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287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315" r:id="rId31"/>
    <p:sldId id="316" r:id="rId32"/>
    <p:sldId id="317" r:id="rId33"/>
    <p:sldId id="318" r:id="rId34"/>
    <p:sldId id="319" r:id="rId35"/>
    <p:sldId id="320" r:id="rId36"/>
    <p:sldId id="321" r:id="rId37"/>
    <p:sldId id="322" r:id="rId38"/>
    <p:sldId id="323" r:id="rId39"/>
    <p:sldId id="324" r:id="rId40"/>
    <p:sldId id="325" r:id="rId41"/>
    <p:sldId id="326" r:id="rId42"/>
    <p:sldId id="327" r:id="rId43"/>
    <p:sldId id="328" r:id="rId44"/>
    <p:sldId id="329" r:id="rId45"/>
    <p:sldId id="330" r:id="rId46"/>
    <p:sldId id="331" r:id="rId47"/>
    <p:sldId id="332" r:id="rId48"/>
    <p:sldId id="333" r:id="rId49"/>
    <p:sldId id="334" r:id="rId50"/>
    <p:sldId id="335" r:id="rId51"/>
    <p:sldId id="336" r:id="rId52"/>
    <p:sldId id="337" r:id="rId53"/>
    <p:sldId id="338" r:id="rId54"/>
    <p:sldId id="339" r:id="rId55"/>
    <p:sldId id="340" r:id="rId56"/>
    <p:sldId id="341" r:id="rId57"/>
    <p:sldId id="342" r:id="rId58"/>
    <p:sldId id="343" r:id="rId59"/>
    <p:sldId id="344" r:id="rId60"/>
    <p:sldId id="345" r:id="rId61"/>
    <p:sldId id="346" r:id="rId62"/>
    <p:sldId id="347" r:id="rId63"/>
    <p:sldId id="348" r:id="rId64"/>
    <p:sldId id="349" r:id="rId65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5654"/>
    <a:srgbClr val="A64130"/>
    <a:srgbClr val="4F81BD"/>
    <a:srgbClr val="AE4845"/>
    <a:srgbClr val="D09392"/>
    <a:srgbClr val="C87D7C"/>
    <a:srgbClr val="C16A68"/>
    <a:srgbClr val="AA2C2C"/>
    <a:srgbClr val="D3F8FD"/>
    <a:srgbClr val="BF1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840" autoAdjust="0"/>
  </p:normalViewPr>
  <p:slideViewPr>
    <p:cSldViewPr showGuides="1">
      <p:cViewPr varScale="1">
        <p:scale>
          <a:sx n="70" d="100"/>
          <a:sy n="70" d="100"/>
        </p:scale>
        <p:origin x="1218" y="7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E4409C-E4BD-4A23-A899-A8D11E47F051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157D55C2-7B9C-4AB3-9F76-D1A611160719}">
      <dgm:prSet phldrT="[Текст]" phldr="1"/>
      <dgm:spPr/>
      <dgm:t>
        <a:bodyPr/>
        <a:lstStyle/>
        <a:p>
          <a:endParaRPr lang="ru-RU"/>
        </a:p>
      </dgm:t>
    </dgm:pt>
    <dgm:pt modelId="{6B03BBF8-BE59-4061-BE52-29B211A3BF59}" type="parTrans" cxnId="{F41E9387-6500-4E7E-B119-467A46C6B2C5}">
      <dgm:prSet/>
      <dgm:spPr/>
      <dgm:t>
        <a:bodyPr/>
        <a:lstStyle/>
        <a:p>
          <a:endParaRPr lang="ru-RU"/>
        </a:p>
      </dgm:t>
    </dgm:pt>
    <dgm:pt modelId="{DEFFA319-2A1D-46AF-A481-78126DEE45FA}" type="sibTrans" cxnId="{F41E9387-6500-4E7E-B119-467A46C6B2C5}">
      <dgm:prSet/>
      <dgm:spPr/>
      <dgm:t>
        <a:bodyPr/>
        <a:lstStyle/>
        <a:p>
          <a:endParaRPr lang="ru-RU"/>
        </a:p>
      </dgm:t>
    </dgm:pt>
    <dgm:pt modelId="{D3F01E17-6EDA-40C8-A0DE-7919742F86BB}">
      <dgm:prSet phldrT="[Текст]" phldr="1"/>
      <dgm:spPr/>
      <dgm:t>
        <a:bodyPr/>
        <a:lstStyle/>
        <a:p>
          <a:endParaRPr lang="ru-RU"/>
        </a:p>
      </dgm:t>
    </dgm:pt>
    <dgm:pt modelId="{389B1E61-ED01-491B-BEE6-3545DBF361FE}" type="parTrans" cxnId="{1EA5D187-6B8B-408E-86E3-1DFB88FF076E}">
      <dgm:prSet/>
      <dgm:spPr/>
      <dgm:t>
        <a:bodyPr/>
        <a:lstStyle/>
        <a:p>
          <a:endParaRPr lang="ru-RU"/>
        </a:p>
      </dgm:t>
    </dgm:pt>
    <dgm:pt modelId="{C2CF0E73-E407-4118-8B13-E62C31D89409}" type="sibTrans" cxnId="{1EA5D187-6B8B-408E-86E3-1DFB88FF076E}">
      <dgm:prSet/>
      <dgm:spPr/>
      <dgm:t>
        <a:bodyPr/>
        <a:lstStyle/>
        <a:p>
          <a:endParaRPr lang="ru-RU"/>
        </a:p>
      </dgm:t>
    </dgm:pt>
    <dgm:pt modelId="{28AA61C5-CF04-41D7-A595-817C166F4342}">
      <dgm:prSet phldrT="[Текст]" phldr="1"/>
      <dgm:spPr/>
      <dgm:t>
        <a:bodyPr/>
        <a:lstStyle/>
        <a:p>
          <a:endParaRPr lang="ru-RU"/>
        </a:p>
      </dgm:t>
    </dgm:pt>
    <dgm:pt modelId="{3A3B207A-2845-4678-81BC-F0D459976102}" type="parTrans" cxnId="{41844B36-F8A3-42A2-B3CD-0CA0406F1CD1}">
      <dgm:prSet/>
      <dgm:spPr/>
      <dgm:t>
        <a:bodyPr/>
        <a:lstStyle/>
        <a:p>
          <a:endParaRPr lang="ru-RU"/>
        </a:p>
      </dgm:t>
    </dgm:pt>
    <dgm:pt modelId="{58E7B25A-4A1F-469B-BE95-0F2AE0573985}" type="sibTrans" cxnId="{41844B36-F8A3-42A2-B3CD-0CA0406F1CD1}">
      <dgm:prSet/>
      <dgm:spPr/>
      <dgm:t>
        <a:bodyPr/>
        <a:lstStyle/>
        <a:p>
          <a:endParaRPr lang="ru-RU"/>
        </a:p>
      </dgm:t>
    </dgm:pt>
    <dgm:pt modelId="{8B634748-98CC-41B0-BC03-FACAE4A916E7}">
      <dgm:prSet phldrT="[Текст]" phldr="1"/>
      <dgm:spPr/>
      <dgm:t>
        <a:bodyPr/>
        <a:lstStyle/>
        <a:p>
          <a:endParaRPr lang="ru-RU"/>
        </a:p>
      </dgm:t>
    </dgm:pt>
    <dgm:pt modelId="{48FC5A14-A253-41A2-B78D-1F2F8D7939BD}" type="parTrans" cxnId="{1D6CE3B2-C44F-43B7-91E7-7E27462FDD97}">
      <dgm:prSet/>
      <dgm:spPr/>
      <dgm:t>
        <a:bodyPr/>
        <a:lstStyle/>
        <a:p>
          <a:endParaRPr lang="ru-RU"/>
        </a:p>
      </dgm:t>
    </dgm:pt>
    <dgm:pt modelId="{53BE502B-6F11-4C88-896C-A462BA666A51}" type="sibTrans" cxnId="{1D6CE3B2-C44F-43B7-91E7-7E27462FDD97}">
      <dgm:prSet/>
      <dgm:spPr/>
      <dgm:t>
        <a:bodyPr/>
        <a:lstStyle/>
        <a:p>
          <a:endParaRPr lang="ru-RU"/>
        </a:p>
      </dgm:t>
    </dgm:pt>
    <dgm:pt modelId="{B85863F1-682A-4AB6-9990-357E558C665F}">
      <dgm:prSet phldrT="[Текст]" phldr="1"/>
      <dgm:spPr/>
      <dgm:t>
        <a:bodyPr/>
        <a:lstStyle/>
        <a:p>
          <a:endParaRPr lang="ru-RU"/>
        </a:p>
      </dgm:t>
    </dgm:pt>
    <dgm:pt modelId="{237BF46D-E7A2-45B3-9C60-5724B28609BE}" type="parTrans" cxnId="{315D738D-607A-4C6D-9A81-63BA857E55D0}">
      <dgm:prSet/>
      <dgm:spPr/>
      <dgm:t>
        <a:bodyPr/>
        <a:lstStyle/>
        <a:p>
          <a:endParaRPr lang="ru-RU"/>
        </a:p>
      </dgm:t>
    </dgm:pt>
    <dgm:pt modelId="{8E9AA786-378C-479C-A5C8-1367EEFA6B5D}" type="sibTrans" cxnId="{315D738D-607A-4C6D-9A81-63BA857E55D0}">
      <dgm:prSet/>
      <dgm:spPr/>
      <dgm:t>
        <a:bodyPr/>
        <a:lstStyle/>
        <a:p>
          <a:endParaRPr lang="ru-RU"/>
        </a:p>
      </dgm:t>
    </dgm:pt>
    <dgm:pt modelId="{1C7B1FAF-4015-4A4A-B1B4-DE523453D44D}">
      <dgm:prSet phldrT="[Текст]" phldr="1"/>
      <dgm:spPr/>
      <dgm:t>
        <a:bodyPr/>
        <a:lstStyle/>
        <a:p>
          <a:endParaRPr lang="ru-RU"/>
        </a:p>
      </dgm:t>
    </dgm:pt>
    <dgm:pt modelId="{6D404DC1-D3A7-4AF0-AD1B-500386CC8142}" type="parTrans" cxnId="{7587E5F0-C9EC-4208-A5F7-E282013412CE}">
      <dgm:prSet/>
      <dgm:spPr/>
      <dgm:t>
        <a:bodyPr/>
        <a:lstStyle/>
        <a:p>
          <a:endParaRPr lang="ru-RU"/>
        </a:p>
      </dgm:t>
    </dgm:pt>
    <dgm:pt modelId="{28EC4245-081D-4785-BEBE-BD7263FB48C6}" type="sibTrans" cxnId="{7587E5F0-C9EC-4208-A5F7-E282013412CE}">
      <dgm:prSet/>
      <dgm:spPr/>
      <dgm:t>
        <a:bodyPr/>
        <a:lstStyle/>
        <a:p>
          <a:endParaRPr lang="ru-RU"/>
        </a:p>
      </dgm:t>
    </dgm:pt>
    <dgm:pt modelId="{D37E138E-B659-4F6D-A952-2A751264A443}" type="pres">
      <dgm:prSet presAssocID="{EAE4409C-E4BD-4A23-A899-A8D11E47F05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5DBE3BB-4AB2-424C-AB93-034194CAB725}" type="pres">
      <dgm:prSet presAssocID="{157D55C2-7B9C-4AB3-9F76-D1A611160719}" presName="composite" presStyleCnt="0"/>
      <dgm:spPr/>
    </dgm:pt>
    <dgm:pt modelId="{1E7394AD-3B74-4C63-98A4-D9636430C7AC}" type="pres">
      <dgm:prSet presAssocID="{157D55C2-7B9C-4AB3-9F76-D1A611160719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9F9589-0B3E-4E3D-A721-323954E326F9}" type="pres">
      <dgm:prSet presAssocID="{157D55C2-7B9C-4AB3-9F76-D1A611160719}" presName="parSh" presStyleLbl="node1" presStyleIdx="0" presStyleCnt="3"/>
      <dgm:spPr/>
      <dgm:t>
        <a:bodyPr/>
        <a:lstStyle/>
        <a:p>
          <a:endParaRPr lang="ru-RU"/>
        </a:p>
      </dgm:t>
    </dgm:pt>
    <dgm:pt modelId="{F0F3FB09-BAB2-4537-8DC1-B3586C06E7BB}" type="pres">
      <dgm:prSet presAssocID="{157D55C2-7B9C-4AB3-9F76-D1A611160719}" presName="desTx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691F73-3AA1-439D-89B1-3E6A8C04A197}" type="pres">
      <dgm:prSet presAssocID="{DEFFA319-2A1D-46AF-A481-78126DEE45FA}" presName="sibTrans" presStyleLbl="sibTrans2D1" presStyleIdx="0" presStyleCnt="2"/>
      <dgm:spPr/>
      <dgm:t>
        <a:bodyPr/>
        <a:lstStyle/>
        <a:p>
          <a:endParaRPr lang="ru-RU"/>
        </a:p>
      </dgm:t>
    </dgm:pt>
    <dgm:pt modelId="{433D5F0B-CF6A-420A-97FF-AEAA07C7EFC7}" type="pres">
      <dgm:prSet presAssocID="{DEFFA319-2A1D-46AF-A481-78126DEE45FA}" presName="connTx" presStyleLbl="sibTrans2D1" presStyleIdx="0" presStyleCnt="2"/>
      <dgm:spPr/>
      <dgm:t>
        <a:bodyPr/>
        <a:lstStyle/>
        <a:p>
          <a:endParaRPr lang="ru-RU"/>
        </a:p>
      </dgm:t>
    </dgm:pt>
    <dgm:pt modelId="{420805A8-7A61-438D-AE4A-623E056015DE}" type="pres">
      <dgm:prSet presAssocID="{28AA61C5-CF04-41D7-A595-817C166F4342}" presName="composite" presStyleCnt="0"/>
      <dgm:spPr/>
    </dgm:pt>
    <dgm:pt modelId="{ECAAC824-0A76-48D4-9213-ADF4CC1FE1A0}" type="pres">
      <dgm:prSet presAssocID="{28AA61C5-CF04-41D7-A595-817C166F4342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810B8B-2891-49E6-A6DC-98ED7EF03C47}" type="pres">
      <dgm:prSet presAssocID="{28AA61C5-CF04-41D7-A595-817C166F4342}" presName="parSh" presStyleLbl="node1" presStyleIdx="1" presStyleCnt="3"/>
      <dgm:spPr/>
      <dgm:t>
        <a:bodyPr/>
        <a:lstStyle/>
        <a:p>
          <a:endParaRPr lang="ru-RU"/>
        </a:p>
      </dgm:t>
    </dgm:pt>
    <dgm:pt modelId="{EA004100-BD37-485D-A029-DAB43EBD4B1A}" type="pres">
      <dgm:prSet presAssocID="{28AA61C5-CF04-41D7-A595-817C166F4342}" presName="desTx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19396A-B5F2-4B25-B00D-BCF0C6543ABC}" type="pres">
      <dgm:prSet presAssocID="{58E7B25A-4A1F-469B-BE95-0F2AE0573985}" presName="sibTrans" presStyleLbl="sibTrans2D1" presStyleIdx="1" presStyleCnt="2"/>
      <dgm:spPr/>
      <dgm:t>
        <a:bodyPr/>
        <a:lstStyle/>
        <a:p>
          <a:endParaRPr lang="ru-RU"/>
        </a:p>
      </dgm:t>
    </dgm:pt>
    <dgm:pt modelId="{8D4CC8DB-596A-486C-A780-CF5E12E9D7C7}" type="pres">
      <dgm:prSet presAssocID="{58E7B25A-4A1F-469B-BE95-0F2AE0573985}" presName="connTx" presStyleLbl="sibTrans2D1" presStyleIdx="1" presStyleCnt="2"/>
      <dgm:spPr/>
      <dgm:t>
        <a:bodyPr/>
        <a:lstStyle/>
        <a:p>
          <a:endParaRPr lang="ru-RU"/>
        </a:p>
      </dgm:t>
    </dgm:pt>
    <dgm:pt modelId="{D57671EF-68EB-4804-81CA-AD38F91A99FC}" type="pres">
      <dgm:prSet presAssocID="{B85863F1-682A-4AB6-9990-357E558C665F}" presName="composite" presStyleCnt="0"/>
      <dgm:spPr/>
    </dgm:pt>
    <dgm:pt modelId="{C1A4535D-9D7F-4CCC-8E26-A21CFEA9D552}" type="pres">
      <dgm:prSet presAssocID="{B85863F1-682A-4AB6-9990-357E558C665F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9F8176-25DF-44BE-8D5E-75B288442110}" type="pres">
      <dgm:prSet presAssocID="{B85863F1-682A-4AB6-9990-357E558C665F}" presName="parSh" presStyleLbl="node1" presStyleIdx="2" presStyleCnt="3"/>
      <dgm:spPr/>
      <dgm:t>
        <a:bodyPr/>
        <a:lstStyle/>
        <a:p>
          <a:endParaRPr lang="ru-RU"/>
        </a:p>
      </dgm:t>
    </dgm:pt>
    <dgm:pt modelId="{4AE8BB3F-2DBB-44E4-BA45-1614316B38E2}" type="pres">
      <dgm:prSet presAssocID="{B85863F1-682A-4AB6-9990-357E558C665F}" presName="desTx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9A60843-B30F-4C93-A434-DE2C5E9189FC}" type="presOf" srcId="{D3F01E17-6EDA-40C8-A0DE-7919742F86BB}" destId="{F0F3FB09-BAB2-4537-8DC1-B3586C06E7BB}" srcOrd="0" destOrd="0" presId="urn:microsoft.com/office/officeart/2005/8/layout/process3"/>
    <dgm:cxn modelId="{3FE4A6B6-C44F-48C3-84B0-ADC87EFAFD05}" type="presOf" srcId="{58E7B25A-4A1F-469B-BE95-0F2AE0573985}" destId="{D519396A-B5F2-4B25-B00D-BCF0C6543ABC}" srcOrd="0" destOrd="0" presId="urn:microsoft.com/office/officeart/2005/8/layout/process3"/>
    <dgm:cxn modelId="{09CF9716-285C-43D0-AF19-036396215827}" type="presOf" srcId="{B85863F1-682A-4AB6-9990-357E558C665F}" destId="{C1A4535D-9D7F-4CCC-8E26-A21CFEA9D552}" srcOrd="0" destOrd="0" presId="urn:microsoft.com/office/officeart/2005/8/layout/process3"/>
    <dgm:cxn modelId="{574DEE34-E97F-463B-9461-921A79D9ABFD}" type="presOf" srcId="{157D55C2-7B9C-4AB3-9F76-D1A611160719}" destId="{1E7394AD-3B74-4C63-98A4-D9636430C7AC}" srcOrd="0" destOrd="0" presId="urn:microsoft.com/office/officeart/2005/8/layout/process3"/>
    <dgm:cxn modelId="{EC4278EE-2404-4EBF-B3FC-1DFB866D494A}" type="presOf" srcId="{EAE4409C-E4BD-4A23-A899-A8D11E47F051}" destId="{D37E138E-B659-4F6D-A952-2A751264A443}" srcOrd="0" destOrd="0" presId="urn:microsoft.com/office/officeart/2005/8/layout/process3"/>
    <dgm:cxn modelId="{1EA5D187-6B8B-408E-86E3-1DFB88FF076E}" srcId="{157D55C2-7B9C-4AB3-9F76-D1A611160719}" destId="{D3F01E17-6EDA-40C8-A0DE-7919742F86BB}" srcOrd="0" destOrd="0" parTransId="{389B1E61-ED01-491B-BEE6-3545DBF361FE}" sibTransId="{C2CF0E73-E407-4118-8B13-E62C31D89409}"/>
    <dgm:cxn modelId="{D081FD47-4D1C-44A7-9EC8-F8EC5159E4BA}" type="presOf" srcId="{28AA61C5-CF04-41D7-A595-817C166F4342}" destId="{ECAAC824-0A76-48D4-9213-ADF4CC1FE1A0}" srcOrd="0" destOrd="0" presId="urn:microsoft.com/office/officeart/2005/8/layout/process3"/>
    <dgm:cxn modelId="{1D6CE3B2-C44F-43B7-91E7-7E27462FDD97}" srcId="{28AA61C5-CF04-41D7-A595-817C166F4342}" destId="{8B634748-98CC-41B0-BC03-FACAE4A916E7}" srcOrd="0" destOrd="0" parTransId="{48FC5A14-A253-41A2-B78D-1F2F8D7939BD}" sibTransId="{53BE502B-6F11-4C88-896C-A462BA666A51}"/>
    <dgm:cxn modelId="{315D738D-607A-4C6D-9A81-63BA857E55D0}" srcId="{EAE4409C-E4BD-4A23-A899-A8D11E47F051}" destId="{B85863F1-682A-4AB6-9990-357E558C665F}" srcOrd="2" destOrd="0" parTransId="{237BF46D-E7A2-45B3-9C60-5724B28609BE}" sibTransId="{8E9AA786-378C-479C-A5C8-1367EEFA6B5D}"/>
    <dgm:cxn modelId="{5B8728CB-9FD0-496C-9024-17312493EE91}" type="presOf" srcId="{157D55C2-7B9C-4AB3-9F76-D1A611160719}" destId="{099F9589-0B3E-4E3D-A721-323954E326F9}" srcOrd="1" destOrd="0" presId="urn:microsoft.com/office/officeart/2005/8/layout/process3"/>
    <dgm:cxn modelId="{233FCBF4-C1DD-43FD-9E97-DFA9CAC295F9}" type="presOf" srcId="{DEFFA319-2A1D-46AF-A481-78126DEE45FA}" destId="{433D5F0B-CF6A-420A-97FF-AEAA07C7EFC7}" srcOrd="1" destOrd="0" presId="urn:microsoft.com/office/officeart/2005/8/layout/process3"/>
    <dgm:cxn modelId="{4DB8D6A3-7167-497D-95E1-B621ADDC675F}" type="presOf" srcId="{DEFFA319-2A1D-46AF-A481-78126DEE45FA}" destId="{3B691F73-3AA1-439D-89B1-3E6A8C04A197}" srcOrd="0" destOrd="0" presId="urn:microsoft.com/office/officeart/2005/8/layout/process3"/>
    <dgm:cxn modelId="{12B53F5B-EFCF-4CE0-96F0-253AD0E0C6C9}" type="presOf" srcId="{B85863F1-682A-4AB6-9990-357E558C665F}" destId="{8A9F8176-25DF-44BE-8D5E-75B288442110}" srcOrd="1" destOrd="0" presId="urn:microsoft.com/office/officeart/2005/8/layout/process3"/>
    <dgm:cxn modelId="{F41E9387-6500-4E7E-B119-467A46C6B2C5}" srcId="{EAE4409C-E4BD-4A23-A899-A8D11E47F051}" destId="{157D55C2-7B9C-4AB3-9F76-D1A611160719}" srcOrd="0" destOrd="0" parTransId="{6B03BBF8-BE59-4061-BE52-29B211A3BF59}" sibTransId="{DEFFA319-2A1D-46AF-A481-78126DEE45FA}"/>
    <dgm:cxn modelId="{7587E5F0-C9EC-4208-A5F7-E282013412CE}" srcId="{B85863F1-682A-4AB6-9990-357E558C665F}" destId="{1C7B1FAF-4015-4A4A-B1B4-DE523453D44D}" srcOrd="0" destOrd="0" parTransId="{6D404DC1-D3A7-4AF0-AD1B-500386CC8142}" sibTransId="{28EC4245-081D-4785-BEBE-BD7263FB48C6}"/>
    <dgm:cxn modelId="{0192FEB4-1C44-48CB-A75F-FAD6C74282D1}" type="presOf" srcId="{58E7B25A-4A1F-469B-BE95-0F2AE0573985}" destId="{8D4CC8DB-596A-486C-A780-CF5E12E9D7C7}" srcOrd="1" destOrd="0" presId="urn:microsoft.com/office/officeart/2005/8/layout/process3"/>
    <dgm:cxn modelId="{83154E50-F621-48D4-B406-113A74F1E701}" type="presOf" srcId="{28AA61C5-CF04-41D7-A595-817C166F4342}" destId="{88810B8B-2891-49E6-A6DC-98ED7EF03C47}" srcOrd="1" destOrd="0" presId="urn:microsoft.com/office/officeart/2005/8/layout/process3"/>
    <dgm:cxn modelId="{C4F6C03C-3674-493C-931F-D0E05874643A}" type="presOf" srcId="{8B634748-98CC-41B0-BC03-FACAE4A916E7}" destId="{EA004100-BD37-485D-A029-DAB43EBD4B1A}" srcOrd="0" destOrd="0" presId="urn:microsoft.com/office/officeart/2005/8/layout/process3"/>
    <dgm:cxn modelId="{626C1DEB-67F1-46A2-8E70-E36F5486D0E4}" type="presOf" srcId="{1C7B1FAF-4015-4A4A-B1B4-DE523453D44D}" destId="{4AE8BB3F-2DBB-44E4-BA45-1614316B38E2}" srcOrd="0" destOrd="0" presId="urn:microsoft.com/office/officeart/2005/8/layout/process3"/>
    <dgm:cxn modelId="{41844B36-F8A3-42A2-B3CD-0CA0406F1CD1}" srcId="{EAE4409C-E4BD-4A23-A899-A8D11E47F051}" destId="{28AA61C5-CF04-41D7-A595-817C166F4342}" srcOrd="1" destOrd="0" parTransId="{3A3B207A-2845-4678-81BC-F0D459976102}" sibTransId="{58E7B25A-4A1F-469B-BE95-0F2AE0573985}"/>
    <dgm:cxn modelId="{3AC2D104-3B59-4C7F-BD09-6D4FE58C7A2C}" type="presParOf" srcId="{D37E138E-B659-4F6D-A952-2A751264A443}" destId="{B5DBE3BB-4AB2-424C-AB93-034194CAB725}" srcOrd="0" destOrd="0" presId="urn:microsoft.com/office/officeart/2005/8/layout/process3"/>
    <dgm:cxn modelId="{6D8C12A0-F1C4-4E75-B5EB-3E0E78EA4DE7}" type="presParOf" srcId="{B5DBE3BB-4AB2-424C-AB93-034194CAB725}" destId="{1E7394AD-3B74-4C63-98A4-D9636430C7AC}" srcOrd="0" destOrd="0" presId="urn:microsoft.com/office/officeart/2005/8/layout/process3"/>
    <dgm:cxn modelId="{0C62D5AE-7C54-4FE7-B566-3614D132171B}" type="presParOf" srcId="{B5DBE3BB-4AB2-424C-AB93-034194CAB725}" destId="{099F9589-0B3E-4E3D-A721-323954E326F9}" srcOrd="1" destOrd="0" presId="urn:microsoft.com/office/officeart/2005/8/layout/process3"/>
    <dgm:cxn modelId="{2AC28B0A-3F2E-4113-8C90-2049A09E1F09}" type="presParOf" srcId="{B5DBE3BB-4AB2-424C-AB93-034194CAB725}" destId="{F0F3FB09-BAB2-4537-8DC1-B3586C06E7BB}" srcOrd="2" destOrd="0" presId="urn:microsoft.com/office/officeart/2005/8/layout/process3"/>
    <dgm:cxn modelId="{5AB55AAF-8515-49AA-ACBD-E1DA4B0A1927}" type="presParOf" srcId="{D37E138E-B659-4F6D-A952-2A751264A443}" destId="{3B691F73-3AA1-439D-89B1-3E6A8C04A197}" srcOrd="1" destOrd="0" presId="urn:microsoft.com/office/officeart/2005/8/layout/process3"/>
    <dgm:cxn modelId="{D25C7DD7-4A99-4D9E-AF04-54D197DC0958}" type="presParOf" srcId="{3B691F73-3AA1-439D-89B1-3E6A8C04A197}" destId="{433D5F0B-CF6A-420A-97FF-AEAA07C7EFC7}" srcOrd="0" destOrd="0" presId="urn:microsoft.com/office/officeart/2005/8/layout/process3"/>
    <dgm:cxn modelId="{C71411EE-1F24-4BDE-840F-BD6911F810BB}" type="presParOf" srcId="{D37E138E-B659-4F6D-A952-2A751264A443}" destId="{420805A8-7A61-438D-AE4A-623E056015DE}" srcOrd="2" destOrd="0" presId="urn:microsoft.com/office/officeart/2005/8/layout/process3"/>
    <dgm:cxn modelId="{59352F1A-83FB-4EFB-8C0F-14FECB1E8CCB}" type="presParOf" srcId="{420805A8-7A61-438D-AE4A-623E056015DE}" destId="{ECAAC824-0A76-48D4-9213-ADF4CC1FE1A0}" srcOrd="0" destOrd="0" presId="urn:microsoft.com/office/officeart/2005/8/layout/process3"/>
    <dgm:cxn modelId="{09FD0F6B-0424-46ED-B054-849C17EA1370}" type="presParOf" srcId="{420805A8-7A61-438D-AE4A-623E056015DE}" destId="{88810B8B-2891-49E6-A6DC-98ED7EF03C47}" srcOrd="1" destOrd="0" presId="urn:microsoft.com/office/officeart/2005/8/layout/process3"/>
    <dgm:cxn modelId="{31B55FA8-D5F7-4E3B-8CAE-E84ABB237B58}" type="presParOf" srcId="{420805A8-7A61-438D-AE4A-623E056015DE}" destId="{EA004100-BD37-485D-A029-DAB43EBD4B1A}" srcOrd="2" destOrd="0" presId="urn:microsoft.com/office/officeart/2005/8/layout/process3"/>
    <dgm:cxn modelId="{A7B48943-A507-43C2-9FCC-CD635601062F}" type="presParOf" srcId="{D37E138E-B659-4F6D-A952-2A751264A443}" destId="{D519396A-B5F2-4B25-B00D-BCF0C6543ABC}" srcOrd="3" destOrd="0" presId="urn:microsoft.com/office/officeart/2005/8/layout/process3"/>
    <dgm:cxn modelId="{C9C34ACA-5C0C-4E22-89E1-99D61B0BDBD7}" type="presParOf" srcId="{D519396A-B5F2-4B25-B00D-BCF0C6543ABC}" destId="{8D4CC8DB-596A-486C-A780-CF5E12E9D7C7}" srcOrd="0" destOrd="0" presId="urn:microsoft.com/office/officeart/2005/8/layout/process3"/>
    <dgm:cxn modelId="{3344AD82-100A-4FCF-8C92-76DB38C8AAF2}" type="presParOf" srcId="{D37E138E-B659-4F6D-A952-2A751264A443}" destId="{D57671EF-68EB-4804-81CA-AD38F91A99FC}" srcOrd="4" destOrd="0" presId="urn:microsoft.com/office/officeart/2005/8/layout/process3"/>
    <dgm:cxn modelId="{7836ACC5-6CE8-45C6-9DDA-B181FEE9FBCA}" type="presParOf" srcId="{D57671EF-68EB-4804-81CA-AD38F91A99FC}" destId="{C1A4535D-9D7F-4CCC-8E26-A21CFEA9D552}" srcOrd="0" destOrd="0" presId="urn:microsoft.com/office/officeart/2005/8/layout/process3"/>
    <dgm:cxn modelId="{BA84B0C0-0DF8-49DC-96A3-5B02A19C5E11}" type="presParOf" srcId="{D57671EF-68EB-4804-81CA-AD38F91A99FC}" destId="{8A9F8176-25DF-44BE-8D5E-75B288442110}" srcOrd="1" destOrd="0" presId="urn:microsoft.com/office/officeart/2005/8/layout/process3"/>
    <dgm:cxn modelId="{A0399DC0-3234-48ED-A3DE-7799204642BD}" type="presParOf" srcId="{D57671EF-68EB-4804-81CA-AD38F91A99FC}" destId="{4AE8BB3F-2DBB-44E4-BA45-1614316B38E2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994EFD3-E4CA-4341-B35F-5B0B0B837CEE}" type="doc">
      <dgm:prSet loTypeId="urn:microsoft.com/office/officeart/2005/8/layout/chevron1" loCatId="process" qsTypeId="urn:microsoft.com/office/officeart/2005/8/quickstyle/simple1" qsCatId="simple" csTypeId="urn:microsoft.com/office/officeart/2005/8/colors/accent3_1" csCatId="accent3" phldr="1"/>
      <dgm:spPr/>
    </dgm:pt>
    <dgm:pt modelId="{4851AA14-68E7-4F1E-BD16-8E89CA58A5EB}">
      <dgm:prSet phldrT="[Текст]"/>
      <dgm:spPr/>
      <dgm:t>
        <a:bodyPr/>
        <a:lstStyle/>
        <a:p>
          <a:r>
            <a:rPr lang="ru-RU" smtClean="0">
              <a:latin typeface="Arial Narrow" pitchFamily="34" charset="0"/>
              <a:cs typeface="Arial" pitchFamily="34" charset="0"/>
            </a:rPr>
            <a:t>«О некоммерческих организациях» № 7-ФЗ от 12.01.1996 г. </a:t>
          </a:r>
          <a:endParaRPr lang="uk-UA"/>
        </a:p>
      </dgm:t>
    </dgm:pt>
    <dgm:pt modelId="{13D1F305-A5F9-444F-B1A6-1CCC4B1E63C6}" type="parTrans" cxnId="{27808771-CBD4-4F65-9A57-2EA2B64CEBB2}">
      <dgm:prSet/>
      <dgm:spPr/>
      <dgm:t>
        <a:bodyPr/>
        <a:lstStyle/>
        <a:p>
          <a:endParaRPr lang="uk-UA"/>
        </a:p>
      </dgm:t>
    </dgm:pt>
    <dgm:pt modelId="{628AECCE-E7A6-41C1-A60D-902F725EAB48}" type="sibTrans" cxnId="{27808771-CBD4-4F65-9A57-2EA2B64CEBB2}">
      <dgm:prSet/>
      <dgm:spPr/>
      <dgm:t>
        <a:bodyPr/>
        <a:lstStyle/>
        <a:p>
          <a:endParaRPr lang="uk-UA"/>
        </a:p>
      </dgm:t>
    </dgm:pt>
    <dgm:pt modelId="{CB424F98-124F-465E-A5C3-07A13CA981FC}">
      <dgm:prSet/>
      <dgm:spPr/>
      <dgm:t>
        <a:bodyPr/>
        <a:lstStyle/>
        <a:p>
          <a:r>
            <a:rPr lang="ru-RU" smtClean="0">
              <a:latin typeface="Arial Narrow" pitchFamily="34" charset="0"/>
              <a:cs typeface="Arial" pitchFamily="34" charset="0"/>
            </a:rPr>
            <a:t>«Об общественных объединениях» № 82-ФЗ от 19.05.1995 г.</a:t>
          </a:r>
          <a:endParaRPr lang="ru-RU" dirty="0">
            <a:latin typeface="Arial Narrow" pitchFamily="34" charset="0"/>
            <a:cs typeface="Arial" pitchFamily="34" charset="0"/>
          </a:endParaRPr>
        </a:p>
      </dgm:t>
    </dgm:pt>
    <dgm:pt modelId="{75113237-8775-47EB-AAEA-F5093E17FC2C}" type="parTrans" cxnId="{01402201-1654-4B5B-8579-7EF76DA9FE90}">
      <dgm:prSet/>
      <dgm:spPr/>
      <dgm:t>
        <a:bodyPr/>
        <a:lstStyle/>
        <a:p>
          <a:endParaRPr lang="uk-UA"/>
        </a:p>
      </dgm:t>
    </dgm:pt>
    <dgm:pt modelId="{AE9606B9-D453-48AF-AD35-144EAC5FDFD2}" type="sibTrans" cxnId="{01402201-1654-4B5B-8579-7EF76DA9FE90}">
      <dgm:prSet/>
      <dgm:spPr/>
      <dgm:t>
        <a:bodyPr/>
        <a:lstStyle/>
        <a:p>
          <a:endParaRPr lang="uk-UA"/>
        </a:p>
      </dgm:t>
    </dgm:pt>
    <dgm:pt modelId="{D009445E-054C-4A41-AE6C-8CD3F9D8EB7B}">
      <dgm:prSet/>
      <dgm:spPr/>
      <dgm:t>
        <a:bodyPr/>
        <a:lstStyle/>
        <a:p>
          <a:r>
            <a:rPr lang="ru-RU" smtClean="0">
              <a:latin typeface="Arial Narrow" pitchFamily="34" charset="0"/>
              <a:cs typeface="Arial" pitchFamily="34" charset="0"/>
            </a:rPr>
            <a:t>«О благотворительной деятельности и благотворительных организациях» N 135-ФЗ от 11.08.1995 г.</a:t>
          </a:r>
          <a:endParaRPr lang="en-US" dirty="0">
            <a:latin typeface="Arial Narrow" pitchFamily="34" charset="0"/>
            <a:cs typeface="Arial" pitchFamily="34" charset="0"/>
          </a:endParaRPr>
        </a:p>
      </dgm:t>
    </dgm:pt>
    <dgm:pt modelId="{7E0873B3-EE84-4ED8-8356-BA5054A3B401}" type="parTrans" cxnId="{5F23B6FE-FEDF-44DE-B499-1DA6DD81A091}">
      <dgm:prSet/>
      <dgm:spPr/>
      <dgm:t>
        <a:bodyPr/>
        <a:lstStyle/>
        <a:p>
          <a:endParaRPr lang="uk-UA"/>
        </a:p>
      </dgm:t>
    </dgm:pt>
    <dgm:pt modelId="{38D5677C-9591-4428-9819-EBD47A5722EC}" type="sibTrans" cxnId="{5F23B6FE-FEDF-44DE-B499-1DA6DD81A091}">
      <dgm:prSet/>
      <dgm:spPr/>
      <dgm:t>
        <a:bodyPr/>
        <a:lstStyle/>
        <a:p>
          <a:endParaRPr lang="uk-UA"/>
        </a:p>
      </dgm:t>
    </dgm:pt>
    <dgm:pt modelId="{B656E108-E3DB-41D3-8215-17E0E2E8920B}" type="pres">
      <dgm:prSet presAssocID="{2994EFD3-E4CA-4341-B35F-5B0B0B837CEE}" presName="Name0" presStyleCnt="0">
        <dgm:presLayoutVars>
          <dgm:dir/>
          <dgm:animLvl val="lvl"/>
          <dgm:resizeHandles val="exact"/>
        </dgm:presLayoutVars>
      </dgm:prSet>
      <dgm:spPr/>
    </dgm:pt>
    <dgm:pt modelId="{F0EB75CD-5DFF-4825-8CE8-B426605115C8}" type="pres">
      <dgm:prSet presAssocID="{4851AA14-68E7-4F1E-BD16-8E89CA58A5EB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8D58F99-CA23-49BF-B6A1-5894CA913956}" type="pres">
      <dgm:prSet presAssocID="{628AECCE-E7A6-41C1-A60D-902F725EAB48}" presName="parTxOnlySpace" presStyleCnt="0"/>
      <dgm:spPr/>
    </dgm:pt>
    <dgm:pt modelId="{587D59C0-A1B0-4C76-B66E-210DBD1973D0}" type="pres">
      <dgm:prSet presAssocID="{CB424F98-124F-465E-A5C3-07A13CA981FC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6B03DB-0F48-4F31-B703-BE95337FD4F0}" type="pres">
      <dgm:prSet presAssocID="{AE9606B9-D453-48AF-AD35-144EAC5FDFD2}" presName="parTxOnlySpace" presStyleCnt="0"/>
      <dgm:spPr/>
    </dgm:pt>
    <dgm:pt modelId="{6F9EA5FB-EEED-4B44-939F-D51556D75D51}" type="pres">
      <dgm:prSet presAssocID="{D009445E-054C-4A41-AE6C-8CD3F9D8EB7B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1402201-1654-4B5B-8579-7EF76DA9FE90}" srcId="{2994EFD3-E4CA-4341-B35F-5B0B0B837CEE}" destId="{CB424F98-124F-465E-A5C3-07A13CA981FC}" srcOrd="1" destOrd="0" parTransId="{75113237-8775-47EB-AAEA-F5093E17FC2C}" sibTransId="{AE9606B9-D453-48AF-AD35-144EAC5FDFD2}"/>
    <dgm:cxn modelId="{5F23B6FE-FEDF-44DE-B499-1DA6DD81A091}" srcId="{2994EFD3-E4CA-4341-B35F-5B0B0B837CEE}" destId="{D009445E-054C-4A41-AE6C-8CD3F9D8EB7B}" srcOrd="2" destOrd="0" parTransId="{7E0873B3-EE84-4ED8-8356-BA5054A3B401}" sibTransId="{38D5677C-9591-4428-9819-EBD47A5722EC}"/>
    <dgm:cxn modelId="{846E1F12-E635-4B40-BCF5-16F06C2BE782}" type="presOf" srcId="{D009445E-054C-4A41-AE6C-8CD3F9D8EB7B}" destId="{6F9EA5FB-EEED-4B44-939F-D51556D75D51}" srcOrd="0" destOrd="0" presId="urn:microsoft.com/office/officeart/2005/8/layout/chevron1"/>
    <dgm:cxn modelId="{86F16995-8491-4E39-988C-7986D33DA590}" type="presOf" srcId="{2994EFD3-E4CA-4341-B35F-5B0B0B837CEE}" destId="{B656E108-E3DB-41D3-8215-17E0E2E8920B}" srcOrd="0" destOrd="0" presId="urn:microsoft.com/office/officeart/2005/8/layout/chevron1"/>
    <dgm:cxn modelId="{319C0D25-DC78-49ED-A062-19D88DBEB65D}" type="presOf" srcId="{4851AA14-68E7-4F1E-BD16-8E89CA58A5EB}" destId="{F0EB75CD-5DFF-4825-8CE8-B426605115C8}" srcOrd="0" destOrd="0" presId="urn:microsoft.com/office/officeart/2005/8/layout/chevron1"/>
    <dgm:cxn modelId="{27808771-CBD4-4F65-9A57-2EA2B64CEBB2}" srcId="{2994EFD3-E4CA-4341-B35F-5B0B0B837CEE}" destId="{4851AA14-68E7-4F1E-BD16-8E89CA58A5EB}" srcOrd="0" destOrd="0" parTransId="{13D1F305-A5F9-444F-B1A6-1CCC4B1E63C6}" sibTransId="{628AECCE-E7A6-41C1-A60D-902F725EAB48}"/>
    <dgm:cxn modelId="{13F22F61-4D5E-413C-9305-9DBB641B92D0}" type="presOf" srcId="{CB424F98-124F-465E-A5C3-07A13CA981FC}" destId="{587D59C0-A1B0-4C76-B66E-210DBD1973D0}" srcOrd="0" destOrd="0" presId="urn:microsoft.com/office/officeart/2005/8/layout/chevron1"/>
    <dgm:cxn modelId="{AD4E56D8-2810-48CC-9DFD-6043B06A431F}" type="presParOf" srcId="{B656E108-E3DB-41D3-8215-17E0E2E8920B}" destId="{F0EB75CD-5DFF-4825-8CE8-B426605115C8}" srcOrd="0" destOrd="0" presId="urn:microsoft.com/office/officeart/2005/8/layout/chevron1"/>
    <dgm:cxn modelId="{507489CE-BA0E-4685-AEB4-BAFBB01B7B2B}" type="presParOf" srcId="{B656E108-E3DB-41D3-8215-17E0E2E8920B}" destId="{A8D58F99-CA23-49BF-B6A1-5894CA913956}" srcOrd="1" destOrd="0" presId="urn:microsoft.com/office/officeart/2005/8/layout/chevron1"/>
    <dgm:cxn modelId="{55714728-EE64-4A58-9BD5-6EB1DCDB3593}" type="presParOf" srcId="{B656E108-E3DB-41D3-8215-17E0E2E8920B}" destId="{587D59C0-A1B0-4C76-B66E-210DBD1973D0}" srcOrd="2" destOrd="0" presId="urn:microsoft.com/office/officeart/2005/8/layout/chevron1"/>
    <dgm:cxn modelId="{C07A2688-D9E8-4373-8D45-B08338FB372A}" type="presParOf" srcId="{B656E108-E3DB-41D3-8215-17E0E2E8920B}" destId="{ED6B03DB-0F48-4F31-B703-BE95337FD4F0}" srcOrd="3" destOrd="0" presId="urn:microsoft.com/office/officeart/2005/8/layout/chevron1"/>
    <dgm:cxn modelId="{75E3F783-A971-427C-B0F1-4D0BD428EE57}" type="presParOf" srcId="{B656E108-E3DB-41D3-8215-17E0E2E8920B}" destId="{6F9EA5FB-EEED-4B44-939F-D51556D75D51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CF9EE98-9ECD-4ECE-AB3B-7AEE4CED496C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ru-RU"/>
        </a:p>
      </dgm:t>
    </dgm:pt>
    <dgm:pt modelId="{A794E823-AA6B-4E5B-B373-0C77760BE178}">
      <dgm:prSet custT="1"/>
      <dgm:spPr/>
      <dgm:t>
        <a:bodyPr/>
        <a:lstStyle/>
        <a:p>
          <a:pPr algn="ctr" rtl="0"/>
          <a:r>
            <a:rPr lang="ru-RU" sz="2400" dirty="0" smtClean="0">
              <a:latin typeface="Arial Narrow" pitchFamily="34" charset="0"/>
              <a:cs typeface="Arial" pitchFamily="34" charset="0"/>
            </a:rPr>
            <a:t>Общественный мониторинг</a:t>
          </a:r>
          <a:endParaRPr lang="ru-RU" sz="2400" dirty="0">
            <a:latin typeface="Arial Narrow" pitchFamily="34" charset="0"/>
            <a:cs typeface="Arial" pitchFamily="34" charset="0"/>
          </a:endParaRPr>
        </a:p>
      </dgm:t>
    </dgm:pt>
    <dgm:pt modelId="{D0BB933D-F5FC-42A9-BFE0-DA32CA1E4636}" type="parTrans" cxnId="{23BBFC11-0C31-4B2A-9E09-AC3E40E4DBAB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DB6A691E-F604-438A-AACB-15AF3F2AD75D}" type="sibTrans" cxnId="{23BBFC11-0C31-4B2A-9E09-AC3E40E4DBAB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0CDF9B03-9F12-4E1E-A4B7-4C8BE50AA727}">
      <dgm:prSet custT="1"/>
      <dgm:spPr/>
      <dgm:t>
        <a:bodyPr/>
        <a:lstStyle/>
        <a:p>
          <a:pPr algn="ctr" rtl="0"/>
          <a:r>
            <a:rPr lang="ru-RU" sz="2400" dirty="0" smtClean="0">
              <a:latin typeface="Arial Narrow" pitchFamily="34" charset="0"/>
              <a:cs typeface="Arial" pitchFamily="34" charset="0"/>
            </a:rPr>
            <a:t>Общественная экспертиза</a:t>
          </a:r>
          <a:endParaRPr lang="ru-RU" sz="2400" dirty="0">
            <a:latin typeface="Arial Narrow" pitchFamily="34" charset="0"/>
            <a:cs typeface="Arial" pitchFamily="34" charset="0"/>
          </a:endParaRPr>
        </a:p>
      </dgm:t>
    </dgm:pt>
    <dgm:pt modelId="{4042E54E-B122-44E7-9708-57DE8980D661}" type="parTrans" cxnId="{8DDC2C7B-C913-4D2A-8A61-C65FB2991ABF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B2786ED3-A507-4B1F-8D88-625FDD251D2A}" type="sibTrans" cxnId="{8DDC2C7B-C913-4D2A-8A61-C65FB2991ABF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4C04DE05-0FEF-4945-9D1F-D9DBE495D10C}">
      <dgm:prSet custT="1"/>
      <dgm:spPr/>
      <dgm:t>
        <a:bodyPr/>
        <a:lstStyle/>
        <a:p>
          <a:pPr algn="ctr" rtl="0"/>
          <a:r>
            <a:rPr lang="ru-RU" sz="2400" dirty="0" smtClean="0">
              <a:latin typeface="Arial Narrow" pitchFamily="34" charset="0"/>
              <a:cs typeface="Arial" pitchFamily="34" charset="0"/>
            </a:rPr>
            <a:t>Общественная проверка</a:t>
          </a:r>
          <a:endParaRPr lang="ru-RU" sz="2400" dirty="0">
            <a:latin typeface="Arial Narrow" pitchFamily="34" charset="0"/>
            <a:cs typeface="Arial" pitchFamily="34" charset="0"/>
          </a:endParaRPr>
        </a:p>
      </dgm:t>
    </dgm:pt>
    <dgm:pt modelId="{5D1C89DC-DC1C-4CD7-A77F-D9E33075E4FD}" type="parTrans" cxnId="{7A593CD8-1C70-489B-9148-50C4DCA34544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D2E49E87-1E2B-4CE2-B6E3-7E49C1342D84}" type="sibTrans" cxnId="{7A593CD8-1C70-489B-9148-50C4DCA34544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8E6A6806-9332-43C8-BC06-EBE9069A04CC}">
      <dgm:prSet custT="1"/>
      <dgm:spPr/>
      <dgm:t>
        <a:bodyPr/>
        <a:lstStyle/>
        <a:p>
          <a:pPr algn="ctr" rtl="0"/>
          <a:r>
            <a:rPr lang="ru-RU" sz="2400" dirty="0" smtClean="0">
              <a:latin typeface="Arial Narrow" pitchFamily="34" charset="0"/>
              <a:cs typeface="Arial" pitchFamily="34" charset="0"/>
            </a:rPr>
            <a:t>Общественные обсуждения</a:t>
          </a:r>
          <a:endParaRPr lang="ru-RU" sz="2400" dirty="0">
            <a:latin typeface="Arial Narrow" pitchFamily="34" charset="0"/>
            <a:cs typeface="Arial" pitchFamily="34" charset="0"/>
          </a:endParaRPr>
        </a:p>
      </dgm:t>
    </dgm:pt>
    <dgm:pt modelId="{66670DBD-4DF2-4CC0-8A17-B01DE14CCBAA}" type="parTrans" cxnId="{CD20F7FE-A7AA-48D2-8507-D5C8E2927BDC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D0A22F8E-F423-447B-A6C8-A5BA00A5449F}" type="sibTrans" cxnId="{CD20F7FE-A7AA-48D2-8507-D5C8E2927BDC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F21DAD1D-2735-4C7D-B488-91FD4DC75156}">
      <dgm:prSet custT="1"/>
      <dgm:spPr/>
      <dgm:t>
        <a:bodyPr/>
        <a:lstStyle/>
        <a:p>
          <a:pPr algn="ctr" rtl="0"/>
          <a:r>
            <a:rPr lang="ru-RU" sz="2400" dirty="0" smtClean="0">
              <a:latin typeface="Arial Narrow" pitchFamily="34" charset="0"/>
              <a:cs typeface="Arial" pitchFamily="34" charset="0"/>
            </a:rPr>
            <a:t>Общественные слушания</a:t>
          </a:r>
          <a:endParaRPr lang="ru-RU" sz="2400" dirty="0">
            <a:latin typeface="Arial Narrow" pitchFamily="34" charset="0"/>
            <a:cs typeface="Arial" pitchFamily="34" charset="0"/>
          </a:endParaRPr>
        </a:p>
      </dgm:t>
    </dgm:pt>
    <dgm:pt modelId="{1584BCDB-9B82-460E-8F86-23838BAF365A}" type="parTrans" cxnId="{F5E25081-2DE2-4F0A-8B45-7A9BBE7B3968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4F93E346-C28E-4498-8451-4EEBA1AF31AC}" type="sibTrans" cxnId="{F5E25081-2DE2-4F0A-8B45-7A9BBE7B3968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A1E9D772-4A8D-411D-BD01-82E712C3F942}" type="pres">
      <dgm:prSet presAssocID="{FCF9EE98-9ECD-4ECE-AB3B-7AEE4CED496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uk-UA"/>
        </a:p>
      </dgm:t>
    </dgm:pt>
    <dgm:pt modelId="{FE9CCCB0-D8EB-4795-9462-AE6F21B66D11}" type="pres">
      <dgm:prSet presAssocID="{A794E823-AA6B-4E5B-B373-0C77760BE178}" presName="thickLine" presStyleLbl="alignNode1" presStyleIdx="0" presStyleCnt="5"/>
      <dgm:spPr/>
    </dgm:pt>
    <dgm:pt modelId="{68F7233B-C756-4B17-9761-F1AC002AA55D}" type="pres">
      <dgm:prSet presAssocID="{A794E823-AA6B-4E5B-B373-0C77760BE178}" presName="horz1" presStyleCnt="0"/>
      <dgm:spPr/>
    </dgm:pt>
    <dgm:pt modelId="{7DA0A60B-B192-4000-A2FD-F22AAD53D68F}" type="pres">
      <dgm:prSet presAssocID="{A794E823-AA6B-4E5B-B373-0C77760BE178}" presName="tx1" presStyleLbl="revTx" presStyleIdx="0" presStyleCnt="5"/>
      <dgm:spPr/>
      <dgm:t>
        <a:bodyPr/>
        <a:lstStyle/>
        <a:p>
          <a:endParaRPr lang="uk-UA"/>
        </a:p>
      </dgm:t>
    </dgm:pt>
    <dgm:pt modelId="{4F9E94EF-7F55-4FBC-9B6D-13A73FE1CF91}" type="pres">
      <dgm:prSet presAssocID="{A794E823-AA6B-4E5B-B373-0C77760BE178}" presName="vert1" presStyleCnt="0"/>
      <dgm:spPr/>
    </dgm:pt>
    <dgm:pt modelId="{16AFF611-F6B8-4E01-8E8B-7D2819E86A71}" type="pres">
      <dgm:prSet presAssocID="{0CDF9B03-9F12-4E1E-A4B7-4C8BE50AA727}" presName="thickLine" presStyleLbl="alignNode1" presStyleIdx="1" presStyleCnt="5"/>
      <dgm:spPr/>
    </dgm:pt>
    <dgm:pt modelId="{C6AF56E1-068A-4981-B6BC-F57AA44CFC82}" type="pres">
      <dgm:prSet presAssocID="{0CDF9B03-9F12-4E1E-A4B7-4C8BE50AA727}" presName="horz1" presStyleCnt="0"/>
      <dgm:spPr/>
    </dgm:pt>
    <dgm:pt modelId="{E62AD6BF-9AD3-47DA-8DD8-4AB9BAF7A8A0}" type="pres">
      <dgm:prSet presAssocID="{0CDF9B03-9F12-4E1E-A4B7-4C8BE50AA727}" presName="tx1" presStyleLbl="revTx" presStyleIdx="1" presStyleCnt="5"/>
      <dgm:spPr/>
      <dgm:t>
        <a:bodyPr/>
        <a:lstStyle/>
        <a:p>
          <a:endParaRPr lang="uk-UA"/>
        </a:p>
      </dgm:t>
    </dgm:pt>
    <dgm:pt modelId="{19CFDF09-8588-46BD-ADDD-79171F84AA20}" type="pres">
      <dgm:prSet presAssocID="{0CDF9B03-9F12-4E1E-A4B7-4C8BE50AA727}" presName="vert1" presStyleCnt="0"/>
      <dgm:spPr/>
    </dgm:pt>
    <dgm:pt modelId="{1C6D1792-1C01-4F83-8AD4-226816BC82EE}" type="pres">
      <dgm:prSet presAssocID="{4C04DE05-0FEF-4945-9D1F-D9DBE495D10C}" presName="thickLine" presStyleLbl="alignNode1" presStyleIdx="2" presStyleCnt="5"/>
      <dgm:spPr/>
    </dgm:pt>
    <dgm:pt modelId="{61101675-52CF-422A-B3D0-601437CBDB29}" type="pres">
      <dgm:prSet presAssocID="{4C04DE05-0FEF-4945-9D1F-D9DBE495D10C}" presName="horz1" presStyleCnt="0"/>
      <dgm:spPr/>
    </dgm:pt>
    <dgm:pt modelId="{3D3E8FCB-EC0E-41DB-84BB-0F8E95A82D53}" type="pres">
      <dgm:prSet presAssocID="{4C04DE05-0FEF-4945-9D1F-D9DBE495D10C}" presName="tx1" presStyleLbl="revTx" presStyleIdx="2" presStyleCnt="5"/>
      <dgm:spPr/>
      <dgm:t>
        <a:bodyPr/>
        <a:lstStyle/>
        <a:p>
          <a:endParaRPr lang="uk-UA"/>
        </a:p>
      </dgm:t>
    </dgm:pt>
    <dgm:pt modelId="{FDEC386F-ACA0-47AC-B34C-520684F9882C}" type="pres">
      <dgm:prSet presAssocID="{4C04DE05-0FEF-4945-9D1F-D9DBE495D10C}" presName="vert1" presStyleCnt="0"/>
      <dgm:spPr/>
    </dgm:pt>
    <dgm:pt modelId="{E9848A86-5BE8-44EE-9EDA-6A021DE1F61A}" type="pres">
      <dgm:prSet presAssocID="{8E6A6806-9332-43C8-BC06-EBE9069A04CC}" presName="thickLine" presStyleLbl="alignNode1" presStyleIdx="3" presStyleCnt="5"/>
      <dgm:spPr/>
    </dgm:pt>
    <dgm:pt modelId="{AE4E950F-5231-4CF0-BE93-0A760E7648F3}" type="pres">
      <dgm:prSet presAssocID="{8E6A6806-9332-43C8-BC06-EBE9069A04CC}" presName="horz1" presStyleCnt="0"/>
      <dgm:spPr/>
    </dgm:pt>
    <dgm:pt modelId="{78E3C44C-FD83-41B6-8400-2E996DC0EC67}" type="pres">
      <dgm:prSet presAssocID="{8E6A6806-9332-43C8-BC06-EBE9069A04CC}" presName="tx1" presStyleLbl="revTx" presStyleIdx="3" presStyleCnt="5"/>
      <dgm:spPr/>
      <dgm:t>
        <a:bodyPr/>
        <a:lstStyle/>
        <a:p>
          <a:endParaRPr lang="uk-UA"/>
        </a:p>
      </dgm:t>
    </dgm:pt>
    <dgm:pt modelId="{02532F1A-A3AB-41B3-BD41-942EDE973D52}" type="pres">
      <dgm:prSet presAssocID="{8E6A6806-9332-43C8-BC06-EBE9069A04CC}" presName="vert1" presStyleCnt="0"/>
      <dgm:spPr/>
    </dgm:pt>
    <dgm:pt modelId="{EBC2AD12-9BF2-4BE9-A321-6A0689C9095F}" type="pres">
      <dgm:prSet presAssocID="{F21DAD1D-2735-4C7D-B488-91FD4DC75156}" presName="thickLine" presStyleLbl="alignNode1" presStyleIdx="4" presStyleCnt="5"/>
      <dgm:spPr/>
    </dgm:pt>
    <dgm:pt modelId="{461F6F9A-1989-44FB-9C99-AE3E2E54BF0F}" type="pres">
      <dgm:prSet presAssocID="{F21DAD1D-2735-4C7D-B488-91FD4DC75156}" presName="horz1" presStyleCnt="0"/>
      <dgm:spPr/>
    </dgm:pt>
    <dgm:pt modelId="{4DB1EE01-998D-4986-B88D-0F1AFBA0764B}" type="pres">
      <dgm:prSet presAssocID="{F21DAD1D-2735-4C7D-B488-91FD4DC75156}" presName="tx1" presStyleLbl="revTx" presStyleIdx="4" presStyleCnt="5"/>
      <dgm:spPr/>
      <dgm:t>
        <a:bodyPr/>
        <a:lstStyle/>
        <a:p>
          <a:endParaRPr lang="uk-UA"/>
        </a:p>
      </dgm:t>
    </dgm:pt>
    <dgm:pt modelId="{E75CC0C1-E5F4-4B3A-926B-3EEC51340BB4}" type="pres">
      <dgm:prSet presAssocID="{F21DAD1D-2735-4C7D-B488-91FD4DC75156}" presName="vert1" presStyleCnt="0"/>
      <dgm:spPr/>
    </dgm:pt>
  </dgm:ptLst>
  <dgm:cxnLst>
    <dgm:cxn modelId="{F89B05A7-A9D4-4CAD-BF93-D8BAF97FC01C}" type="presOf" srcId="{FCF9EE98-9ECD-4ECE-AB3B-7AEE4CED496C}" destId="{A1E9D772-4A8D-411D-BD01-82E712C3F942}" srcOrd="0" destOrd="0" presId="urn:microsoft.com/office/officeart/2008/layout/LinedList"/>
    <dgm:cxn modelId="{CD20F7FE-A7AA-48D2-8507-D5C8E2927BDC}" srcId="{FCF9EE98-9ECD-4ECE-AB3B-7AEE4CED496C}" destId="{8E6A6806-9332-43C8-BC06-EBE9069A04CC}" srcOrd="3" destOrd="0" parTransId="{66670DBD-4DF2-4CC0-8A17-B01DE14CCBAA}" sibTransId="{D0A22F8E-F423-447B-A6C8-A5BA00A5449F}"/>
    <dgm:cxn modelId="{14F0F95A-86CE-4715-BD1A-0BDC5413B7FB}" type="presOf" srcId="{4C04DE05-0FEF-4945-9D1F-D9DBE495D10C}" destId="{3D3E8FCB-EC0E-41DB-84BB-0F8E95A82D53}" srcOrd="0" destOrd="0" presId="urn:microsoft.com/office/officeart/2008/layout/LinedList"/>
    <dgm:cxn modelId="{0F713A27-46E2-4747-9E61-97DC17613C50}" type="presOf" srcId="{F21DAD1D-2735-4C7D-B488-91FD4DC75156}" destId="{4DB1EE01-998D-4986-B88D-0F1AFBA0764B}" srcOrd="0" destOrd="0" presId="urn:microsoft.com/office/officeart/2008/layout/LinedList"/>
    <dgm:cxn modelId="{F2C64502-AD17-4E21-9E39-3A186F5045ED}" type="presOf" srcId="{A794E823-AA6B-4E5B-B373-0C77760BE178}" destId="{7DA0A60B-B192-4000-A2FD-F22AAD53D68F}" srcOrd="0" destOrd="0" presId="urn:microsoft.com/office/officeart/2008/layout/LinedList"/>
    <dgm:cxn modelId="{3BDBFBFB-CF54-4DAA-8346-6BF61F68C5E0}" type="presOf" srcId="{0CDF9B03-9F12-4E1E-A4B7-4C8BE50AA727}" destId="{E62AD6BF-9AD3-47DA-8DD8-4AB9BAF7A8A0}" srcOrd="0" destOrd="0" presId="urn:microsoft.com/office/officeart/2008/layout/LinedList"/>
    <dgm:cxn modelId="{F5E25081-2DE2-4F0A-8B45-7A9BBE7B3968}" srcId="{FCF9EE98-9ECD-4ECE-AB3B-7AEE4CED496C}" destId="{F21DAD1D-2735-4C7D-B488-91FD4DC75156}" srcOrd="4" destOrd="0" parTransId="{1584BCDB-9B82-460E-8F86-23838BAF365A}" sibTransId="{4F93E346-C28E-4498-8451-4EEBA1AF31AC}"/>
    <dgm:cxn modelId="{8DDC2C7B-C913-4D2A-8A61-C65FB2991ABF}" srcId="{FCF9EE98-9ECD-4ECE-AB3B-7AEE4CED496C}" destId="{0CDF9B03-9F12-4E1E-A4B7-4C8BE50AA727}" srcOrd="1" destOrd="0" parTransId="{4042E54E-B122-44E7-9708-57DE8980D661}" sibTransId="{B2786ED3-A507-4B1F-8D88-625FDD251D2A}"/>
    <dgm:cxn modelId="{7A593CD8-1C70-489B-9148-50C4DCA34544}" srcId="{FCF9EE98-9ECD-4ECE-AB3B-7AEE4CED496C}" destId="{4C04DE05-0FEF-4945-9D1F-D9DBE495D10C}" srcOrd="2" destOrd="0" parTransId="{5D1C89DC-DC1C-4CD7-A77F-D9E33075E4FD}" sibTransId="{D2E49E87-1E2B-4CE2-B6E3-7E49C1342D84}"/>
    <dgm:cxn modelId="{3507C58B-0FDA-458B-947E-8E3CF6DFE518}" type="presOf" srcId="{8E6A6806-9332-43C8-BC06-EBE9069A04CC}" destId="{78E3C44C-FD83-41B6-8400-2E996DC0EC67}" srcOrd="0" destOrd="0" presId="urn:microsoft.com/office/officeart/2008/layout/LinedList"/>
    <dgm:cxn modelId="{23BBFC11-0C31-4B2A-9E09-AC3E40E4DBAB}" srcId="{FCF9EE98-9ECD-4ECE-AB3B-7AEE4CED496C}" destId="{A794E823-AA6B-4E5B-B373-0C77760BE178}" srcOrd="0" destOrd="0" parTransId="{D0BB933D-F5FC-42A9-BFE0-DA32CA1E4636}" sibTransId="{DB6A691E-F604-438A-AACB-15AF3F2AD75D}"/>
    <dgm:cxn modelId="{24590A3E-2BD7-4CCD-BFEA-513B5D8FEF13}" type="presParOf" srcId="{A1E9D772-4A8D-411D-BD01-82E712C3F942}" destId="{FE9CCCB0-D8EB-4795-9462-AE6F21B66D11}" srcOrd="0" destOrd="0" presId="urn:microsoft.com/office/officeart/2008/layout/LinedList"/>
    <dgm:cxn modelId="{7F5F8030-8B45-418C-A975-0C4A8A6E7CBF}" type="presParOf" srcId="{A1E9D772-4A8D-411D-BD01-82E712C3F942}" destId="{68F7233B-C756-4B17-9761-F1AC002AA55D}" srcOrd="1" destOrd="0" presId="urn:microsoft.com/office/officeart/2008/layout/LinedList"/>
    <dgm:cxn modelId="{C1187187-133F-4F2F-A17C-C3C087A20D28}" type="presParOf" srcId="{68F7233B-C756-4B17-9761-F1AC002AA55D}" destId="{7DA0A60B-B192-4000-A2FD-F22AAD53D68F}" srcOrd="0" destOrd="0" presId="urn:microsoft.com/office/officeart/2008/layout/LinedList"/>
    <dgm:cxn modelId="{077DA668-C9D6-466A-914D-D1CBA4A52096}" type="presParOf" srcId="{68F7233B-C756-4B17-9761-F1AC002AA55D}" destId="{4F9E94EF-7F55-4FBC-9B6D-13A73FE1CF91}" srcOrd="1" destOrd="0" presId="urn:microsoft.com/office/officeart/2008/layout/LinedList"/>
    <dgm:cxn modelId="{6DFADD62-BB3F-4EEA-987C-498B9FA296F4}" type="presParOf" srcId="{A1E9D772-4A8D-411D-BD01-82E712C3F942}" destId="{16AFF611-F6B8-4E01-8E8B-7D2819E86A71}" srcOrd="2" destOrd="0" presId="urn:microsoft.com/office/officeart/2008/layout/LinedList"/>
    <dgm:cxn modelId="{5E217F60-B75E-4111-A90B-51F47F83DB18}" type="presParOf" srcId="{A1E9D772-4A8D-411D-BD01-82E712C3F942}" destId="{C6AF56E1-068A-4981-B6BC-F57AA44CFC82}" srcOrd="3" destOrd="0" presId="urn:microsoft.com/office/officeart/2008/layout/LinedList"/>
    <dgm:cxn modelId="{CC51C61C-DF65-4DA1-B305-C3320A3824D0}" type="presParOf" srcId="{C6AF56E1-068A-4981-B6BC-F57AA44CFC82}" destId="{E62AD6BF-9AD3-47DA-8DD8-4AB9BAF7A8A0}" srcOrd="0" destOrd="0" presId="urn:microsoft.com/office/officeart/2008/layout/LinedList"/>
    <dgm:cxn modelId="{1B9E1960-5DEB-45AD-BE92-CA6969C8F3DC}" type="presParOf" srcId="{C6AF56E1-068A-4981-B6BC-F57AA44CFC82}" destId="{19CFDF09-8588-46BD-ADDD-79171F84AA20}" srcOrd="1" destOrd="0" presId="urn:microsoft.com/office/officeart/2008/layout/LinedList"/>
    <dgm:cxn modelId="{B72287A1-C11A-4388-A6CB-220B4F7968B4}" type="presParOf" srcId="{A1E9D772-4A8D-411D-BD01-82E712C3F942}" destId="{1C6D1792-1C01-4F83-8AD4-226816BC82EE}" srcOrd="4" destOrd="0" presId="urn:microsoft.com/office/officeart/2008/layout/LinedList"/>
    <dgm:cxn modelId="{E844F151-9C72-4925-A800-5C3BBF6AF312}" type="presParOf" srcId="{A1E9D772-4A8D-411D-BD01-82E712C3F942}" destId="{61101675-52CF-422A-B3D0-601437CBDB29}" srcOrd="5" destOrd="0" presId="urn:microsoft.com/office/officeart/2008/layout/LinedList"/>
    <dgm:cxn modelId="{0DF2E903-A532-4CE3-BE09-CED75D263316}" type="presParOf" srcId="{61101675-52CF-422A-B3D0-601437CBDB29}" destId="{3D3E8FCB-EC0E-41DB-84BB-0F8E95A82D53}" srcOrd="0" destOrd="0" presId="urn:microsoft.com/office/officeart/2008/layout/LinedList"/>
    <dgm:cxn modelId="{5FD94CEC-3BA2-4425-9763-F8D0F1295AA1}" type="presParOf" srcId="{61101675-52CF-422A-B3D0-601437CBDB29}" destId="{FDEC386F-ACA0-47AC-B34C-520684F9882C}" srcOrd="1" destOrd="0" presId="urn:microsoft.com/office/officeart/2008/layout/LinedList"/>
    <dgm:cxn modelId="{DCD577E7-E3BA-4845-9F57-BDB5DC4DB9B0}" type="presParOf" srcId="{A1E9D772-4A8D-411D-BD01-82E712C3F942}" destId="{E9848A86-5BE8-44EE-9EDA-6A021DE1F61A}" srcOrd="6" destOrd="0" presId="urn:microsoft.com/office/officeart/2008/layout/LinedList"/>
    <dgm:cxn modelId="{D01CDE40-A074-4D71-8631-B348410C3F16}" type="presParOf" srcId="{A1E9D772-4A8D-411D-BD01-82E712C3F942}" destId="{AE4E950F-5231-4CF0-BE93-0A760E7648F3}" srcOrd="7" destOrd="0" presId="urn:microsoft.com/office/officeart/2008/layout/LinedList"/>
    <dgm:cxn modelId="{D681F7E9-D2EB-4C60-BA40-3AA38650EEC7}" type="presParOf" srcId="{AE4E950F-5231-4CF0-BE93-0A760E7648F3}" destId="{78E3C44C-FD83-41B6-8400-2E996DC0EC67}" srcOrd="0" destOrd="0" presId="urn:microsoft.com/office/officeart/2008/layout/LinedList"/>
    <dgm:cxn modelId="{F65BC26A-A849-42A0-8D66-58815804F11B}" type="presParOf" srcId="{AE4E950F-5231-4CF0-BE93-0A760E7648F3}" destId="{02532F1A-A3AB-41B3-BD41-942EDE973D52}" srcOrd="1" destOrd="0" presId="urn:microsoft.com/office/officeart/2008/layout/LinedList"/>
    <dgm:cxn modelId="{D896643C-5693-44E7-9C87-1A3D408FAA2B}" type="presParOf" srcId="{A1E9D772-4A8D-411D-BD01-82E712C3F942}" destId="{EBC2AD12-9BF2-4BE9-A321-6A0689C9095F}" srcOrd="8" destOrd="0" presId="urn:microsoft.com/office/officeart/2008/layout/LinedList"/>
    <dgm:cxn modelId="{E80C7E6B-25E2-4A05-A7FE-8E26E4286788}" type="presParOf" srcId="{A1E9D772-4A8D-411D-BD01-82E712C3F942}" destId="{461F6F9A-1989-44FB-9C99-AE3E2E54BF0F}" srcOrd="9" destOrd="0" presId="urn:microsoft.com/office/officeart/2008/layout/LinedList"/>
    <dgm:cxn modelId="{87EBA4C5-7225-47D9-8243-CCDF282356F3}" type="presParOf" srcId="{461F6F9A-1989-44FB-9C99-AE3E2E54BF0F}" destId="{4DB1EE01-998D-4986-B88D-0F1AFBA0764B}" srcOrd="0" destOrd="0" presId="urn:microsoft.com/office/officeart/2008/layout/LinedList"/>
    <dgm:cxn modelId="{61CA0032-1F6A-483E-94CB-01C87CDEEB33}" type="presParOf" srcId="{461F6F9A-1989-44FB-9C99-AE3E2E54BF0F}" destId="{E75CC0C1-E5F4-4B3A-926B-3EEC51340BB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0F111E1-DE69-4DAB-850D-068E842EF296}" type="doc">
      <dgm:prSet loTypeId="urn:microsoft.com/office/officeart/2005/8/layout/process4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uk-UA"/>
        </a:p>
      </dgm:t>
    </dgm:pt>
    <dgm:pt modelId="{DDCEBD9B-7E13-4299-A329-AE1A7CBCEEC2}">
      <dgm:prSet phldrT="[Текст]"/>
      <dgm:spPr/>
      <dgm:t>
        <a:bodyPr/>
        <a:lstStyle/>
        <a:p>
          <a:r>
            <a:rPr lang="ru-RU" smtClean="0">
              <a:latin typeface="Arial" pitchFamily="34" charset="0"/>
              <a:cs typeface="Arial" pitchFamily="34" charset="0"/>
            </a:rPr>
            <a:t>Граждане и юридические лица вправе беспрепятственно осуществлять благотворительную деятельность на основе добровольности и свободы выбора ее целей</a:t>
          </a:r>
          <a:endParaRPr lang="uk-UA"/>
        </a:p>
      </dgm:t>
    </dgm:pt>
    <dgm:pt modelId="{920A040F-DE1C-4CB3-87BC-8A49AA9B2B64}" type="parTrans" cxnId="{B11EC498-C169-499E-8946-46E2D75ACB55}">
      <dgm:prSet/>
      <dgm:spPr/>
      <dgm:t>
        <a:bodyPr/>
        <a:lstStyle/>
        <a:p>
          <a:endParaRPr lang="uk-UA"/>
        </a:p>
      </dgm:t>
    </dgm:pt>
    <dgm:pt modelId="{D1AAAACB-A0A4-4678-88D7-72CC6A02F923}" type="sibTrans" cxnId="{B11EC498-C169-499E-8946-46E2D75ACB55}">
      <dgm:prSet/>
      <dgm:spPr/>
      <dgm:t>
        <a:bodyPr/>
        <a:lstStyle/>
        <a:p>
          <a:endParaRPr lang="uk-UA"/>
        </a:p>
      </dgm:t>
    </dgm:pt>
    <dgm:pt modelId="{C5DB39CA-141F-4347-88A1-888B169E43E0}">
      <dgm:prSet/>
      <dgm:spPr/>
      <dgm:t>
        <a:bodyPr/>
        <a:lstStyle/>
        <a:p>
          <a:r>
            <a:rPr lang="ru-RU" smtClean="0">
              <a:latin typeface="Arial" pitchFamily="34" charset="0"/>
              <a:cs typeface="Arial" pitchFamily="34" charset="0"/>
            </a:rPr>
            <a:t>Благотворители вправе определять цели и порядок использования своих пожертвований</a:t>
          </a:r>
          <a:endParaRPr lang="ru-RU" dirty="0" smtClean="0">
            <a:latin typeface="Arial" pitchFamily="34" charset="0"/>
            <a:cs typeface="Arial" pitchFamily="34" charset="0"/>
          </a:endParaRPr>
        </a:p>
      </dgm:t>
    </dgm:pt>
    <dgm:pt modelId="{A321DE7B-D453-41FF-9011-2DD2BF98C26D}" type="parTrans" cxnId="{58A96B81-CDC9-4DC4-80D9-A46723D2B017}">
      <dgm:prSet/>
      <dgm:spPr/>
      <dgm:t>
        <a:bodyPr/>
        <a:lstStyle/>
        <a:p>
          <a:endParaRPr lang="uk-UA"/>
        </a:p>
      </dgm:t>
    </dgm:pt>
    <dgm:pt modelId="{2B92D06C-8258-4C44-AE25-27CC9CD47ACB}" type="sibTrans" cxnId="{58A96B81-CDC9-4DC4-80D9-A46723D2B017}">
      <dgm:prSet/>
      <dgm:spPr/>
      <dgm:t>
        <a:bodyPr/>
        <a:lstStyle/>
        <a:p>
          <a:endParaRPr lang="uk-UA"/>
        </a:p>
      </dgm:t>
    </dgm:pt>
    <dgm:pt modelId="{A07DF15A-6504-473D-95D0-F8B7CBF92E2E}">
      <dgm:prSet/>
      <dgm:spPr/>
      <dgm:t>
        <a:bodyPr/>
        <a:lstStyle/>
        <a:p>
          <a:r>
            <a:rPr lang="ru-RU" smtClean="0">
              <a:latin typeface="Arial" pitchFamily="34" charset="0"/>
              <a:cs typeface="Arial" pitchFamily="34" charset="0"/>
            </a:rPr>
            <a:t>Граждане, включая родителей (законных представителей) обучающихся, воспитанников вправе передавать безвозмездно образовательной организации денежные средства на реализацию уставных задач и видов деятельности</a:t>
          </a:r>
          <a:endParaRPr lang="ru-RU" dirty="0" smtClean="0">
            <a:latin typeface="Arial" pitchFamily="34" charset="0"/>
            <a:cs typeface="Arial" pitchFamily="34" charset="0"/>
          </a:endParaRPr>
        </a:p>
      </dgm:t>
    </dgm:pt>
    <dgm:pt modelId="{D8333534-B340-4801-AD82-A5A7C1884031}" type="parTrans" cxnId="{7E7C98EA-1840-466D-BBD8-FB5F28F236D5}">
      <dgm:prSet/>
      <dgm:spPr/>
      <dgm:t>
        <a:bodyPr/>
        <a:lstStyle/>
        <a:p>
          <a:endParaRPr lang="uk-UA"/>
        </a:p>
      </dgm:t>
    </dgm:pt>
    <dgm:pt modelId="{EDF8C370-0FF5-4886-AD3A-446206136AF4}" type="sibTrans" cxnId="{7E7C98EA-1840-466D-BBD8-FB5F28F236D5}">
      <dgm:prSet/>
      <dgm:spPr/>
      <dgm:t>
        <a:bodyPr/>
        <a:lstStyle/>
        <a:p>
          <a:endParaRPr lang="uk-UA"/>
        </a:p>
      </dgm:t>
    </dgm:pt>
    <dgm:pt modelId="{D476BD13-7A62-47A2-BB19-0B0DA5ABA256}" type="pres">
      <dgm:prSet presAssocID="{70F111E1-DE69-4DAB-850D-068E842EF29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1FAD37-93F0-4DF8-98F7-61864A9012D5}" type="pres">
      <dgm:prSet presAssocID="{A07DF15A-6504-473D-95D0-F8B7CBF92E2E}" presName="boxAndChildren" presStyleCnt="0"/>
      <dgm:spPr/>
    </dgm:pt>
    <dgm:pt modelId="{2E2DB3D7-BC66-4B5F-B5BA-C555AE84D941}" type="pres">
      <dgm:prSet presAssocID="{A07DF15A-6504-473D-95D0-F8B7CBF92E2E}" presName="parentTextBox" presStyleLbl="node1" presStyleIdx="0" presStyleCnt="3"/>
      <dgm:spPr/>
      <dgm:t>
        <a:bodyPr/>
        <a:lstStyle/>
        <a:p>
          <a:endParaRPr lang="ru-RU"/>
        </a:p>
      </dgm:t>
    </dgm:pt>
    <dgm:pt modelId="{1630D566-D9F2-4D35-9BAB-58C4A9E44624}" type="pres">
      <dgm:prSet presAssocID="{2B92D06C-8258-4C44-AE25-27CC9CD47ACB}" presName="sp" presStyleCnt="0"/>
      <dgm:spPr/>
    </dgm:pt>
    <dgm:pt modelId="{8012EA53-B0F3-409A-98EE-BABF05525E4C}" type="pres">
      <dgm:prSet presAssocID="{C5DB39CA-141F-4347-88A1-888B169E43E0}" presName="arrowAndChildren" presStyleCnt="0"/>
      <dgm:spPr/>
    </dgm:pt>
    <dgm:pt modelId="{4DF4BB77-9ADF-4977-8B5A-B29DF8F971F9}" type="pres">
      <dgm:prSet presAssocID="{C5DB39CA-141F-4347-88A1-888B169E43E0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BD365505-C691-4156-8CC2-0D18C725B01B}" type="pres">
      <dgm:prSet presAssocID="{D1AAAACB-A0A4-4678-88D7-72CC6A02F923}" presName="sp" presStyleCnt="0"/>
      <dgm:spPr/>
    </dgm:pt>
    <dgm:pt modelId="{D1DF8961-5374-406C-A220-69BD98B02A41}" type="pres">
      <dgm:prSet presAssocID="{DDCEBD9B-7E13-4299-A329-AE1A7CBCEEC2}" presName="arrowAndChildren" presStyleCnt="0"/>
      <dgm:spPr/>
    </dgm:pt>
    <dgm:pt modelId="{C9B276BA-1C21-49D6-BBCA-7DCBD3C71F7E}" type="pres">
      <dgm:prSet presAssocID="{DDCEBD9B-7E13-4299-A329-AE1A7CBCEEC2}" presName="parentTextArrow" presStyleLbl="node1" presStyleIdx="2" presStyleCnt="3"/>
      <dgm:spPr/>
      <dgm:t>
        <a:bodyPr/>
        <a:lstStyle/>
        <a:p>
          <a:endParaRPr lang="uk-UA"/>
        </a:p>
      </dgm:t>
    </dgm:pt>
  </dgm:ptLst>
  <dgm:cxnLst>
    <dgm:cxn modelId="{A3E8B361-0122-4912-A280-C0D8F338380D}" type="presOf" srcId="{A07DF15A-6504-473D-95D0-F8B7CBF92E2E}" destId="{2E2DB3D7-BC66-4B5F-B5BA-C555AE84D941}" srcOrd="0" destOrd="0" presId="urn:microsoft.com/office/officeart/2005/8/layout/process4"/>
    <dgm:cxn modelId="{5F6C6DD3-D960-453A-80F8-2158B0D13808}" type="presOf" srcId="{DDCEBD9B-7E13-4299-A329-AE1A7CBCEEC2}" destId="{C9B276BA-1C21-49D6-BBCA-7DCBD3C71F7E}" srcOrd="0" destOrd="0" presId="urn:microsoft.com/office/officeart/2005/8/layout/process4"/>
    <dgm:cxn modelId="{B11EC498-C169-499E-8946-46E2D75ACB55}" srcId="{70F111E1-DE69-4DAB-850D-068E842EF296}" destId="{DDCEBD9B-7E13-4299-A329-AE1A7CBCEEC2}" srcOrd="0" destOrd="0" parTransId="{920A040F-DE1C-4CB3-87BC-8A49AA9B2B64}" sibTransId="{D1AAAACB-A0A4-4678-88D7-72CC6A02F923}"/>
    <dgm:cxn modelId="{22A449A1-67D2-41C9-AEBA-F2E8A6CBFBCC}" type="presOf" srcId="{C5DB39CA-141F-4347-88A1-888B169E43E0}" destId="{4DF4BB77-9ADF-4977-8B5A-B29DF8F971F9}" srcOrd="0" destOrd="0" presId="urn:microsoft.com/office/officeart/2005/8/layout/process4"/>
    <dgm:cxn modelId="{58A96B81-CDC9-4DC4-80D9-A46723D2B017}" srcId="{70F111E1-DE69-4DAB-850D-068E842EF296}" destId="{C5DB39CA-141F-4347-88A1-888B169E43E0}" srcOrd="1" destOrd="0" parTransId="{A321DE7B-D453-41FF-9011-2DD2BF98C26D}" sibTransId="{2B92D06C-8258-4C44-AE25-27CC9CD47ACB}"/>
    <dgm:cxn modelId="{7E7C98EA-1840-466D-BBD8-FB5F28F236D5}" srcId="{70F111E1-DE69-4DAB-850D-068E842EF296}" destId="{A07DF15A-6504-473D-95D0-F8B7CBF92E2E}" srcOrd="2" destOrd="0" parTransId="{D8333534-B340-4801-AD82-A5A7C1884031}" sibTransId="{EDF8C370-0FF5-4886-AD3A-446206136AF4}"/>
    <dgm:cxn modelId="{4C2C4AAE-5E4D-46EF-B5B0-89507B49088D}" type="presOf" srcId="{70F111E1-DE69-4DAB-850D-068E842EF296}" destId="{D476BD13-7A62-47A2-BB19-0B0DA5ABA256}" srcOrd="0" destOrd="0" presId="urn:microsoft.com/office/officeart/2005/8/layout/process4"/>
    <dgm:cxn modelId="{227D0EE2-7383-4F7D-AB36-29757C8FA1C6}" type="presParOf" srcId="{D476BD13-7A62-47A2-BB19-0B0DA5ABA256}" destId="{D41FAD37-93F0-4DF8-98F7-61864A9012D5}" srcOrd="0" destOrd="0" presId="urn:microsoft.com/office/officeart/2005/8/layout/process4"/>
    <dgm:cxn modelId="{342D180A-ADA9-4004-893C-D31390A748A4}" type="presParOf" srcId="{D41FAD37-93F0-4DF8-98F7-61864A9012D5}" destId="{2E2DB3D7-BC66-4B5F-B5BA-C555AE84D941}" srcOrd="0" destOrd="0" presId="urn:microsoft.com/office/officeart/2005/8/layout/process4"/>
    <dgm:cxn modelId="{513C770B-051C-42CB-9DD0-BEE56FD347E7}" type="presParOf" srcId="{D476BD13-7A62-47A2-BB19-0B0DA5ABA256}" destId="{1630D566-D9F2-4D35-9BAB-58C4A9E44624}" srcOrd="1" destOrd="0" presId="urn:microsoft.com/office/officeart/2005/8/layout/process4"/>
    <dgm:cxn modelId="{2497E5EA-16B4-4AAC-8AAF-86F29AC14C4A}" type="presParOf" srcId="{D476BD13-7A62-47A2-BB19-0B0DA5ABA256}" destId="{8012EA53-B0F3-409A-98EE-BABF05525E4C}" srcOrd="2" destOrd="0" presId="urn:microsoft.com/office/officeart/2005/8/layout/process4"/>
    <dgm:cxn modelId="{EF0CD445-0B5C-48F1-8F0A-0303ECC863E2}" type="presParOf" srcId="{8012EA53-B0F3-409A-98EE-BABF05525E4C}" destId="{4DF4BB77-9ADF-4977-8B5A-B29DF8F971F9}" srcOrd="0" destOrd="0" presId="urn:microsoft.com/office/officeart/2005/8/layout/process4"/>
    <dgm:cxn modelId="{659D70F0-9DD0-4123-9E32-B2D5AE51B9C6}" type="presParOf" srcId="{D476BD13-7A62-47A2-BB19-0B0DA5ABA256}" destId="{BD365505-C691-4156-8CC2-0D18C725B01B}" srcOrd="3" destOrd="0" presId="urn:microsoft.com/office/officeart/2005/8/layout/process4"/>
    <dgm:cxn modelId="{F2B8093A-F563-4213-ACAF-B241A4D102C2}" type="presParOf" srcId="{D476BD13-7A62-47A2-BB19-0B0DA5ABA256}" destId="{D1DF8961-5374-406C-A220-69BD98B02A41}" srcOrd="4" destOrd="0" presId="urn:microsoft.com/office/officeart/2005/8/layout/process4"/>
    <dgm:cxn modelId="{44BF34CF-05A1-4CF8-AB25-4EBEA31D2E6B}" type="presParOf" srcId="{D1DF8961-5374-406C-A220-69BD98B02A41}" destId="{C9B276BA-1C21-49D6-BBCA-7DCBD3C71F7E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306A3FC-581F-4D5D-958E-1C719D996A0F}" type="doc">
      <dgm:prSet loTypeId="urn:microsoft.com/office/officeart/2005/8/layout/hierarchy4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5012A7D-D9A0-4E71-8CB2-65148935CDDF}">
      <dgm:prSet custT="1"/>
      <dgm:spPr/>
      <dgm:t>
        <a:bodyPr/>
        <a:lstStyle/>
        <a:p>
          <a:pPr rtl="0"/>
          <a:r>
            <a:rPr lang="ru-RU" sz="1800" dirty="0" smtClean="0">
              <a:latin typeface="Arial Narrow" pitchFamily="34" charset="0"/>
            </a:rPr>
            <a:t>Изменения в уставе образовательной организации.</a:t>
          </a:r>
          <a:endParaRPr lang="ru-RU" sz="1800" dirty="0">
            <a:latin typeface="Arial Narrow" pitchFamily="34" charset="0"/>
          </a:endParaRPr>
        </a:p>
      </dgm:t>
    </dgm:pt>
    <dgm:pt modelId="{B2F1CA81-AFC3-47F2-A6DE-A78CC8C398CB}" type="parTrans" cxnId="{DA4B29E3-9553-4CC2-84A2-B0F625DD475F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973BF2F6-B24E-4C56-B819-9965ADECC150}" type="sibTrans" cxnId="{DA4B29E3-9553-4CC2-84A2-B0F625DD475F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6E850297-04FC-4BAE-ACCF-C42D3312A2FE}">
      <dgm:prSet custT="1"/>
      <dgm:spPr/>
      <dgm:t>
        <a:bodyPr/>
        <a:lstStyle/>
        <a:p>
          <a:pPr rtl="0"/>
          <a:r>
            <a:rPr lang="ru-RU" sz="1800" dirty="0" smtClean="0">
              <a:latin typeface="Arial Narrow" pitchFamily="34" charset="0"/>
            </a:rPr>
            <a:t>Положение о УС образовательной организации с закреплением его полномочий.</a:t>
          </a:r>
          <a:endParaRPr lang="ru-RU" sz="1800" dirty="0">
            <a:latin typeface="Arial Narrow" pitchFamily="34" charset="0"/>
          </a:endParaRPr>
        </a:p>
      </dgm:t>
    </dgm:pt>
    <dgm:pt modelId="{4C22DD82-EECA-40B8-AF67-370646AF79F2}" type="parTrans" cxnId="{7C0A31F0-765C-4A92-98DF-AF60725A0734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4F786051-018F-4467-83FC-269B86A93CFF}" type="sibTrans" cxnId="{7C0A31F0-765C-4A92-98DF-AF60725A0734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249A8F3A-5C2E-43B5-81CA-DC0B08930614}">
      <dgm:prSet custT="1"/>
      <dgm:spPr/>
      <dgm:t>
        <a:bodyPr/>
        <a:lstStyle/>
        <a:p>
          <a:pPr rtl="0"/>
          <a:r>
            <a:rPr lang="ru-RU" sz="1800" dirty="0" smtClean="0">
              <a:latin typeface="Arial Narrow" pitchFamily="34" charset="0"/>
            </a:rPr>
            <a:t>Иные локальные акты образовательной организации, регулирующие создание и деятельность совета (Положение о выборах, Положение о кооптации, Положение о комиссиях и комитетах и др.)</a:t>
          </a:r>
          <a:endParaRPr lang="ru-RU" sz="1800" dirty="0">
            <a:latin typeface="Arial Narrow" pitchFamily="34" charset="0"/>
          </a:endParaRPr>
        </a:p>
      </dgm:t>
    </dgm:pt>
    <dgm:pt modelId="{0D3881EA-2BE9-4CF7-ABFC-3980439CE050}" type="parTrans" cxnId="{7E794446-D9C8-439D-9B24-1D62403EF8A1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0959B5D6-1A6C-4520-9E28-44EC71F97C21}" type="sibTrans" cxnId="{7E794446-D9C8-439D-9B24-1D62403EF8A1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5056B2CB-CDBB-4C88-93C0-80CCB5A96E87}" type="pres">
      <dgm:prSet presAssocID="{B306A3FC-581F-4D5D-958E-1C719D996A0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89ECE70A-C1CF-4190-86F2-74B18DDD614C}" type="pres">
      <dgm:prSet presAssocID="{55012A7D-D9A0-4E71-8CB2-65148935CDDF}" presName="vertOne" presStyleCnt="0"/>
      <dgm:spPr/>
      <dgm:t>
        <a:bodyPr/>
        <a:lstStyle/>
        <a:p>
          <a:endParaRPr lang="uk-UA"/>
        </a:p>
      </dgm:t>
    </dgm:pt>
    <dgm:pt modelId="{D99E5C32-E2E0-48A4-9840-D036C00BAC71}" type="pres">
      <dgm:prSet presAssocID="{55012A7D-D9A0-4E71-8CB2-65148935CDDF}" presName="txOne" presStyleLbl="node0" presStyleIdx="0" presStyleCnt="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E2DF92C4-09F6-40A9-89FC-B611A11B01C8}" type="pres">
      <dgm:prSet presAssocID="{55012A7D-D9A0-4E71-8CB2-65148935CDDF}" presName="horzOne" presStyleCnt="0"/>
      <dgm:spPr/>
      <dgm:t>
        <a:bodyPr/>
        <a:lstStyle/>
        <a:p>
          <a:endParaRPr lang="uk-UA"/>
        </a:p>
      </dgm:t>
    </dgm:pt>
    <dgm:pt modelId="{7A9F20C9-3E2F-46E4-A799-12C5EA4B68D9}" type="pres">
      <dgm:prSet presAssocID="{973BF2F6-B24E-4C56-B819-9965ADECC150}" presName="sibSpaceOne" presStyleCnt="0"/>
      <dgm:spPr/>
      <dgm:t>
        <a:bodyPr/>
        <a:lstStyle/>
        <a:p>
          <a:endParaRPr lang="uk-UA"/>
        </a:p>
      </dgm:t>
    </dgm:pt>
    <dgm:pt modelId="{9029AF6F-E287-4CEE-A40D-5A1A08415D66}" type="pres">
      <dgm:prSet presAssocID="{6E850297-04FC-4BAE-ACCF-C42D3312A2FE}" presName="vertOne" presStyleCnt="0"/>
      <dgm:spPr/>
      <dgm:t>
        <a:bodyPr/>
        <a:lstStyle/>
        <a:p>
          <a:endParaRPr lang="uk-UA"/>
        </a:p>
      </dgm:t>
    </dgm:pt>
    <dgm:pt modelId="{6BD2DC65-2E63-45BC-A73F-81F3EC591144}" type="pres">
      <dgm:prSet presAssocID="{6E850297-04FC-4BAE-ACCF-C42D3312A2FE}" presName="txOne" presStyleLbl="node0" presStyleIdx="1" presStyleCnt="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408BF2F6-B220-4DB4-971E-BF054E4249CF}" type="pres">
      <dgm:prSet presAssocID="{6E850297-04FC-4BAE-ACCF-C42D3312A2FE}" presName="horzOne" presStyleCnt="0"/>
      <dgm:spPr/>
      <dgm:t>
        <a:bodyPr/>
        <a:lstStyle/>
        <a:p>
          <a:endParaRPr lang="uk-UA"/>
        </a:p>
      </dgm:t>
    </dgm:pt>
    <dgm:pt modelId="{1E30AACD-2E74-4895-AB8D-9E06A23B28BC}" type="pres">
      <dgm:prSet presAssocID="{4F786051-018F-4467-83FC-269B86A93CFF}" presName="sibSpaceOne" presStyleCnt="0"/>
      <dgm:spPr/>
      <dgm:t>
        <a:bodyPr/>
        <a:lstStyle/>
        <a:p>
          <a:endParaRPr lang="uk-UA"/>
        </a:p>
      </dgm:t>
    </dgm:pt>
    <dgm:pt modelId="{83A0BA36-34B8-432A-9DCA-648E9CDE6A53}" type="pres">
      <dgm:prSet presAssocID="{249A8F3A-5C2E-43B5-81CA-DC0B08930614}" presName="vertOne" presStyleCnt="0"/>
      <dgm:spPr/>
      <dgm:t>
        <a:bodyPr/>
        <a:lstStyle/>
        <a:p>
          <a:endParaRPr lang="uk-UA"/>
        </a:p>
      </dgm:t>
    </dgm:pt>
    <dgm:pt modelId="{D6406A99-9764-4154-9BBF-B4B0FCE157A8}" type="pres">
      <dgm:prSet presAssocID="{249A8F3A-5C2E-43B5-81CA-DC0B08930614}" presName="txOne" presStyleLbl="node0" presStyleIdx="2" presStyleCnt="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02357106-2091-4878-AA00-17A523F75C8B}" type="pres">
      <dgm:prSet presAssocID="{249A8F3A-5C2E-43B5-81CA-DC0B08930614}" presName="horzOne" presStyleCnt="0"/>
      <dgm:spPr/>
      <dgm:t>
        <a:bodyPr/>
        <a:lstStyle/>
        <a:p>
          <a:endParaRPr lang="uk-UA"/>
        </a:p>
      </dgm:t>
    </dgm:pt>
  </dgm:ptLst>
  <dgm:cxnLst>
    <dgm:cxn modelId="{B894D99D-B3AC-4B24-BAC0-B62E401B76FC}" type="presOf" srcId="{6E850297-04FC-4BAE-ACCF-C42D3312A2FE}" destId="{6BD2DC65-2E63-45BC-A73F-81F3EC591144}" srcOrd="0" destOrd="0" presId="urn:microsoft.com/office/officeart/2005/8/layout/hierarchy4"/>
    <dgm:cxn modelId="{7C0A31F0-765C-4A92-98DF-AF60725A0734}" srcId="{B306A3FC-581F-4D5D-958E-1C719D996A0F}" destId="{6E850297-04FC-4BAE-ACCF-C42D3312A2FE}" srcOrd="1" destOrd="0" parTransId="{4C22DD82-EECA-40B8-AF67-370646AF79F2}" sibTransId="{4F786051-018F-4467-83FC-269B86A93CFF}"/>
    <dgm:cxn modelId="{7E794446-D9C8-439D-9B24-1D62403EF8A1}" srcId="{B306A3FC-581F-4D5D-958E-1C719D996A0F}" destId="{249A8F3A-5C2E-43B5-81CA-DC0B08930614}" srcOrd="2" destOrd="0" parTransId="{0D3881EA-2BE9-4CF7-ABFC-3980439CE050}" sibTransId="{0959B5D6-1A6C-4520-9E28-44EC71F97C21}"/>
    <dgm:cxn modelId="{0ED34319-1C15-48EB-9ADE-55ACA1C345BA}" type="presOf" srcId="{B306A3FC-581F-4D5D-958E-1C719D996A0F}" destId="{5056B2CB-CDBB-4C88-93C0-80CCB5A96E87}" srcOrd="0" destOrd="0" presId="urn:microsoft.com/office/officeart/2005/8/layout/hierarchy4"/>
    <dgm:cxn modelId="{DA4B29E3-9553-4CC2-84A2-B0F625DD475F}" srcId="{B306A3FC-581F-4D5D-958E-1C719D996A0F}" destId="{55012A7D-D9A0-4E71-8CB2-65148935CDDF}" srcOrd="0" destOrd="0" parTransId="{B2F1CA81-AFC3-47F2-A6DE-A78CC8C398CB}" sibTransId="{973BF2F6-B24E-4C56-B819-9965ADECC150}"/>
    <dgm:cxn modelId="{BF0EB292-B8D3-4C89-BB20-973182423345}" type="presOf" srcId="{249A8F3A-5C2E-43B5-81CA-DC0B08930614}" destId="{D6406A99-9764-4154-9BBF-B4B0FCE157A8}" srcOrd="0" destOrd="0" presId="urn:microsoft.com/office/officeart/2005/8/layout/hierarchy4"/>
    <dgm:cxn modelId="{1E1EB6DE-2921-40D0-B375-E8CE1871B1E1}" type="presOf" srcId="{55012A7D-D9A0-4E71-8CB2-65148935CDDF}" destId="{D99E5C32-E2E0-48A4-9840-D036C00BAC71}" srcOrd="0" destOrd="0" presId="urn:microsoft.com/office/officeart/2005/8/layout/hierarchy4"/>
    <dgm:cxn modelId="{1738B17F-49E4-447E-8408-B920B8E0DBD1}" type="presParOf" srcId="{5056B2CB-CDBB-4C88-93C0-80CCB5A96E87}" destId="{89ECE70A-C1CF-4190-86F2-74B18DDD614C}" srcOrd="0" destOrd="0" presId="urn:microsoft.com/office/officeart/2005/8/layout/hierarchy4"/>
    <dgm:cxn modelId="{B095BB68-7867-48D5-967F-634815A52BC7}" type="presParOf" srcId="{89ECE70A-C1CF-4190-86F2-74B18DDD614C}" destId="{D99E5C32-E2E0-48A4-9840-D036C00BAC71}" srcOrd="0" destOrd="0" presId="urn:microsoft.com/office/officeart/2005/8/layout/hierarchy4"/>
    <dgm:cxn modelId="{30D47F06-B794-4334-929F-95D80BF4DBF2}" type="presParOf" srcId="{89ECE70A-C1CF-4190-86F2-74B18DDD614C}" destId="{E2DF92C4-09F6-40A9-89FC-B611A11B01C8}" srcOrd="1" destOrd="0" presId="urn:microsoft.com/office/officeart/2005/8/layout/hierarchy4"/>
    <dgm:cxn modelId="{8B7CE16D-4EC0-484C-AF50-4C7102093C9C}" type="presParOf" srcId="{5056B2CB-CDBB-4C88-93C0-80CCB5A96E87}" destId="{7A9F20C9-3E2F-46E4-A799-12C5EA4B68D9}" srcOrd="1" destOrd="0" presId="urn:microsoft.com/office/officeart/2005/8/layout/hierarchy4"/>
    <dgm:cxn modelId="{E1B85791-EB36-4010-BEAC-6E9711166DEC}" type="presParOf" srcId="{5056B2CB-CDBB-4C88-93C0-80CCB5A96E87}" destId="{9029AF6F-E287-4CEE-A40D-5A1A08415D66}" srcOrd="2" destOrd="0" presId="urn:microsoft.com/office/officeart/2005/8/layout/hierarchy4"/>
    <dgm:cxn modelId="{60BA14DE-5670-4D86-BFA7-502954131BAF}" type="presParOf" srcId="{9029AF6F-E287-4CEE-A40D-5A1A08415D66}" destId="{6BD2DC65-2E63-45BC-A73F-81F3EC591144}" srcOrd="0" destOrd="0" presId="urn:microsoft.com/office/officeart/2005/8/layout/hierarchy4"/>
    <dgm:cxn modelId="{4E5F01E3-D126-4922-BA8E-EDAD2B581C34}" type="presParOf" srcId="{9029AF6F-E287-4CEE-A40D-5A1A08415D66}" destId="{408BF2F6-B220-4DB4-971E-BF054E4249CF}" srcOrd="1" destOrd="0" presId="urn:microsoft.com/office/officeart/2005/8/layout/hierarchy4"/>
    <dgm:cxn modelId="{E00AD775-C9F7-42E1-8783-0E776B416540}" type="presParOf" srcId="{5056B2CB-CDBB-4C88-93C0-80CCB5A96E87}" destId="{1E30AACD-2E74-4895-AB8D-9E06A23B28BC}" srcOrd="3" destOrd="0" presId="urn:microsoft.com/office/officeart/2005/8/layout/hierarchy4"/>
    <dgm:cxn modelId="{634717CC-AD42-4ECD-9571-DC80E5E3BA4D}" type="presParOf" srcId="{5056B2CB-CDBB-4C88-93C0-80CCB5A96E87}" destId="{83A0BA36-34B8-432A-9DCA-648E9CDE6A53}" srcOrd="4" destOrd="0" presId="urn:microsoft.com/office/officeart/2005/8/layout/hierarchy4"/>
    <dgm:cxn modelId="{06360075-170E-48FD-9727-47260118A6F2}" type="presParOf" srcId="{83A0BA36-34B8-432A-9DCA-648E9CDE6A53}" destId="{D6406A99-9764-4154-9BBF-B4B0FCE157A8}" srcOrd="0" destOrd="0" presId="urn:microsoft.com/office/officeart/2005/8/layout/hierarchy4"/>
    <dgm:cxn modelId="{CA3C6B9D-2073-4F0E-8E72-6B7B1CD09151}" type="presParOf" srcId="{83A0BA36-34B8-432A-9DCA-648E9CDE6A53}" destId="{02357106-2091-4878-AA00-17A523F75C8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FD66A7A-9127-4BD3-A32D-9FAB8F937208}" type="doc">
      <dgm:prSet loTypeId="urn:microsoft.com/office/officeart/2005/8/layout/process4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uk-UA"/>
        </a:p>
      </dgm:t>
    </dgm:pt>
    <dgm:pt modelId="{0140AC19-C47F-4317-B1CD-2F9103AC0B6C}">
      <dgm:prSet/>
      <dgm:spPr/>
      <dgm:t>
        <a:bodyPr/>
        <a:lstStyle/>
        <a:p>
          <a:r>
            <a:rPr lang="ru-RU" smtClean="0">
              <a:latin typeface="Arial Narrow" pitchFamily="34" charset="0"/>
              <a:cs typeface="Arial" pitchFamily="34" charset="0"/>
            </a:rPr>
            <a:t>Формирование и предъявление гражданского заказа</a:t>
          </a:r>
          <a:endParaRPr lang="ru-RU" dirty="0">
            <a:latin typeface="Arial Narrow" pitchFamily="34" charset="0"/>
            <a:cs typeface="Arial" pitchFamily="34" charset="0"/>
          </a:endParaRPr>
        </a:p>
      </dgm:t>
    </dgm:pt>
    <dgm:pt modelId="{DDFDA662-E250-4CEE-84DD-192D5400B5FC}" type="parTrans" cxnId="{D6FF2BA0-758F-4705-905D-0173101CBC78}">
      <dgm:prSet/>
      <dgm:spPr/>
      <dgm:t>
        <a:bodyPr/>
        <a:lstStyle/>
        <a:p>
          <a:endParaRPr lang="uk-UA"/>
        </a:p>
      </dgm:t>
    </dgm:pt>
    <dgm:pt modelId="{23F6D5F3-0D06-4718-A4F9-0C49BAB1AA84}" type="sibTrans" cxnId="{D6FF2BA0-758F-4705-905D-0173101CBC78}">
      <dgm:prSet/>
      <dgm:spPr/>
      <dgm:t>
        <a:bodyPr/>
        <a:lstStyle/>
        <a:p>
          <a:endParaRPr lang="uk-UA"/>
        </a:p>
      </dgm:t>
    </dgm:pt>
    <dgm:pt modelId="{CFBEF68F-46A0-40FD-B9F9-475A252B4DF8}">
      <dgm:prSet/>
      <dgm:spPr/>
      <dgm:t>
        <a:bodyPr/>
        <a:lstStyle/>
        <a:p>
          <a:r>
            <a:rPr lang="ru-RU" smtClean="0">
              <a:latin typeface="Arial Narrow" pitchFamily="34" charset="0"/>
              <a:cs typeface="Arial" pitchFamily="34" charset="0"/>
            </a:rPr>
            <a:t>Согласование стратегии его реализации</a:t>
          </a:r>
          <a:endParaRPr lang="ru-RU" dirty="0">
            <a:latin typeface="Arial Narrow" pitchFamily="34" charset="0"/>
            <a:cs typeface="Arial" pitchFamily="34" charset="0"/>
          </a:endParaRPr>
        </a:p>
      </dgm:t>
    </dgm:pt>
    <dgm:pt modelId="{36C8B99A-9B52-4970-AAED-F8CF44E57278}" type="parTrans" cxnId="{56E4A040-AD64-4AA3-998A-6F4F71283887}">
      <dgm:prSet/>
      <dgm:spPr/>
      <dgm:t>
        <a:bodyPr/>
        <a:lstStyle/>
        <a:p>
          <a:endParaRPr lang="uk-UA"/>
        </a:p>
      </dgm:t>
    </dgm:pt>
    <dgm:pt modelId="{4834C1A7-C629-43FA-A277-E42F784091E3}" type="sibTrans" cxnId="{56E4A040-AD64-4AA3-998A-6F4F71283887}">
      <dgm:prSet/>
      <dgm:spPr/>
      <dgm:t>
        <a:bodyPr/>
        <a:lstStyle/>
        <a:p>
          <a:endParaRPr lang="uk-UA"/>
        </a:p>
      </dgm:t>
    </dgm:pt>
    <dgm:pt modelId="{115F5F5D-5473-4CED-B886-3861A6402D82}">
      <dgm:prSet/>
      <dgm:spPr/>
      <dgm:t>
        <a:bodyPr/>
        <a:lstStyle/>
        <a:p>
          <a:r>
            <a:rPr lang="ru-RU" smtClean="0">
              <a:latin typeface="Arial Narrow" pitchFamily="34" charset="0"/>
              <a:cs typeface="Arial" pitchFamily="34" charset="0"/>
            </a:rPr>
            <a:t>Организация всесторонней поддержки</a:t>
          </a:r>
          <a:endParaRPr lang="ru-RU" dirty="0">
            <a:latin typeface="Arial Narrow" pitchFamily="34" charset="0"/>
            <a:cs typeface="Arial" pitchFamily="34" charset="0"/>
          </a:endParaRPr>
        </a:p>
      </dgm:t>
    </dgm:pt>
    <dgm:pt modelId="{EDD4F651-DA94-4474-9D05-D54188001429}" type="parTrans" cxnId="{F6B98B76-A78E-4542-A16A-96E8134E6A4D}">
      <dgm:prSet/>
      <dgm:spPr/>
      <dgm:t>
        <a:bodyPr/>
        <a:lstStyle/>
        <a:p>
          <a:endParaRPr lang="uk-UA"/>
        </a:p>
      </dgm:t>
    </dgm:pt>
    <dgm:pt modelId="{AC1B81DB-899F-452C-8EA0-DD30D2DCD342}" type="sibTrans" cxnId="{F6B98B76-A78E-4542-A16A-96E8134E6A4D}">
      <dgm:prSet/>
      <dgm:spPr/>
      <dgm:t>
        <a:bodyPr/>
        <a:lstStyle/>
        <a:p>
          <a:endParaRPr lang="uk-UA"/>
        </a:p>
      </dgm:t>
    </dgm:pt>
    <dgm:pt modelId="{0F36A1E3-69A2-4E71-BB68-5B38F4D67AD9}">
      <dgm:prSet/>
      <dgm:spPr/>
      <dgm:t>
        <a:bodyPr/>
        <a:lstStyle/>
        <a:p>
          <a:r>
            <a:rPr lang="ru-RU" smtClean="0">
              <a:latin typeface="Arial Narrow" pitchFamily="34" charset="0"/>
              <a:cs typeface="Arial" pitchFamily="34" charset="0"/>
            </a:rPr>
            <a:t>Анализ и оценка реализации заказа на практике</a:t>
          </a:r>
          <a:endParaRPr lang="ru-RU" dirty="0">
            <a:latin typeface="Arial Narrow" pitchFamily="34" charset="0"/>
            <a:cs typeface="Arial" pitchFamily="34" charset="0"/>
          </a:endParaRPr>
        </a:p>
      </dgm:t>
    </dgm:pt>
    <dgm:pt modelId="{F0DAC718-12C5-47D9-989C-8B4FF329E8E4}" type="parTrans" cxnId="{0506A0E1-C349-4C08-B8BC-A40BDD297CB0}">
      <dgm:prSet/>
      <dgm:spPr/>
      <dgm:t>
        <a:bodyPr/>
        <a:lstStyle/>
        <a:p>
          <a:endParaRPr lang="uk-UA"/>
        </a:p>
      </dgm:t>
    </dgm:pt>
    <dgm:pt modelId="{55C7F43D-D142-4C6A-8C6D-B69A3E3E8038}" type="sibTrans" cxnId="{0506A0E1-C349-4C08-B8BC-A40BDD297CB0}">
      <dgm:prSet/>
      <dgm:spPr/>
      <dgm:t>
        <a:bodyPr/>
        <a:lstStyle/>
        <a:p>
          <a:endParaRPr lang="uk-UA"/>
        </a:p>
      </dgm:t>
    </dgm:pt>
    <dgm:pt modelId="{0CF34EEE-479E-4E88-A551-88662F1C052B}" type="pres">
      <dgm:prSet presAssocID="{1FD66A7A-9127-4BD3-A32D-9FAB8F93720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A095B6F-2869-4ED6-A254-2189E3A12C0F}" type="pres">
      <dgm:prSet presAssocID="{0F36A1E3-69A2-4E71-BB68-5B38F4D67AD9}" presName="boxAndChildren" presStyleCnt="0"/>
      <dgm:spPr/>
    </dgm:pt>
    <dgm:pt modelId="{11183A19-2360-4928-B318-5D771EBAB407}" type="pres">
      <dgm:prSet presAssocID="{0F36A1E3-69A2-4E71-BB68-5B38F4D67AD9}" presName="parentTextBox" presStyleLbl="node1" presStyleIdx="0" presStyleCnt="4"/>
      <dgm:spPr/>
      <dgm:t>
        <a:bodyPr/>
        <a:lstStyle/>
        <a:p>
          <a:endParaRPr lang="ru-RU"/>
        </a:p>
      </dgm:t>
    </dgm:pt>
    <dgm:pt modelId="{4E0B7769-74BA-4942-9FFB-B0D61AC78CC5}" type="pres">
      <dgm:prSet presAssocID="{AC1B81DB-899F-452C-8EA0-DD30D2DCD342}" presName="sp" presStyleCnt="0"/>
      <dgm:spPr/>
    </dgm:pt>
    <dgm:pt modelId="{8C20346C-C502-43A5-9CE9-98CA7518616E}" type="pres">
      <dgm:prSet presAssocID="{115F5F5D-5473-4CED-B886-3861A6402D82}" presName="arrowAndChildren" presStyleCnt="0"/>
      <dgm:spPr/>
    </dgm:pt>
    <dgm:pt modelId="{69645DB4-447C-49FD-8D43-EDDC17C00838}" type="pres">
      <dgm:prSet presAssocID="{115F5F5D-5473-4CED-B886-3861A6402D82}" presName="parentTextArrow" presStyleLbl="node1" presStyleIdx="1" presStyleCnt="4"/>
      <dgm:spPr/>
      <dgm:t>
        <a:bodyPr/>
        <a:lstStyle/>
        <a:p>
          <a:endParaRPr lang="ru-RU"/>
        </a:p>
      </dgm:t>
    </dgm:pt>
    <dgm:pt modelId="{E02B4E15-10F7-482B-BBD7-08209B3678F8}" type="pres">
      <dgm:prSet presAssocID="{4834C1A7-C629-43FA-A277-E42F784091E3}" presName="sp" presStyleCnt="0"/>
      <dgm:spPr/>
    </dgm:pt>
    <dgm:pt modelId="{FD60469D-836C-464A-8079-9C988540BF40}" type="pres">
      <dgm:prSet presAssocID="{CFBEF68F-46A0-40FD-B9F9-475A252B4DF8}" presName="arrowAndChildren" presStyleCnt="0"/>
      <dgm:spPr/>
    </dgm:pt>
    <dgm:pt modelId="{AEB32244-0CB8-486D-9D26-C6A915BDED63}" type="pres">
      <dgm:prSet presAssocID="{CFBEF68F-46A0-40FD-B9F9-475A252B4DF8}" presName="parentTextArrow" presStyleLbl="node1" presStyleIdx="2" presStyleCnt="4"/>
      <dgm:spPr/>
      <dgm:t>
        <a:bodyPr/>
        <a:lstStyle/>
        <a:p>
          <a:endParaRPr lang="ru-RU"/>
        </a:p>
      </dgm:t>
    </dgm:pt>
    <dgm:pt modelId="{EB4D98A3-9470-4D92-9A79-B54C36C13191}" type="pres">
      <dgm:prSet presAssocID="{23F6D5F3-0D06-4718-A4F9-0C49BAB1AA84}" presName="sp" presStyleCnt="0"/>
      <dgm:spPr/>
    </dgm:pt>
    <dgm:pt modelId="{8F69BE39-1BD4-4F22-B5BE-FBD8C96F7878}" type="pres">
      <dgm:prSet presAssocID="{0140AC19-C47F-4317-B1CD-2F9103AC0B6C}" presName="arrowAndChildren" presStyleCnt="0"/>
      <dgm:spPr/>
    </dgm:pt>
    <dgm:pt modelId="{B970DCC8-2621-4188-A3D0-FDC9DC9FFA1B}" type="pres">
      <dgm:prSet presAssocID="{0140AC19-C47F-4317-B1CD-2F9103AC0B6C}" presName="parentTextArrow" presStyleLbl="node1" presStyleIdx="3" presStyleCnt="4"/>
      <dgm:spPr/>
      <dgm:t>
        <a:bodyPr/>
        <a:lstStyle/>
        <a:p>
          <a:endParaRPr lang="ru-RU"/>
        </a:p>
      </dgm:t>
    </dgm:pt>
  </dgm:ptLst>
  <dgm:cxnLst>
    <dgm:cxn modelId="{31CAE0FD-C40B-442D-9539-F028B0B22256}" type="presOf" srcId="{0140AC19-C47F-4317-B1CD-2F9103AC0B6C}" destId="{B970DCC8-2621-4188-A3D0-FDC9DC9FFA1B}" srcOrd="0" destOrd="0" presId="urn:microsoft.com/office/officeart/2005/8/layout/process4"/>
    <dgm:cxn modelId="{56E4A040-AD64-4AA3-998A-6F4F71283887}" srcId="{1FD66A7A-9127-4BD3-A32D-9FAB8F937208}" destId="{CFBEF68F-46A0-40FD-B9F9-475A252B4DF8}" srcOrd="1" destOrd="0" parTransId="{36C8B99A-9B52-4970-AAED-F8CF44E57278}" sibTransId="{4834C1A7-C629-43FA-A277-E42F784091E3}"/>
    <dgm:cxn modelId="{63EF039B-871A-4A88-BC56-457DC35A4404}" type="presOf" srcId="{CFBEF68F-46A0-40FD-B9F9-475A252B4DF8}" destId="{AEB32244-0CB8-486D-9D26-C6A915BDED63}" srcOrd="0" destOrd="0" presId="urn:microsoft.com/office/officeart/2005/8/layout/process4"/>
    <dgm:cxn modelId="{0506A0E1-C349-4C08-B8BC-A40BDD297CB0}" srcId="{1FD66A7A-9127-4BD3-A32D-9FAB8F937208}" destId="{0F36A1E3-69A2-4E71-BB68-5B38F4D67AD9}" srcOrd="3" destOrd="0" parTransId="{F0DAC718-12C5-47D9-989C-8B4FF329E8E4}" sibTransId="{55C7F43D-D142-4C6A-8C6D-B69A3E3E8038}"/>
    <dgm:cxn modelId="{09EA16BF-33E6-4DD0-A3E7-E91A0C481E44}" type="presOf" srcId="{1FD66A7A-9127-4BD3-A32D-9FAB8F937208}" destId="{0CF34EEE-479E-4E88-A551-88662F1C052B}" srcOrd="0" destOrd="0" presId="urn:microsoft.com/office/officeart/2005/8/layout/process4"/>
    <dgm:cxn modelId="{D6FF2BA0-758F-4705-905D-0173101CBC78}" srcId="{1FD66A7A-9127-4BD3-A32D-9FAB8F937208}" destId="{0140AC19-C47F-4317-B1CD-2F9103AC0B6C}" srcOrd="0" destOrd="0" parTransId="{DDFDA662-E250-4CEE-84DD-192D5400B5FC}" sibTransId="{23F6D5F3-0D06-4718-A4F9-0C49BAB1AA84}"/>
    <dgm:cxn modelId="{F6B98B76-A78E-4542-A16A-96E8134E6A4D}" srcId="{1FD66A7A-9127-4BD3-A32D-9FAB8F937208}" destId="{115F5F5D-5473-4CED-B886-3861A6402D82}" srcOrd="2" destOrd="0" parTransId="{EDD4F651-DA94-4474-9D05-D54188001429}" sibTransId="{AC1B81DB-899F-452C-8EA0-DD30D2DCD342}"/>
    <dgm:cxn modelId="{85EBB6B1-3F55-466F-9310-8B639BD044B1}" type="presOf" srcId="{0F36A1E3-69A2-4E71-BB68-5B38F4D67AD9}" destId="{11183A19-2360-4928-B318-5D771EBAB407}" srcOrd="0" destOrd="0" presId="urn:microsoft.com/office/officeart/2005/8/layout/process4"/>
    <dgm:cxn modelId="{59B4F6B0-7849-46F0-8E7C-4B44845F9395}" type="presOf" srcId="{115F5F5D-5473-4CED-B886-3861A6402D82}" destId="{69645DB4-447C-49FD-8D43-EDDC17C00838}" srcOrd="0" destOrd="0" presId="urn:microsoft.com/office/officeart/2005/8/layout/process4"/>
    <dgm:cxn modelId="{81BBEE35-3994-4B1B-9704-FCA32EBA4FB1}" type="presParOf" srcId="{0CF34EEE-479E-4E88-A551-88662F1C052B}" destId="{BA095B6F-2869-4ED6-A254-2189E3A12C0F}" srcOrd="0" destOrd="0" presId="urn:microsoft.com/office/officeart/2005/8/layout/process4"/>
    <dgm:cxn modelId="{A47D77F4-936E-4369-8ACC-B66EF76D4210}" type="presParOf" srcId="{BA095B6F-2869-4ED6-A254-2189E3A12C0F}" destId="{11183A19-2360-4928-B318-5D771EBAB407}" srcOrd="0" destOrd="0" presId="urn:microsoft.com/office/officeart/2005/8/layout/process4"/>
    <dgm:cxn modelId="{8C8DFA11-BF1F-41A7-BDCE-E62C64061480}" type="presParOf" srcId="{0CF34EEE-479E-4E88-A551-88662F1C052B}" destId="{4E0B7769-74BA-4942-9FFB-B0D61AC78CC5}" srcOrd="1" destOrd="0" presId="urn:microsoft.com/office/officeart/2005/8/layout/process4"/>
    <dgm:cxn modelId="{125ED346-0FE6-480B-83A2-03B72951149D}" type="presParOf" srcId="{0CF34EEE-479E-4E88-A551-88662F1C052B}" destId="{8C20346C-C502-43A5-9CE9-98CA7518616E}" srcOrd="2" destOrd="0" presId="urn:microsoft.com/office/officeart/2005/8/layout/process4"/>
    <dgm:cxn modelId="{4B18C9D3-FEA1-4EE6-8C1D-FA48AEB17A1A}" type="presParOf" srcId="{8C20346C-C502-43A5-9CE9-98CA7518616E}" destId="{69645DB4-447C-49FD-8D43-EDDC17C00838}" srcOrd="0" destOrd="0" presId="urn:microsoft.com/office/officeart/2005/8/layout/process4"/>
    <dgm:cxn modelId="{AF40ED89-894D-41BE-AF74-DB597BFFE678}" type="presParOf" srcId="{0CF34EEE-479E-4E88-A551-88662F1C052B}" destId="{E02B4E15-10F7-482B-BBD7-08209B3678F8}" srcOrd="3" destOrd="0" presId="urn:microsoft.com/office/officeart/2005/8/layout/process4"/>
    <dgm:cxn modelId="{8661B5FD-703C-420A-8005-D39F3A62A65A}" type="presParOf" srcId="{0CF34EEE-479E-4E88-A551-88662F1C052B}" destId="{FD60469D-836C-464A-8079-9C988540BF40}" srcOrd="4" destOrd="0" presId="urn:microsoft.com/office/officeart/2005/8/layout/process4"/>
    <dgm:cxn modelId="{A5ABBB24-C3A6-4D06-BBB2-747D7FD2ABBF}" type="presParOf" srcId="{FD60469D-836C-464A-8079-9C988540BF40}" destId="{AEB32244-0CB8-486D-9D26-C6A915BDED63}" srcOrd="0" destOrd="0" presId="urn:microsoft.com/office/officeart/2005/8/layout/process4"/>
    <dgm:cxn modelId="{F739CA81-9654-40F7-8F99-F0D647EFA943}" type="presParOf" srcId="{0CF34EEE-479E-4E88-A551-88662F1C052B}" destId="{EB4D98A3-9470-4D92-9A79-B54C36C13191}" srcOrd="5" destOrd="0" presId="urn:microsoft.com/office/officeart/2005/8/layout/process4"/>
    <dgm:cxn modelId="{B0047AD8-6050-4068-BD23-66914468191C}" type="presParOf" srcId="{0CF34EEE-479E-4E88-A551-88662F1C052B}" destId="{8F69BE39-1BD4-4F22-B5BE-FBD8C96F7878}" srcOrd="6" destOrd="0" presId="urn:microsoft.com/office/officeart/2005/8/layout/process4"/>
    <dgm:cxn modelId="{C9DE97BD-6CA9-429C-898A-A2BD268C3646}" type="presParOf" srcId="{8F69BE39-1BD4-4F22-B5BE-FBD8C96F7878}" destId="{B970DCC8-2621-4188-A3D0-FDC9DC9FFA1B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2541CA9-A6CA-423C-BD7C-6EC0D1A83172}" type="doc">
      <dgm:prSet loTypeId="urn:microsoft.com/office/officeart/2005/8/layout/chevron2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EA4C322B-E81A-42B2-864D-332DBBE11B3F}">
      <dgm:prSet/>
      <dgm:spPr/>
      <dgm:t>
        <a:bodyPr/>
        <a:lstStyle/>
        <a:p>
          <a:pPr rtl="0"/>
          <a:endParaRPr lang="ru-RU" dirty="0">
            <a:latin typeface="Arial Narrow" pitchFamily="34" charset="0"/>
            <a:cs typeface="Arial" pitchFamily="34" charset="0"/>
          </a:endParaRPr>
        </a:p>
      </dgm:t>
    </dgm:pt>
    <dgm:pt modelId="{DE873B39-A863-48A0-9914-8E0FE3161300}" type="parTrans" cxnId="{08355440-A653-4F6D-B6D7-4CBB8989AF8D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78AA6FFD-24A5-4F42-AE44-42FAB3EB5965}" type="sibTrans" cxnId="{08355440-A653-4F6D-B6D7-4CBB8989AF8D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7FDC4608-9D59-44C3-82C7-F886A4C10DEB}">
      <dgm:prSet/>
      <dgm:spPr/>
      <dgm:t>
        <a:bodyPr/>
        <a:lstStyle/>
        <a:p>
          <a:pPr rtl="0"/>
          <a:endParaRPr lang="ru-RU" dirty="0">
            <a:latin typeface="Arial Narrow" pitchFamily="34" charset="0"/>
            <a:cs typeface="Arial" pitchFamily="34" charset="0"/>
          </a:endParaRPr>
        </a:p>
      </dgm:t>
    </dgm:pt>
    <dgm:pt modelId="{087C9636-F07C-42D7-B005-C71CBEA1A537}" type="parTrans" cxnId="{AB7BD4A2-6492-46F0-93CE-8F8C9D5E247A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1A740192-8515-46C8-8D16-8508546C70EB}" type="sibTrans" cxnId="{AB7BD4A2-6492-46F0-93CE-8F8C9D5E247A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67F45D74-10A5-4723-9E75-AF2F6CDCA78D}">
      <dgm:prSet/>
      <dgm:spPr/>
      <dgm:t>
        <a:bodyPr/>
        <a:lstStyle/>
        <a:p>
          <a:pPr rtl="0"/>
          <a:endParaRPr lang="ru-RU" dirty="0">
            <a:latin typeface="Arial Narrow" pitchFamily="34" charset="0"/>
            <a:cs typeface="Arial" pitchFamily="34" charset="0"/>
          </a:endParaRPr>
        </a:p>
      </dgm:t>
    </dgm:pt>
    <dgm:pt modelId="{B0D3B94C-1ADE-4409-9F85-F19A998BB616}" type="parTrans" cxnId="{A027F84C-75F3-4F13-A5D2-A1AA1F532BAF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3732EC09-9AEA-4D5F-9014-392CA996B9BE}" type="sibTrans" cxnId="{A027F84C-75F3-4F13-A5D2-A1AA1F532BAF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B36D029C-C4CB-4393-9651-051D050E8F9E}">
      <dgm:prSet/>
      <dgm:spPr/>
      <dgm:t>
        <a:bodyPr/>
        <a:lstStyle/>
        <a:p>
          <a:pPr rtl="0"/>
          <a:r>
            <a:rPr lang="ru-RU" smtClean="0">
              <a:latin typeface="Arial Narrow" pitchFamily="34" charset="0"/>
              <a:cs typeface="Arial" pitchFamily="34" charset="0"/>
            </a:rPr>
            <a:t>вовлечение общественности в формирование и реализацию образовательной политики</a:t>
          </a:r>
          <a:endParaRPr lang="uk-UA"/>
        </a:p>
      </dgm:t>
    </dgm:pt>
    <dgm:pt modelId="{28ECCEF4-8889-496F-A1B5-ABD701ABF431}" type="parTrans" cxnId="{9AC4AC21-3B30-4302-B517-A89FF9FF0CD7}">
      <dgm:prSet/>
      <dgm:spPr/>
      <dgm:t>
        <a:bodyPr/>
        <a:lstStyle/>
        <a:p>
          <a:endParaRPr lang="uk-UA"/>
        </a:p>
      </dgm:t>
    </dgm:pt>
    <dgm:pt modelId="{E0406FD2-0CFB-426F-B007-D9E9D2FBCCED}" type="sibTrans" cxnId="{9AC4AC21-3B30-4302-B517-A89FF9FF0CD7}">
      <dgm:prSet/>
      <dgm:spPr/>
      <dgm:t>
        <a:bodyPr/>
        <a:lstStyle/>
        <a:p>
          <a:endParaRPr lang="uk-UA"/>
        </a:p>
      </dgm:t>
    </dgm:pt>
    <dgm:pt modelId="{BCA74AC8-E57D-4743-9441-8D7A859626BC}">
      <dgm:prSet/>
      <dgm:spPr/>
      <dgm:t>
        <a:bodyPr/>
        <a:lstStyle/>
        <a:p>
          <a:pPr rtl="0"/>
          <a:r>
            <a:rPr lang="ru-RU" smtClean="0">
              <a:latin typeface="Arial Narrow" pitchFamily="34" charset="0"/>
              <a:cs typeface="Arial" pitchFamily="34" charset="0"/>
            </a:rPr>
            <a:t>удовлетворение образовательных потребностей и интересов всех категорий участников образовательных отношений.</a:t>
          </a:r>
          <a:endParaRPr lang="uk-UA"/>
        </a:p>
      </dgm:t>
    </dgm:pt>
    <dgm:pt modelId="{2572FABD-06C5-4023-A9D5-4BB9BFEFB130}" type="parTrans" cxnId="{EA486F2A-DD86-4939-A097-AE4D266BFB03}">
      <dgm:prSet/>
      <dgm:spPr/>
      <dgm:t>
        <a:bodyPr/>
        <a:lstStyle/>
        <a:p>
          <a:endParaRPr lang="uk-UA"/>
        </a:p>
      </dgm:t>
    </dgm:pt>
    <dgm:pt modelId="{75C7D212-EA95-440E-9F65-F09AC33EC99D}" type="sibTrans" cxnId="{EA486F2A-DD86-4939-A097-AE4D266BFB03}">
      <dgm:prSet/>
      <dgm:spPr/>
      <dgm:t>
        <a:bodyPr/>
        <a:lstStyle/>
        <a:p>
          <a:endParaRPr lang="uk-UA"/>
        </a:p>
      </dgm:t>
    </dgm:pt>
    <dgm:pt modelId="{A12FC037-39EC-4519-8898-8C173F518BC4}">
      <dgm:prSet/>
      <dgm:spPr/>
      <dgm:t>
        <a:bodyPr/>
        <a:lstStyle/>
        <a:p>
          <a:pPr rtl="0"/>
          <a:r>
            <a:rPr lang="ru-RU" smtClean="0">
              <a:latin typeface="Arial Narrow" pitchFamily="34" charset="0"/>
              <a:cs typeface="Arial" pitchFamily="34" charset="0"/>
            </a:rPr>
            <a:t>повышение эффективности государственной политики в сфере образования</a:t>
          </a:r>
          <a:endParaRPr lang="uk-UA"/>
        </a:p>
      </dgm:t>
    </dgm:pt>
    <dgm:pt modelId="{C9AEFCC3-F95D-4152-B4C8-F5C25AA1619F}" type="parTrans" cxnId="{622199E8-6920-4996-9CDC-7E49FDDEA189}">
      <dgm:prSet/>
      <dgm:spPr/>
      <dgm:t>
        <a:bodyPr/>
        <a:lstStyle/>
        <a:p>
          <a:endParaRPr lang="uk-UA"/>
        </a:p>
      </dgm:t>
    </dgm:pt>
    <dgm:pt modelId="{BEC818AA-27CE-4DD6-9EA7-7B69E649580D}" type="sibTrans" cxnId="{622199E8-6920-4996-9CDC-7E49FDDEA189}">
      <dgm:prSet/>
      <dgm:spPr/>
      <dgm:t>
        <a:bodyPr/>
        <a:lstStyle/>
        <a:p>
          <a:endParaRPr lang="uk-UA"/>
        </a:p>
      </dgm:t>
    </dgm:pt>
    <dgm:pt modelId="{90ED4925-347E-475C-8BA7-B454C73375FF}" type="pres">
      <dgm:prSet presAssocID="{72541CA9-A6CA-423C-BD7C-6EC0D1A8317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1E6BE14E-A9B9-4AED-959E-7B0D53EA921C}" type="pres">
      <dgm:prSet presAssocID="{EA4C322B-E81A-42B2-864D-332DBBE11B3F}" presName="composite" presStyleCnt="0"/>
      <dgm:spPr/>
    </dgm:pt>
    <dgm:pt modelId="{8C2BBEFD-1BC2-48B5-A50E-B7C5E23DDE9E}" type="pres">
      <dgm:prSet presAssocID="{EA4C322B-E81A-42B2-864D-332DBBE11B3F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2804194-35D3-461A-8DD0-96F13860E565}" type="pres">
      <dgm:prSet presAssocID="{EA4C322B-E81A-42B2-864D-332DBBE11B3F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EA573D9-C9BE-4D79-96B9-D5CEEE52F457}" type="pres">
      <dgm:prSet presAssocID="{78AA6FFD-24A5-4F42-AE44-42FAB3EB5965}" presName="sp" presStyleCnt="0"/>
      <dgm:spPr/>
    </dgm:pt>
    <dgm:pt modelId="{A3BC0DC9-AE94-4690-B023-3B9243545FAA}" type="pres">
      <dgm:prSet presAssocID="{7FDC4608-9D59-44C3-82C7-F886A4C10DEB}" presName="composite" presStyleCnt="0"/>
      <dgm:spPr/>
    </dgm:pt>
    <dgm:pt modelId="{605EF1DF-80E8-42C2-AD2C-84D9338B9B54}" type="pres">
      <dgm:prSet presAssocID="{7FDC4608-9D59-44C3-82C7-F886A4C10DEB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5CDAE1D-8987-46DF-9645-89B593226FE5}" type="pres">
      <dgm:prSet presAssocID="{7FDC4608-9D59-44C3-82C7-F886A4C10DEB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C4D5A6F-9956-45A0-B3E7-52DB49F9B72C}" type="pres">
      <dgm:prSet presAssocID="{1A740192-8515-46C8-8D16-8508546C70EB}" presName="sp" presStyleCnt="0"/>
      <dgm:spPr/>
    </dgm:pt>
    <dgm:pt modelId="{02E08881-0634-4B39-BD9D-A4C5DD38F9D4}" type="pres">
      <dgm:prSet presAssocID="{67F45D74-10A5-4723-9E75-AF2F6CDCA78D}" presName="composite" presStyleCnt="0"/>
      <dgm:spPr/>
    </dgm:pt>
    <dgm:pt modelId="{08DE1E15-CD03-47FD-A0A2-156221F496C5}" type="pres">
      <dgm:prSet presAssocID="{67F45D74-10A5-4723-9E75-AF2F6CDCA78D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D34BD30-4395-4D12-A65C-A24E16D0B4CC}" type="pres">
      <dgm:prSet presAssocID="{67F45D74-10A5-4723-9E75-AF2F6CDCA78D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08355440-A653-4F6D-B6D7-4CBB8989AF8D}" srcId="{72541CA9-A6CA-423C-BD7C-6EC0D1A83172}" destId="{EA4C322B-E81A-42B2-864D-332DBBE11B3F}" srcOrd="0" destOrd="0" parTransId="{DE873B39-A863-48A0-9914-8E0FE3161300}" sibTransId="{78AA6FFD-24A5-4F42-AE44-42FAB3EB5965}"/>
    <dgm:cxn modelId="{A027F84C-75F3-4F13-A5D2-A1AA1F532BAF}" srcId="{72541CA9-A6CA-423C-BD7C-6EC0D1A83172}" destId="{67F45D74-10A5-4723-9E75-AF2F6CDCA78D}" srcOrd="2" destOrd="0" parTransId="{B0D3B94C-1ADE-4409-9F85-F19A998BB616}" sibTransId="{3732EC09-9AEA-4D5F-9014-392CA996B9BE}"/>
    <dgm:cxn modelId="{622199E8-6920-4996-9CDC-7E49FDDEA189}" srcId="{67F45D74-10A5-4723-9E75-AF2F6CDCA78D}" destId="{A12FC037-39EC-4519-8898-8C173F518BC4}" srcOrd="0" destOrd="0" parTransId="{C9AEFCC3-F95D-4152-B4C8-F5C25AA1619F}" sibTransId="{BEC818AA-27CE-4DD6-9EA7-7B69E649580D}"/>
    <dgm:cxn modelId="{FFEA4D92-2504-4465-9656-750C1BF221C6}" type="presOf" srcId="{72541CA9-A6CA-423C-BD7C-6EC0D1A83172}" destId="{90ED4925-347E-475C-8BA7-B454C73375FF}" srcOrd="0" destOrd="0" presId="urn:microsoft.com/office/officeart/2005/8/layout/chevron2"/>
    <dgm:cxn modelId="{1B1FF7A7-7FFF-4B70-AD8E-5935D9CD3B12}" type="presOf" srcId="{67F45D74-10A5-4723-9E75-AF2F6CDCA78D}" destId="{08DE1E15-CD03-47FD-A0A2-156221F496C5}" srcOrd="0" destOrd="0" presId="urn:microsoft.com/office/officeart/2005/8/layout/chevron2"/>
    <dgm:cxn modelId="{9AC4AC21-3B30-4302-B517-A89FF9FF0CD7}" srcId="{EA4C322B-E81A-42B2-864D-332DBBE11B3F}" destId="{B36D029C-C4CB-4393-9651-051D050E8F9E}" srcOrd="0" destOrd="0" parTransId="{28ECCEF4-8889-496F-A1B5-ABD701ABF431}" sibTransId="{E0406FD2-0CFB-426F-B007-D9E9D2FBCCED}"/>
    <dgm:cxn modelId="{934369E7-77A5-49C2-B19C-DFC3A98B4AF8}" type="presOf" srcId="{EA4C322B-E81A-42B2-864D-332DBBE11B3F}" destId="{8C2BBEFD-1BC2-48B5-A50E-B7C5E23DDE9E}" srcOrd="0" destOrd="0" presId="urn:microsoft.com/office/officeart/2005/8/layout/chevron2"/>
    <dgm:cxn modelId="{F1C8DB22-D8BE-4AAC-A7C8-58A25EAA4919}" type="presOf" srcId="{B36D029C-C4CB-4393-9651-051D050E8F9E}" destId="{92804194-35D3-461A-8DD0-96F13860E565}" srcOrd="0" destOrd="0" presId="urn:microsoft.com/office/officeart/2005/8/layout/chevron2"/>
    <dgm:cxn modelId="{B7AA926C-A9BC-4E42-91E3-8301BCFAB307}" type="presOf" srcId="{7FDC4608-9D59-44C3-82C7-F886A4C10DEB}" destId="{605EF1DF-80E8-42C2-AD2C-84D9338B9B54}" srcOrd="0" destOrd="0" presId="urn:microsoft.com/office/officeart/2005/8/layout/chevron2"/>
    <dgm:cxn modelId="{AB7BD4A2-6492-46F0-93CE-8F8C9D5E247A}" srcId="{72541CA9-A6CA-423C-BD7C-6EC0D1A83172}" destId="{7FDC4608-9D59-44C3-82C7-F886A4C10DEB}" srcOrd="1" destOrd="0" parTransId="{087C9636-F07C-42D7-B005-C71CBEA1A537}" sibTransId="{1A740192-8515-46C8-8D16-8508546C70EB}"/>
    <dgm:cxn modelId="{B1E9443B-53B8-4313-AEEA-9D61BAD5EDF2}" type="presOf" srcId="{BCA74AC8-E57D-4743-9441-8D7A859626BC}" destId="{A5CDAE1D-8987-46DF-9645-89B593226FE5}" srcOrd="0" destOrd="0" presId="urn:microsoft.com/office/officeart/2005/8/layout/chevron2"/>
    <dgm:cxn modelId="{1E2AF832-FB9C-4F9D-8DA6-C8E07E83D6D1}" type="presOf" srcId="{A12FC037-39EC-4519-8898-8C173F518BC4}" destId="{1D34BD30-4395-4D12-A65C-A24E16D0B4CC}" srcOrd="0" destOrd="0" presId="urn:microsoft.com/office/officeart/2005/8/layout/chevron2"/>
    <dgm:cxn modelId="{EA486F2A-DD86-4939-A097-AE4D266BFB03}" srcId="{7FDC4608-9D59-44C3-82C7-F886A4C10DEB}" destId="{BCA74AC8-E57D-4743-9441-8D7A859626BC}" srcOrd="0" destOrd="0" parTransId="{2572FABD-06C5-4023-A9D5-4BB9BFEFB130}" sibTransId="{75C7D212-EA95-440E-9F65-F09AC33EC99D}"/>
    <dgm:cxn modelId="{BB117D81-8932-47F1-8B69-93CD288E6548}" type="presParOf" srcId="{90ED4925-347E-475C-8BA7-B454C73375FF}" destId="{1E6BE14E-A9B9-4AED-959E-7B0D53EA921C}" srcOrd="0" destOrd="0" presId="urn:microsoft.com/office/officeart/2005/8/layout/chevron2"/>
    <dgm:cxn modelId="{4EA9A102-4A4F-497B-A65E-0D1C89DFE653}" type="presParOf" srcId="{1E6BE14E-A9B9-4AED-959E-7B0D53EA921C}" destId="{8C2BBEFD-1BC2-48B5-A50E-B7C5E23DDE9E}" srcOrd="0" destOrd="0" presId="urn:microsoft.com/office/officeart/2005/8/layout/chevron2"/>
    <dgm:cxn modelId="{36AA3BCF-2582-466D-BB22-F9593277EFC7}" type="presParOf" srcId="{1E6BE14E-A9B9-4AED-959E-7B0D53EA921C}" destId="{92804194-35D3-461A-8DD0-96F13860E565}" srcOrd="1" destOrd="0" presId="urn:microsoft.com/office/officeart/2005/8/layout/chevron2"/>
    <dgm:cxn modelId="{9D4E65DD-E5DA-4CF2-BFA1-31A60DD94199}" type="presParOf" srcId="{90ED4925-347E-475C-8BA7-B454C73375FF}" destId="{FEA573D9-C9BE-4D79-96B9-D5CEEE52F457}" srcOrd="1" destOrd="0" presId="urn:microsoft.com/office/officeart/2005/8/layout/chevron2"/>
    <dgm:cxn modelId="{B9855076-927B-4474-9675-EC060750D4E7}" type="presParOf" srcId="{90ED4925-347E-475C-8BA7-B454C73375FF}" destId="{A3BC0DC9-AE94-4690-B023-3B9243545FAA}" srcOrd="2" destOrd="0" presId="urn:microsoft.com/office/officeart/2005/8/layout/chevron2"/>
    <dgm:cxn modelId="{0CA30EBB-8CF7-4EE8-A886-4DB2C48D16F9}" type="presParOf" srcId="{A3BC0DC9-AE94-4690-B023-3B9243545FAA}" destId="{605EF1DF-80E8-42C2-AD2C-84D9338B9B54}" srcOrd="0" destOrd="0" presId="urn:microsoft.com/office/officeart/2005/8/layout/chevron2"/>
    <dgm:cxn modelId="{2FBAD4FE-4B34-40E6-9B19-CB11614664CD}" type="presParOf" srcId="{A3BC0DC9-AE94-4690-B023-3B9243545FAA}" destId="{A5CDAE1D-8987-46DF-9645-89B593226FE5}" srcOrd="1" destOrd="0" presId="urn:microsoft.com/office/officeart/2005/8/layout/chevron2"/>
    <dgm:cxn modelId="{222D3834-1CF7-4D41-B824-9F2F80A722A6}" type="presParOf" srcId="{90ED4925-347E-475C-8BA7-B454C73375FF}" destId="{DC4D5A6F-9956-45A0-B3E7-52DB49F9B72C}" srcOrd="3" destOrd="0" presId="urn:microsoft.com/office/officeart/2005/8/layout/chevron2"/>
    <dgm:cxn modelId="{E430A472-DC28-43FD-9744-5865196D4EA3}" type="presParOf" srcId="{90ED4925-347E-475C-8BA7-B454C73375FF}" destId="{02E08881-0634-4B39-BD9D-A4C5DD38F9D4}" srcOrd="4" destOrd="0" presId="urn:microsoft.com/office/officeart/2005/8/layout/chevron2"/>
    <dgm:cxn modelId="{C00B74DA-1FFE-4BEC-97B6-D4CC3ECBA1EF}" type="presParOf" srcId="{02E08881-0634-4B39-BD9D-A4C5DD38F9D4}" destId="{08DE1E15-CD03-47FD-A0A2-156221F496C5}" srcOrd="0" destOrd="0" presId="urn:microsoft.com/office/officeart/2005/8/layout/chevron2"/>
    <dgm:cxn modelId="{FC69C374-9014-458E-B5DA-CD9800C15FA7}" type="presParOf" srcId="{02E08881-0634-4B39-BD9D-A4C5DD38F9D4}" destId="{1D34BD30-4395-4D12-A65C-A24E16D0B4C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1CD401E-5255-42B3-BC6C-BEEE4FC3BFC8}" type="doc">
      <dgm:prSet loTypeId="urn:microsoft.com/office/officeart/2008/layout/VerticalAccentLis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87988445-0B5F-4E0C-90B7-C22685901EBD}">
      <dgm:prSet custT="1"/>
      <dgm:spPr/>
      <dgm:t>
        <a:bodyPr/>
        <a:lstStyle/>
        <a:p>
          <a:pPr rtl="0"/>
          <a:r>
            <a:rPr lang="ru-RU" sz="1800" dirty="0" smtClean="0">
              <a:latin typeface="Arial Narrow" pitchFamily="34" charset="0"/>
              <a:cs typeface="Arial" pitchFamily="34" charset="0"/>
            </a:rPr>
            <a:t>законность, защита прав и реализация законных интересов участников образовательной деятельности;</a:t>
          </a:r>
          <a:endParaRPr lang="ru-RU" sz="1800" dirty="0">
            <a:latin typeface="Arial Narrow" pitchFamily="34" charset="0"/>
            <a:cs typeface="Arial" pitchFamily="34" charset="0"/>
          </a:endParaRPr>
        </a:p>
      </dgm:t>
    </dgm:pt>
    <dgm:pt modelId="{F0A0B973-1A7E-48BB-8C26-05F46899EE69}" type="parTrans" cxnId="{7ED3F3C2-87E2-41FE-BBC9-454A3FA42FEA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E2B067B9-B108-4C1C-8442-FC6D2A093E46}" type="sibTrans" cxnId="{7ED3F3C2-87E2-41FE-BBC9-454A3FA42FEA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80E02275-5BA8-471D-9002-2FABB95AB2C5}">
      <dgm:prSet custT="1"/>
      <dgm:spPr/>
      <dgm:t>
        <a:bodyPr/>
        <a:lstStyle/>
        <a:p>
          <a:pPr rtl="0"/>
          <a:r>
            <a:rPr lang="ru-RU" sz="1800" dirty="0" smtClean="0">
              <a:latin typeface="Arial Narrow" pitchFamily="34" charset="0"/>
              <a:cs typeface="Arial" pitchFamily="34" charset="0"/>
            </a:rPr>
            <a:t> приоритетность качества образования и качества жизни обучающихся;</a:t>
          </a:r>
          <a:endParaRPr lang="ru-RU" sz="1800" dirty="0">
            <a:latin typeface="Arial Narrow" pitchFamily="34" charset="0"/>
            <a:cs typeface="Arial" pitchFamily="34" charset="0"/>
          </a:endParaRPr>
        </a:p>
      </dgm:t>
    </dgm:pt>
    <dgm:pt modelId="{0C386766-25FE-4616-B29B-350E7EC338F5}" type="parTrans" cxnId="{902F505D-6C21-4DDA-BF2E-CC3E1805AAFC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6B074004-1BC4-427F-87AA-B160FCB53953}" type="sibTrans" cxnId="{902F505D-6C21-4DDA-BF2E-CC3E1805AAFC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6526A1B9-94D7-4B16-9787-E5230C86B1A2}">
      <dgm:prSet custT="1"/>
      <dgm:spPr/>
      <dgm:t>
        <a:bodyPr/>
        <a:lstStyle/>
        <a:p>
          <a:pPr rtl="0"/>
          <a:r>
            <a:rPr lang="ru-RU" sz="1800" dirty="0" smtClean="0">
              <a:latin typeface="Arial Narrow" pitchFamily="34" charset="0"/>
              <a:cs typeface="Arial" pitchFamily="34" charset="0"/>
            </a:rPr>
            <a:t> добровольность участия общественности  в государственно-общественном управлении;</a:t>
          </a:r>
          <a:endParaRPr lang="ru-RU" sz="1800" dirty="0">
            <a:latin typeface="Arial Narrow" pitchFamily="34" charset="0"/>
            <a:cs typeface="Arial" pitchFamily="34" charset="0"/>
          </a:endParaRPr>
        </a:p>
      </dgm:t>
    </dgm:pt>
    <dgm:pt modelId="{0036C5FE-5052-4E95-933A-D88FC74A194D}" type="parTrans" cxnId="{CEB11F26-6E61-485F-821D-FF1F84884249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779465A7-D603-4282-BF41-61CFC76B562E}" type="sibTrans" cxnId="{CEB11F26-6E61-485F-821D-FF1F84884249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F1C39BF8-7339-481E-819F-81F52D03982E}">
      <dgm:prSet custT="1"/>
      <dgm:spPr/>
      <dgm:t>
        <a:bodyPr/>
        <a:lstStyle/>
        <a:p>
          <a:pPr rtl="0"/>
          <a:r>
            <a:rPr lang="ru-RU" sz="1800" dirty="0" smtClean="0">
              <a:latin typeface="Arial Narrow" pitchFamily="34" charset="0"/>
              <a:cs typeface="Arial" pitchFamily="34" charset="0"/>
            </a:rPr>
            <a:t>сохранение разумного баланса государственной и общественной составляющих в системе государственно-общественного управления, их обязанностей, прав, полномочий и ответственности.</a:t>
          </a:r>
          <a:endParaRPr lang="ru-RU" sz="1800" dirty="0">
            <a:latin typeface="Arial Narrow" pitchFamily="34" charset="0"/>
            <a:cs typeface="Arial" pitchFamily="34" charset="0"/>
          </a:endParaRPr>
        </a:p>
      </dgm:t>
    </dgm:pt>
    <dgm:pt modelId="{5D1CC1D1-C5B9-4E9E-A404-D9976C8C5A37}" type="parTrans" cxnId="{899937F5-6513-4423-B9D4-89399B873BAA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438A3F76-BAF5-4DB8-AB0D-A22D52768E9D}" type="sibTrans" cxnId="{899937F5-6513-4423-B9D4-89399B873BAA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E844CBB7-7E0C-4E10-8DCD-04E51493BDDC}" type="pres">
      <dgm:prSet presAssocID="{C1CD401E-5255-42B3-BC6C-BEEE4FC3BFC8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2E15676D-F7CC-4559-8768-2188C8B4D5A9}" type="pres">
      <dgm:prSet presAssocID="{87988445-0B5F-4E0C-90B7-C22685901EBD}" presName="parenttextcomposite" presStyleCnt="0"/>
      <dgm:spPr/>
      <dgm:t>
        <a:bodyPr/>
        <a:lstStyle/>
        <a:p>
          <a:endParaRPr lang="uk-UA"/>
        </a:p>
      </dgm:t>
    </dgm:pt>
    <dgm:pt modelId="{7F894AAA-CB67-4ABF-B58E-2A3B143FB83C}" type="pres">
      <dgm:prSet presAssocID="{87988445-0B5F-4E0C-90B7-C22685901EBD}" presName="parenttext" presStyleLbl="revTx" presStyleIdx="0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76922C-4D06-423D-86F8-5FA2FBAB480D}" type="pres">
      <dgm:prSet presAssocID="{87988445-0B5F-4E0C-90B7-C22685901EBD}" presName="parallelogramComposite" presStyleCnt="0"/>
      <dgm:spPr/>
      <dgm:t>
        <a:bodyPr/>
        <a:lstStyle/>
        <a:p>
          <a:endParaRPr lang="uk-UA"/>
        </a:p>
      </dgm:t>
    </dgm:pt>
    <dgm:pt modelId="{0E45D0A2-11AC-49F1-A4EB-19F2FB157EB3}" type="pres">
      <dgm:prSet presAssocID="{87988445-0B5F-4E0C-90B7-C22685901EBD}" presName="parallelogram1" presStyleLbl="alignNode1" presStyleIdx="0" presStyleCnt="28"/>
      <dgm:spPr/>
      <dgm:t>
        <a:bodyPr/>
        <a:lstStyle/>
        <a:p>
          <a:endParaRPr lang="uk-UA"/>
        </a:p>
      </dgm:t>
    </dgm:pt>
    <dgm:pt modelId="{FE1F28AC-DA72-4407-AB4B-A86D8C095479}" type="pres">
      <dgm:prSet presAssocID="{87988445-0B5F-4E0C-90B7-C22685901EBD}" presName="parallelogram2" presStyleLbl="alignNode1" presStyleIdx="1" presStyleCnt="28"/>
      <dgm:spPr/>
      <dgm:t>
        <a:bodyPr/>
        <a:lstStyle/>
        <a:p>
          <a:endParaRPr lang="uk-UA"/>
        </a:p>
      </dgm:t>
    </dgm:pt>
    <dgm:pt modelId="{6B3A174A-1DB0-41CA-9101-41332477B967}" type="pres">
      <dgm:prSet presAssocID="{87988445-0B5F-4E0C-90B7-C22685901EBD}" presName="parallelogram3" presStyleLbl="alignNode1" presStyleIdx="2" presStyleCnt="28"/>
      <dgm:spPr/>
      <dgm:t>
        <a:bodyPr/>
        <a:lstStyle/>
        <a:p>
          <a:endParaRPr lang="uk-UA"/>
        </a:p>
      </dgm:t>
    </dgm:pt>
    <dgm:pt modelId="{8980DFEC-2C0E-4171-85BC-04641F86084A}" type="pres">
      <dgm:prSet presAssocID="{87988445-0B5F-4E0C-90B7-C22685901EBD}" presName="parallelogram4" presStyleLbl="alignNode1" presStyleIdx="3" presStyleCnt="28"/>
      <dgm:spPr/>
      <dgm:t>
        <a:bodyPr/>
        <a:lstStyle/>
        <a:p>
          <a:endParaRPr lang="uk-UA"/>
        </a:p>
      </dgm:t>
    </dgm:pt>
    <dgm:pt modelId="{C9A27E5F-395B-4F31-B497-80A0AE2C1453}" type="pres">
      <dgm:prSet presAssocID="{87988445-0B5F-4E0C-90B7-C22685901EBD}" presName="parallelogram5" presStyleLbl="alignNode1" presStyleIdx="4" presStyleCnt="28"/>
      <dgm:spPr/>
      <dgm:t>
        <a:bodyPr/>
        <a:lstStyle/>
        <a:p>
          <a:endParaRPr lang="uk-UA"/>
        </a:p>
      </dgm:t>
    </dgm:pt>
    <dgm:pt modelId="{3857028E-02BC-43AD-9385-AC1887EB74A6}" type="pres">
      <dgm:prSet presAssocID="{87988445-0B5F-4E0C-90B7-C22685901EBD}" presName="parallelogram6" presStyleLbl="alignNode1" presStyleIdx="5" presStyleCnt="28"/>
      <dgm:spPr/>
      <dgm:t>
        <a:bodyPr/>
        <a:lstStyle/>
        <a:p>
          <a:endParaRPr lang="uk-UA"/>
        </a:p>
      </dgm:t>
    </dgm:pt>
    <dgm:pt modelId="{F7B242A8-CEA2-4FE4-9146-7078BAF3D548}" type="pres">
      <dgm:prSet presAssocID="{87988445-0B5F-4E0C-90B7-C22685901EBD}" presName="parallelogram7" presStyleLbl="alignNode1" presStyleIdx="6" presStyleCnt="28"/>
      <dgm:spPr/>
      <dgm:t>
        <a:bodyPr/>
        <a:lstStyle/>
        <a:p>
          <a:endParaRPr lang="uk-UA"/>
        </a:p>
      </dgm:t>
    </dgm:pt>
    <dgm:pt modelId="{31E1EC37-88DA-49AB-8043-29BAF3420D7F}" type="pres">
      <dgm:prSet presAssocID="{E2B067B9-B108-4C1C-8442-FC6D2A093E46}" presName="sibTrans" presStyleCnt="0"/>
      <dgm:spPr/>
      <dgm:t>
        <a:bodyPr/>
        <a:lstStyle/>
        <a:p>
          <a:endParaRPr lang="uk-UA"/>
        </a:p>
      </dgm:t>
    </dgm:pt>
    <dgm:pt modelId="{6799638B-B787-4A1E-8210-B43D0A0EB06D}" type="pres">
      <dgm:prSet presAssocID="{80E02275-5BA8-471D-9002-2FABB95AB2C5}" presName="parenttextcomposite" presStyleCnt="0"/>
      <dgm:spPr/>
      <dgm:t>
        <a:bodyPr/>
        <a:lstStyle/>
        <a:p>
          <a:endParaRPr lang="uk-UA"/>
        </a:p>
      </dgm:t>
    </dgm:pt>
    <dgm:pt modelId="{5B1A01B9-8D2E-43D0-86B7-D3F6E4DCC0F1}" type="pres">
      <dgm:prSet presAssocID="{80E02275-5BA8-471D-9002-2FABB95AB2C5}" presName="parenttext" presStyleLbl="revTx" presStyleIdx="1" presStyleCnt="4" custScaleY="63538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AA3195-2523-4646-9611-7515D69693C4}" type="pres">
      <dgm:prSet presAssocID="{80E02275-5BA8-471D-9002-2FABB95AB2C5}" presName="parallelogramComposite" presStyleCnt="0"/>
      <dgm:spPr/>
      <dgm:t>
        <a:bodyPr/>
        <a:lstStyle/>
        <a:p>
          <a:endParaRPr lang="uk-UA"/>
        </a:p>
      </dgm:t>
    </dgm:pt>
    <dgm:pt modelId="{FB6A958C-1A91-45B6-83F7-8C6F5777074C}" type="pres">
      <dgm:prSet presAssocID="{80E02275-5BA8-471D-9002-2FABB95AB2C5}" presName="parallelogram1" presStyleLbl="alignNode1" presStyleIdx="7" presStyleCnt="28"/>
      <dgm:spPr/>
      <dgm:t>
        <a:bodyPr/>
        <a:lstStyle/>
        <a:p>
          <a:endParaRPr lang="uk-UA"/>
        </a:p>
      </dgm:t>
    </dgm:pt>
    <dgm:pt modelId="{D89D178E-253D-4AE5-AC53-97F919299952}" type="pres">
      <dgm:prSet presAssocID="{80E02275-5BA8-471D-9002-2FABB95AB2C5}" presName="parallelogram2" presStyleLbl="alignNode1" presStyleIdx="8" presStyleCnt="28"/>
      <dgm:spPr/>
      <dgm:t>
        <a:bodyPr/>
        <a:lstStyle/>
        <a:p>
          <a:endParaRPr lang="uk-UA"/>
        </a:p>
      </dgm:t>
    </dgm:pt>
    <dgm:pt modelId="{4CC282B8-7BAB-42DF-AF36-751BBF4FE452}" type="pres">
      <dgm:prSet presAssocID="{80E02275-5BA8-471D-9002-2FABB95AB2C5}" presName="parallelogram3" presStyleLbl="alignNode1" presStyleIdx="9" presStyleCnt="28"/>
      <dgm:spPr/>
      <dgm:t>
        <a:bodyPr/>
        <a:lstStyle/>
        <a:p>
          <a:endParaRPr lang="uk-UA"/>
        </a:p>
      </dgm:t>
    </dgm:pt>
    <dgm:pt modelId="{F5CD2C5F-51CC-4EF6-8376-9FCDE2F1E436}" type="pres">
      <dgm:prSet presAssocID="{80E02275-5BA8-471D-9002-2FABB95AB2C5}" presName="parallelogram4" presStyleLbl="alignNode1" presStyleIdx="10" presStyleCnt="28"/>
      <dgm:spPr/>
      <dgm:t>
        <a:bodyPr/>
        <a:lstStyle/>
        <a:p>
          <a:endParaRPr lang="uk-UA"/>
        </a:p>
      </dgm:t>
    </dgm:pt>
    <dgm:pt modelId="{A3B2F29A-709E-4081-BE99-26C97B94F0DC}" type="pres">
      <dgm:prSet presAssocID="{80E02275-5BA8-471D-9002-2FABB95AB2C5}" presName="parallelogram5" presStyleLbl="alignNode1" presStyleIdx="11" presStyleCnt="28"/>
      <dgm:spPr/>
      <dgm:t>
        <a:bodyPr/>
        <a:lstStyle/>
        <a:p>
          <a:endParaRPr lang="uk-UA"/>
        </a:p>
      </dgm:t>
    </dgm:pt>
    <dgm:pt modelId="{2B15DB93-719B-45B0-8984-17C346523E16}" type="pres">
      <dgm:prSet presAssocID="{80E02275-5BA8-471D-9002-2FABB95AB2C5}" presName="parallelogram6" presStyleLbl="alignNode1" presStyleIdx="12" presStyleCnt="28"/>
      <dgm:spPr/>
      <dgm:t>
        <a:bodyPr/>
        <a:lstStyle/>
        <a:p>
          <a:endParaRPr lang="uk-UA"/>
        </a:p>
      </dgm:t>
    </dgm:pt>
    <dgm:pt modelId="{28C0CD45-89B3-4CD6-999C-60858663DB1E}" type="pres">
      <dgm:prSet presAssocID="{80E02275-5BA8-471D-9002-2FABB95AB2C5}" presName="parallelogram7" presStyleLbl="alignNode1" presStyleIdx="13" presStyleCnt="28"/>
      <dgm:spPr/>
      <dgm:t>
        <a:bodyPr/>
        <a:lstStyle/>
        <a:p>
          <a:endParaRPr lang="uk-UA"/>
        </a:p>
      </dgm:t>
    </dgm:pt>
    <dgm:pt modelId="{F467C637-60CE-48C1-B7DB-CD1BDB851EF1}" type="pres">
      <dgm:prSet presAssocID="{6B074004-1BC4-427F-87AA-B160FCB53953}" presName="sibTrans" presStyleCnt="0"/>
      <dgm:spPr/>
      <dgm:t>
        <a:bodyPr/>
        <a:lstStyle/>
        <a:p>
          <a:endParaRPr lang="uk-UA"/>
        </a:p>
      </dgm:t>
    </dgm:pt>
    <dgm:pt modelId="{37513087-7B72-4586-AACD-BD11DCD76278}" type="pres">
      <dgm:prSet presAssocID="{6526A1B9-94D7-4B16-9787-E5230C86B1A2}" presName="parenttextcomposite" presStyleCnt="0"/>
      <dgm:spPr/>
      <dgm:t>
        <a:bodyPr/>
        <a:lstStyle/>
        <a:p>
          <a:endParaRPr lang="uk-UA"/>
        </a:p>
      </dgm:t>
    </dgm:pt>
    <dgm:pt modelId="{608401B4-EBA7-4D8A-B29F-A1F7274EBA87}" type="pres">
      <dgm:prSet presAssocID="{6526A1B9-94D7-4B16-9787-E5230C86B1A2}" presName="parenttext" presStyleLbl="revTx" presStyleIdx="2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5877CD-7157-4D68-885C-DCC0E7996AD0}" type="pres">
      <dgm:prSet presAssocID="{6526A1B9-94D7-4B16-9787-E5230C86B1A2}" presName="parallelogramComposite" presStyleCnt="0"/>
      <dgm:spPr/>
      <dgm:t>
        <a:bodyPr/>
        <a:lstStyle/>
        <a:p>
          <a:endParaRPr lang="uk-UA"/>
        </a:p>
      </dgm:t>
    </dgm:pt>
    <dgm:pt modelId="{35F68CCC-BF33-4129-8503-4EAF7622EEBD}" type="pres">
      <dgm:prSet presAssocID="{6526A1B9-94D7-4B16-9787-E5230C86B1A2}" presName="parallelogram1" presStyleLbl="alignNode1" presStyleIdx="14" presStyleCnt="28"/>
      <dgm:spPr/>
      <dgm:t>
        <a:bodyPr/>
        <a:lstStyle/>
        <a:p>
          <a:endParaRPr lang="uk-UA"/>
        </a:p>
      </dgm:t>
    </dgm:pt>
    <dgm:pt modelId="{65184382-E442-440B-BDA0-D8A59CF23669}" type="pres">
      <dgm:prSet presAssocID="{6526A1B9-94D7-4B16-9787-E5230C86B1A2}" presName="parallelogram2" presStyleLbl="alignNode1" presStyleIdx="15" presStyleCnt="28"/>
      <dgm:spPr/>
      <dgm:t>
        <a:bodyPr/>
        <a:lstStyle/>
        <a:p>
          <a:endParaRPr lang="uk-UA"/>
        </a:p>
      </dgm:t>
    </dgm:pt>
    <dgm:pt modelId="{2CDD8CB9-A92D-4F49-B0EF-9CEE1CA42B23}" type="pres">
      <dgm:prSet presAssocID="{6526A1B9-94D7-4B16-9787-E5230C86B1A2}" presName="parallelogram3" presStyleLbl="alignNode1" presStyleIdx="16" presStyleCnt="28"/>
      <dgm:spPr/>
      <dgm:t>
        <a:bodyPr/>
        <a:lstStyle/>
        <a:p>
          <a:endParaRPr lang="uk-UA"/>
        </a:p>
      </dgm:t>
    </dgm:pt>
    <dgm:pt modelId="{261F5DC5-F1D9-44EE-AE9F-03CAD208514C}" type="pres">
      <dgm:prSet presAssocID="{6526A1B9-94D7-4B16-9787-E5230C86B1A2}" presName="parallelogram4" presStyleLbl="alignNode1" presStyleIdx="17" presStyleCnt="28"/>
      <dgm:spPr/>
      <dgm:t>
        <a:bodyPr/>
        <a:lstStyle/>
        <a:p>
          <a:endParaRPr lang="uk-UA"/>
        </a:p>
      </dgm:t>
    </dgm:pt>
    <dgm:pt modelId="{C6BDFCC5-698F-429B-8091-E5D22C0326C3}" type="pres">
      <dgm:prSet presAssocID="{6526A1B9-94D7-4B16-9787-E5230C86B1A2}" presName="parallelogram5" presStyleLbl="alignNode1" presStyleIdx="18" presStyleCnt="28"/>
      <dgm:spPr/>
      <dgm:t>
        <a:bodyPr/>
        <a:lstStyle/>
        <a:p>
          <a:endParaRPr lang="uk-UA"/>
        </a:p>
      </dgm:t>
    </dgm:pt>
    <dgm:pt modelId="{FDBF65D2-48F0-4A15-B92E-DDA934BE9AE8}" type="pres">
      <dgm:prSet presAssocID="{6526A1B9-94D7-4B16-9787-E5230C86B1A2}" presName="parallelogram6" presStyleLbl="alignNode1" presStyleIdx="19" presStyleCnt="28"/>
      <dgm:spPr/>
      <dgm:t>
        <a:bodyPr/>
        <a:lstStyle/>
        <a:p>
          <a:endParaRPr lang="uk-UA"/>
        </a:p>
      </dgm:t>
    </dgm:pt>
    <dgm:pt modelId="{013B2078-B8BA-48F5-B5CE-EBD0CC70EE8A}" type="pres">
      <dgm:prSet presAssocID="{6526A1B9-94D7-4B16-9787-E5230C86B1A2}" presName="parallelogram7" presStyleLbl="alignNode1" presStyleIdx="20" presStyleCnt="28"/>
      <dgm:spPr/>
      <dgm:t>
        <a:bodyPr/>
        <a:lstStyle/>
        <a:p>
          <a:endParaRPr lang="uk-UA"/>
        </a:p>
      </dgm:t>
    </dgm:pt>
    <dgm:pt modelId="{07E6E04E-B4E0-4FC1-B4A4-37B71A4616E4}" type="pres">
      <dgm:prSet presAssocID="{779465A7-D603-4282-BF41-61CFC76B562E}" presName="sibTrans" presStyleCnt="0"/>
      <dgm:spPr/>
      <dgm:t>
        <a:bodyPr/>
        <a:lstStyle/>
        <a:p>
          <a:endParaRPr lang="uk-UA"/>
        </a:p>
      </dgm:t>
    </dgm:pt>
    <dgm:pt modelId="{718D6ABA-4454-4A7C-931F-C4FF1A312170}" type="pres">
      <dgm:prSet presAssocID="{F1C39BF8-7339-481E-819F-81F52D03982E}" presName="parenttextcomposite" presStyleCnt="0"/>
      <dgm:spPr/>
      <dgm:t>
        <a:bodyPr/>
        <a:lstStyle/>
        <a:p>
          <a:endParaRPr lang="uk-UA"/>
        </a:p>
      </dgm:t>
    </dgm:pt>
    <dgm:pt modelId="{890E8430-7E65-4A39-AFE6-BB1191E8AF44}" type="pres">
      <dgm:prSet presAssocID="{F1C39BF8-7339-481E-819F-81F52D03982E}" presName="parenttext" presStyleLbl="revTx" presStyleIdx="3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053212-845E-4ED6-B288-4D19839D95ED}" type="pres">
      <dgm:prSet presAssocID="{F1C39BF8-7339-481E-819F-81F52D03982E}" presName="parallelogramComposite" presStyleCnt="0"/>
      <dgm:spPr/>
      <dgm:t>
        <a:bodyPr/>
        <a:lstStyle/>
        <a:p>
          <a:endParaRPr lang="uk-UA"/>
        </a:p>
      </dgm:t>
    </dgm:pt>
    <dgm:pt modelId="{97EF285A-4248-45DC-BBA0-0905CCDA863A}" type="pres">
      <dgm:prSet presAssocID="{F1C39BF8-7339-481E-819F-81F52D03982E}" presName="parallelogram1" presStyleLbl="alignNode1" presStyleIdx="21" presStyleCnt="28"/>
      <dgm:spPr/>
      <dgm:t>
        <a:bodyPr/>
        <a:lstStyle/>
        <a:p>
          <a:endParaRPr lang="uk-UA"/>
        </a:p>
      </dgm:t>
    </dgm:pt>
    <dgm:pt modelId="{02EF59C0-01A8-44D6-9593-79EED99C3111}" type="pres">
      <dgm:prSet presAssocID="{F1C39BF8-7339-481E-819F-81F52D03982E}" presName="parallelogram2" presStyleLbl="alignNode1" presStyleIdx="22" presStyleCnt="28"/>
      <dgm:spPr/>
      <dgm:t>
        <a:bodyPr/>
        <a:lstStyle/>
        <a:p>
          <a:endParaRPr lang="uk-UA"/>
        </a:p>
      </dgm:t>
    </dgm:pt>
    <dgm:pt modelId="{CECD3F39-8222-415B-8152-8494B4EE0931}" type="pres">
      <dgm:prSet presAssocID="{F1C39BF8-7339-481E-819F-81F52D03982E}" presName="parallelogram3" presStyleLbl="alignNode1" presStyleIdx="23" presStyleCnt="28"/>
      <dgm:spPr/>
      <dgm:t>
        <a:bodyPr/>
        <a:lstStyle/>
        <a:p>
          <a:endParaRPr lang="uk-UA"/>
        </a:p>
      </dgm:t>
    </dgm:pt>
    <dgm:pt modelId="{EC72C71C-16FF-4DE5-9F6A-9A51BDFE3547}" type="pres">
      <dgm:prSet presAssocID="{F1C39BF8-7339-481E-819F-81F52D03982E}" presName="parallelogram4" presStyleLbl="alignNode1" presStyleIdx="24" presStyleCnt="28"/>
      <dgm:spPr/>
      <dgm:t>
        <a:bodyPr/>
        <a:lstStyle/>
        <a:p>
          <a:endParaRPr lang="uk-UA"/>
        </a:p>
      </dgm:t>
    </dgm:pt>
    <dgm:pt modelId="{49E7B942-7EC9-443D-A8D7-6D51DD575C95}" type="pres">
      <dgm:prSet presAssocID="{F1C39BF8-7339-481E-819F-81F52D03982E}" presName="parallelogram5" presStyleLbl="alignNode1" presStyleIdx="25" presStyleCnt="28"/>
      <dgm:spPr/>
      <dgm:t>
        <a:bodyPr/>
        <a:lstStyle/>
        <a:p>
          <a:endParaRPr lang="uk-UA"/>
        </a:p>
      </dgm:t>
    </dgm:pt>
    <dgm:pt modelId="{FD9D1309-1B23-4B25-BF12-313BF3D92A6E}" type="pres">
      <dgm:prSet presAssocID="{F1C39BF8-7339-481E-819F-81F52D03982E}" presName="parallelogram6" presStyleLbl="alignNode1" presStyleIdx="26" presStyleCnt="28"/>
      <dgm:spPr/>
      <dgm:t>
        <a:bodyPr/>
        <a:lstStyle/>
        <a:p>
          <a:endParaRPr lang="uk-UA"/>
        </a:p>
      </dgm:t>
    </dgm:pt>
    <dgm:pt modelId="{6903FC59-AF20-4DCD-83B2-68C5BDD76F16}" type="pres">
      <dgm:prSet presAssocID="{F1C39BF8-7339-481E-819F-81F52D03982E}" presName="parallelogram7" presStyleLbl="alignNode1" presStyleIdx="27" presStyleCnt="28"/>
      <dgm:spPr/>
      <dgm:t>
        <a:bodyPr/>
        <a:lstStyle/>
        <a:p>
          <a:endParaRPr lang="uk-UA"/>
        </a:p>
      </dgm:t>
    </dgm:pt>
  </dgm:ptLst>
  <dgm:cxnLst>
    <dgm:cxn modelId="{CEB11F26-6E61-485F-821D-FF1F84884249}" srcId="{C1CD401E-5255-42B3-BC6C-BEEE4FC3BFC8}" destId="{6526A1B9-94D7-4B16-9787-E5230C86B1A2}" srcOrd="2" destOrd="0" parTransId="{0036C5FE-5052-4E95-933A-D88FC74A194D}" sibTransId="{779465A7-D603-4282-BF41-61CFC76B562E}"/>
    <dgm:cxn modelId="{899937F5-6513-4423-B9D4-89399B873BAA}" srcId="{C1CD401E-5255-42B3-BC6C-BEEE4FC3BFC8}" destId="{F1C39BF8-7339-481E-819F-81F52D03982E}" srcOrd="3" destOrd="0" parTransId="{5D1CC1D1-C5B9-4E9E-A404-D9976C8C5A37}" sibTransId="{438A3F76-BAF5-4DB8-AB0D-A22D52768E9D}"/>
    <dgm:cxn modelId="{F757A57F-5C71-4669-87D5-F9FF7303DDEF}" type="presOf" srcId="{6526A1B9-94D7-4B16-9787-E5230C86B1A2}" destId="{608401B4-EBA7-4D8A-B29F-A1F7274EBA87}" srcOrd="0" destOrd="0" presId="urn:microsoft.com/office/officeart/2008/layout/VerticalAccentList"/>
    <dgm:cxn modelId="{B3AE0104-5F7B-40B8-9E5A-4826CD633F3A}" type="presOf" srcId="{80E02275-5BA8-471D-9002-2FABB95AB2C5}" destId="{5B1A01B9-8D2E-43D0-86B7-D3F6E4DCC0F1}" srcOrd="0" destOrd="0" presId="urn:microsoft.com/office/officeart/2008/layout/VerticalAccentList"/>
    <dgm:cxn modelId="{39EACBCD-331C-4ED5-AC98-A83BEFA27207}" type="presOf" srcId="{F1C39BF8-7339-481E-819F-81F52D03982E}" destId="{890E8430-7E65-4A39-AFE6-BB1191E8AF44}" srcOrd="0" destOrd="0" presId="urn:microsoft.com/office/officeart/2008/layout/VerticalAccentList"/>
    <dgm:cxn modelId="{902F505D-6C21-4DDA-BF2E-CC3E1805AAFC}" srcId="{C1CD401E-5255-42B3-BC6C-BEEE4FC3BFC8}" destId="{80E02275-5BA8-471D-9002-2FABB95AB2C5}" srcOrd="1" destOrd="0" parTransId="{0C386766-25FE-4616-B29B-350E7EC338F5}" sibTransId="{6B074004-1BC4-427F-87AA-B160FCB53953}"/>
    <dgm:cxn modelId="{19E813C0-223E-466B-A87B-756C4A8EA8EB}" type="presOf" srcId="{C1CD401E-5255-42B3-BC6C-BEEE4FC3BFC8}" destId="{E844CBB7-7E0C-4E10-8DCD-04E51493BDDC}" srcOrd="0" destOrd="0" presId="urn:microsoft.com/office/officeart/2008/layout/VerticalAccentList"/>
    <dgm:cxn modelId="{7ED3F3C2-87E2-41FE-BBC9-454A3FA42FEA}" srcId="{C1CD401E-5255-42B3-BC6C-BEEE4FC3BFC8}" destId="{87988445-0B5F-4E0C-90B7-C22685901EBD}" srcOrd="0" destOrd="0" parTransId="{F0A0B973-1A7E-48BB-8C26-05F46899EE69}" sibTransId="{E2B067B9-B108-4C1C-8442-FC6D2A093E46}"/>
    <dgm:cxn modelId="{A82E8B67-CDD5-48BD-ABBF-D3BF9B7A1AC5}" type="presOf" srcId="{87988445-0B5F-4E0C-90B7-C22685901EBD}" destId="{7F894AAA-CB67-4ABF-B58E-2A3B143FB83C}" srcOrd="0" destOrd="0" presId="urn:microsoft.com/office/officeart/2008/layout/VerticalAccentList"/>
    <dgm:cxn modelId="{58C8C893-0682-45BD-A228-D5C7EB43B174}" type="presParOf" srcId="{E844CBB7-7E0C-4E10-8DCD-04E51493BDDC}" destId="{2E15676D-F7CC-4559-8768-2188C8B4D5A9}" srcOrd="0" destOrd="0" presId="urn:microsoft.com/office/officeart/2008/layout/VerticalAccentList"/>
    <dgm:cxn modelId="{A476EF0B-A4AF-4C7B-9AA9-FC932B03B001}" type="presParOf" srcId="{2E15676D-F7CC-4559-8768-2188C8B4D5A9}" destId="{7F894AAA-CB67-4ABF-B58E-2A3B143FB83C}" srcOrd="0" destOrd="0" presId="urn:microsoft.com/office/officeart/2008/layout/VerticalAccentList"/>
    <dgm:cxn modelId="{35EDEE40-870B-424F-86C2-32C00B9264E3}" type="presParOf" srcId="{E844CBB7-7E0C-4E10-8DCD-04E51493BDDC}" destId="{E676922C-4D06-423D-86F8-5FA2FBAB480D}" srcOrd="1" destOrd="0" presId="urn:microsoft.com/office/officeart/2008/layout/VerticalAccentList"/>
    <dgm:cxn modelId="{3DBB1F5B-B222-4E44-A577-990F9C3D1245}" type="presParOf" srcId="{E676922C-4D06-423D-86F8-5FA2FBAB480D}" destId="{0E45D0A2-11AC-49F1-A4EB-19F2FB157EB3}" srcOrd="0" destOrd="0" presId="urn:microsoft.com/office/officeart/2008/layout/VerticalAccentList"/>
    <dgm:cxn modelId="{069DC365-DB3F-4E2E-93FD-228146835D0A}" type="presParOf" srcId="{E676922C-4D06-423D-86F8-5FA2FBAB480D}" destId="{FE1F28AC-DA72-4407-AB4B-A86D8C095479}" srcOrd="1" destOrd="0" presId="urn:microsoft.com/office/officeart/2008/layout/VerticalAccentList"/>
    <dgm:cxn modelId="{CAF64A5C-3572-46A9-9D7D-15F1DDDE3BE0}" type="presParOf" srcId="{E676922C-4D06-423D-86F8-5FA2FBAB480D}" destId="{6B3A174A-1DB0-41CA-9101-41332477B967}" srcOrd="2" destOrd="0" presId="urn:microsoft.com/office/officeart/2008/layout/VerticalAccentList"/>
    <dgm:cxn modelId="{0AABDAB9-908C-4282-A671-3A7F50FF2C2C}" type="presParOf" srcId="{E676922C-4D06-423D-86F8-5FA2FBAB480D}" destId="{8980DFEC-2C0E-4171-85BC-04641F86084A}" srcOrd="3" destOrd="0" presId="urn:microsoft.com/office/officeart/2008/layout/VerticalAccentList"/>
    <dgm:cxn modelId="{913F9932-6AB8-46E7-9C65-E7B61156514B}" type="presParOf" srcId="{E676922C-4D06-423D-86F8-5FA2FBAB480D}" destId="{C9A27E5F-395B-4F31-B497-80A0AE2C1453}" srcOrd="4" destOrd="0" presId="urn:microsoft.com/office/officeart/2008/layout/VerticalAccentList"/>
    <dgm:cxn modelId="{D55CCCB2-CDC0-4F0B-BB8C-F53BD7A3033C}" type="presParOf" srcId="{E676922C-4D06-423D-86F8-5FA2FBAB480D}" destId="{3857028E-02BC-43AD-9385-AC1887EB74A6}" srcOrd="5" destOrd="0" presId="urn:microsoft.com/office/officeart/2008/layout/VerticalAccentList"/>
    <dgm:cxn modelId="{05A7FED3-99BE-457F-A404-EAEC5E3D9C29}" type="presParOf" srcId="{E676922C-4D06-423D-86F8-5FA2FBAB480D}" destId="{F7B242A8-CEA2-4FE4-9146-7078BAF3D548}" srcOrd="6" destOrd="0" presId="urn:microsoft.com/office/officeart/2008/layout/VerticalAccentList"/>
    <dgm:cxn modelId="{D62ADBDA-2D35-496E-9C68-33835BDE103B}" type="presParOf" srcId="{E844CBB7-7E0C-4E10-8DCD-04E51493BDDC}" destId="{31E1EC37-88DA-49AB-8043-29BAF3420D7F}" srcOrd="2" destOrd="0" presId="urn:microsoft.com/office/officeart/2008/layout/VerticalAccentList"/>
    <dgm:cxn modelId="{74EB8FFB-1F78-4DF3-90A0-229970194C13}" type="presParOf" srcId="{E844CBB7-7E0C-4E10-8DCD-04E51493BDDC}" destId="{6799638B-B787-4A1E-8210-B43D0A0EB06D}" srcOrd="3" destOrd="0" presId="urn:microsoft.com/office/officeart/2008/layout/VerticalAccentList"/>
    <dgm:cxn modelId="{EDF94DDC-A2FE-4105-BADD-0A23CA26D6D5}" type="presParOf" srcId="{6799638B-B787-4A1E-8210-B43D0A0EB06D}" destId="{5B1A01B9-8D2E-43D0-86B7-D3F6E4DCC0F1}" srcOrd="0" destOrd="0" presId="urn:microsoft.com/office/officeart/2008/layout/VerticalAccentList"/>
    <dgm:cxn modelId="{CACEEC29-2BAF-4B51-AE22-2F5C3128E2AC}" type="presParOf" srcId="{E844CBB7-7E0C-4E10-8DCD-04E51493BDDC}" destId="{24AA3195-2523-4646-9611-7515D69693C4}" srcOrd="4" destOrd="0" presId="urn:microsoft.com/office/officeart/2008/layout/VerticalAccentList"/>
    <dgm:cxn modelId="{E18C0E62-2DCE-4DFD-81E8-B7D787577324}" type="presParOf" srcId="{24AA3195-2523-4646-9611-7515D69693C4}" destId="{FB6A958C-1A91-45B6-83F7-8C6F5777074C}" srcOrd="0" destOrd="0" presId="urn:microsoft.com/office/officeart/2008/layout/VerticalAccentList"/>
    <dgm:cxn modelId="{69EDE8DE-6B58-40EE-9E34-918F2E19F930}" type="presParOf" srcId="{24AA3195-2523-4646-9611-7515D69693C4}" destId="{D89D178E-253D-4AE5-AC53-97F919299952}" srcOrd="1" destOrd="0" presId="urn:microsoft.com/office/officeart/2008/layout/VerticalAccentList"/>
    <dgm:cxn modelId="{A66737F7-3D13-4C2B-B6D5-F9FB816617A5}" type="presParOf" srcId="{24AA3195-2523-4646-9611-7515D69693C4}" destId="{4CC282B8-7BAB-42DF-AF36-751BBF4FE452}" srcOrd="2" destOrd="0" presId="urn:microsoft.com/office/officeart/2008/layout/VerticalAccentList"/>
    <dgm:cxn modelId="{37D74246-5B02-49FA-AF6B-899748995077}" type="presParOf" srcId="{24AA3195-2523-4646-9611-7515D69693C4}" destId="{F5CD2C5F-51CC-4EF6-8376-9FCDE2F1E436}" srcOrd="3" destOrd="0" presId="urn:microsoft.com/office/officeart/2008/layout/VerticalAccentList"/>
    <dgm:cxn modelId="{47AD7776-0E07-4E5D-8D1F-3DFB32EE30A9}" type="presParOf" srcId="{24AA3195-2523-4646-9611-7515D69693C4}" destId="{A3B2F29A-709E-4081-BE99-26C97B94F0DC}" srcOrd="4" destOrd="0" presId="urn:microsoft.com/office/officeart/2008/layout/VerticalAccentList"/>
    <dgm:cxn modelId="{B879B900-C91B-45C2-9425-D0334D09199A}" type="presParOf" srcId="{24AA3195-2523-4646-9611-7515D69693C4}" destId="{2B15DB93-719B-45B0-8984-17C346523E16}" srcOrd="5" destOrd="0" presId="urn:microsoft.com/office/officeart/2008/layout/VerticalAccentList"/>
    <dgm:cxn modelId="{E09AA413-64B8-4D01-8048-5C85C9AA25CD}" type="presParOf" srcId="{24AA3195-2523-4646-9611-7515D69693C4}" destId="{28C0CD45-89B3-4CD6-999C-60858663DB1E}" srcOrd="6" destOrd="0" presId="urn:microsoft.com/office/officeart/2008/layout/VerticalAccentList"/>
    <dgm:cxn modelId="{FEF936AA-46E7-44BC-9C0A-3232537A28E3}" type="presParOf" srcId="{E844CBB7-7E0C-4E10-8DCD-04E51493BDDC}" destId="{F467C637-60CE-48C1-B7DB-CD1BDB851EF1}" srcOrd="5" destOrd="0" presId="urn:microsoft.com/office/officeart/2008/layout/VerticalAccentList"/>
    <dgm:cxn modelId="{A228DF1C-5D35-4FCC-B22C-F3E265425B47}" type="presParOf" srcId="{E844CBB7-7E0C-4E10-8DCD-04E51493BDDC}" destId="{37513087-7B72-4586-AACD-BD11DCD76278}" srcOrd="6" destOrd="0" presId="urn:microsoft.com/office/officeart/2008/layout/VerticalAccentList"/>
    <dgm:cxn modelId="{3D407EA8-43BE-4EDF-84BA-83B299724DB9}" type="presParOf" srcId="{37513087-7B72-4586-AACD-BD11DCD76278}" destId="{608401B4-EBA7-4D8A-B29F-A1F7274EBA87}" srcOrd="0" destOrd="0" presId="urn:microsoft.com/office/officeart/2008/layout/VerticalAccentList"/>
    <dgm:cxn modelId="{456122EF-7C20-4F54-8881-C1E7F85B61F5}" type="presParOf" srcId="{E844CBB7-7E0C-4E10-8DCD-04E51493BDDC}" destId="{3B5877CD-7157-4D68-885C-DCC0E7996AD0}" srcOrd="7" destOrd="0" presId="urn:microsoft.com/office/officeart/2008/layout/VerticalAccentList"/>
    <dgm:cxn modelId="{6CEB2555-FE85-4B8D-8560-75A27874F8D5}" type="presParOf" srcId="{3B5877CD-7157-4D68-885C-DCC0E7996AD0}" destId="{35F68CCC-BF33-4129-8503-4EAF7622EEBD}" srcOrd="0" destOrd="0" presId="urn:microsoft.com/office/officeart/2008/layout/VerticalAccentList"/>
    <dgm:cxn modelId="{7E542BD1-DB5E-401D-BA4D-FA1E79DA6E03}" type="presParOf" srcId="{3B5877CD-7157-4D68-885C-DCC0E7996AD0}" destId="{65184382-E442-440B-BDA0-D8A59CF23669}" srcOrd="1" destOrd="0" presId="urn:microsoft.com/office/officeart/2008/layout/VerticalAccentList"/>
    <dgm:cxn modelId="{6387E98E-C7D8-4C0C-AA45-F8CC22E7E72A}" type="presParOf" srcId="{3B5877CD-7157-4D68-885C-DCC0E7996AD0}" destId="{2CDD8CB9-A92D-4F49-B0EF-9CEE1CA42B23}" srcOrd="2" destOrd="0" presId="urn:microsoft.com/office/officeart/2008/layout/VerticalAccentList"/>
    <dgm:cxn modelId="{719AB9E3-116A-4D2B-8BB8-19C907929CEE}" type="presParOf" srcId="{3B5877CD-7157-4D68-885C-DCC0E7996AD0}" destId="{261F5DC5-F1D9-44EE-AE9F-03CAD208514C}" srcOrd="3" destOrd="0" presId="urn:microsoft.com/office/officeart/2008/layout/VerticalAccentList"/>
    <dgm:cxn modelId="{CAF3AD25-6280-40F6-9B44-E4DC2A4EA0F4}" type="presParOf" srcId="{3B5877CD-7157-4D68-885C-DCC0E7996AD0}" destId="{C6BDFCC5-698F-429B-8091-E5D22C0326C3}" srcOrd="4" destOrd="0" presId="urn:microsoft.com/office/officeart/2008/layout/VerticalAccentList"/>
    <dgm:cxn modelId="{164B6AC0-70EF-41F2-8F0C-9037EB397385}" type="presParOf" srcId="{3B5877CD-7157-4D68-885C-DCC0E7996AD0}" destId="{FDBF65D2-48F0-4A15-B92E-DDA934BE9AE8}" srcOrd="5" destOrd="0" presId="urn:microsoft.com/office/officeart/2008/layout/VerticalAccentList"/>
    <dgm:cxn modelId="{01579660-2FA2-4183-BADB-BDBF7C18F5EC}" type="presParOf" srcId="{3B5877CD-7157-4D68-885C-DCC0E7996AD0}" destId="{013B2078-B8BA-48F5-B5CE-EBD0CC70EE8A}" srcOrd="6" destOrd="0" presId="urn:microsoft.com/office/officeart/2008/layout/VerticalAccentList"/>
    <dgm:cxn modelId="{9AC4CD70-AEFF-4FD1-AEF6-9746433BD251}" type="presParOf" srcId="{E844CBB7-7E0C-4E10-8DCD-04E51493BDDC}" destId="{07E6E04E-B4E0-4FC1-B4A4-37B71A4616E4}" srcOrd="8" destOrd="0" presId="urn:microsoft.com/office/officeart/2008/layout/VerticalAccentList"/>
    <dgm:cxn modelId="{0773A252-64F9-4D46-942C-046E9EFD79AA}" type="presParOf" srcId="{E844CBB7-7E0C-4E10-8DCD-04E51493BDDC}" destId="{718D6ABA-4454-4A7C-931F-C4FF1A312170}" srcOrd="9" destOrd="0" presId="urn:microsoft.com/office/officeart/2008/layout/VerticalAccentList"/>
    <dgm:cxn modelId="{E2511507-6594-4B1F-A332-71F5ED750BD4}" type="presParOf" srcId="{718D6ABA-4454-4A7C-931F-C4FF1A312170}" destId="{890E8430-7E65-4A39-AFE6-BB1191E8AF44}" srcOrd="0" destOrd="0" presId="urn:microsoft.com/office/officeart/2008/layout/VerticalAccentList"/>
    <dgm:cxn modelId="{81893E33-FA20-41E6-B6F1-4F8743A46AEA}" type="presParOf" srcId="{E844CBB7-7E0C-4E10-8DCD-04E51493BDDC}" destId="{B7053212-845E-4ED6-B288-4D19839D95ED}" srcOrd="10" destOrd="0" presId="urn:microsoft.com/office/officeart/2008/layout/VerticalAccentList"/>
    <dgm:cxn modelId="{086CC430-418F-4767-A4EF-E3B91BB7B408}" type="presParOf" srcId="{B7053212-845E-4ED6-B288-4D19839D95ED}" destId="{97EF285A-4248-45DC-BBA0-0905CCDA863A}" srcOrd="0" destOrd="0" presId="urn:microsoft.com/office/officeart/2008/layout/VerticalAccentList"/>
    <dgm:cxn modelId="{FD069815-964B-4B65-B733-D32A88DB271E}" type="presParOf" srcId="{B7053212-845E-4ED6-B288-4D19839D95ED}" destId="{02EF59C0-01A8-44D6-9593-79EED99C3111}" srcOrd="1" destOrd="0" presId="urn:microsoft.com/office/officeart/2008/layout/VerticalAccentList"/>
    <dgm:cxn modelId="{D77DA6DB-0564-41D4-A33A-958F09CD7756}" type="presParOf" srcId="{B7053212-845E-4ED6-B288-4D19839D95ED}" destId="{CECD3F39-8222-415B-8152-8494B4EE0931}" srcOrd="2" destOrd="0" presId="urn:microsoft.com/office/officeart/2008/layout/VerticalAccentList"/>
    <dgm:cxn modelId="{3692BE85-18ED-4BE1-A867-439F3760BD94}" type="presParOf" srcId="{B7053212-845E-4ED6-B288-4D19839D95ED}" destId="{EC72C71C-16FF-4DE5-9F6A-9A51BDFE3547}" srcOrd="3" destOrd="0" presId="urn:microsoft.com/office/officeart/2008/layout/VerticalAccentList"/>
    <dgm:cxn modelId="{23AFF916-CA32-471A-BC01-18E1CAC163D7}" type="presParOf" srcId="{B7053212-845E-4ED6-B288-4D19839D95ED}" destId="{49E7B942-7EC9-443D-A8D7-6D51DD575C95}" srcOrd="4" destOrd="0" presId="urn:microsoft.com/office/officeart/2008/layout/VerticalAccentList"/>
    <dgm:cxn modelId="{1FA849E7-5F6E-428E-B35C-F11398A41D73}" type="presParOf" srcId="{B7053212-845E-4ED6-B288-4D19839D95ED}" destId="{FD9D1309-1B23-4B25-BF12-313BF3D92A6E}" srcOrd="5" destOrd="0" presId="urn:microsoft.com/office/officeart/2008/layout/VerticalAccentList"/>
    <dgm:cxn modelId="{CB7923CF-3623-4BC1-90F8-0B9C52563DF6}" type="presParOf" srcId="{B7053212-845E-4ED6-B288-4D19839D95ED}" destId="{6903FC59-AF20-4DCD-83B2-68C5BDD76F16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F145829-909C-4B96-81EA-7D5745762312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</dgm:pt>
    <dgm:pt modelId="{D112F8BA-D0A7-486F-8225-287C9EB366E0}">
      <dgm:prSet custT="1"/>
      <dgm:spPr/>
      <dgm:t>
        <a:bodyPr/>
        <a:lstStyle/>
        <a:p>
          <a:r>
            <a:rPr lang="ru-RU" sz="1400" dirty="0" smtClean="0"/>
            <a:t>1) развитие образования в интересах как общества, так и государства, наиболее полная реализация государственных гарантий и соблюдение прав граждан в сфере образования;</a:t>
          </a:r>
          <a:endParaRPr lang="ru-RU" sz="1400" dirty="0"/>
        </a:p>
      </dgm:t>
    </dgm:pt>
    <dgm:pt modelId="{B3A1EA03-655A-434D-8815-F4BAB706BA09}" type="parTrans" cxnId="{3B2F77B1-1B70-4F79-AC12-730EB187317B}">
      <dgm:prSet/>
      <dgm:spPr/>
      <dgm:t>
        <a:bodyPr/>
        <a:lstStyle/>
        <a:p>
          <a:endParaRPr lang="uk-UA" sz="1400"/>
        </a:p>
      </dgm:t>
    </dgm:pt>
    <dgm:pt modelId="{266C2C4A-4BDF-4B59-8F72-B9AF15E8B1CE}" type="sibTrans" cxnId="{3B2F77B1-1B70-4F79-AC12-730EB187317B}">
      <dgm:prSet/>
      <dgm:spPr/>
      <dgm:t>
        <a:bodyPr/>
        <a:lstStyle/>
        <a:p>
          <a:endParaRPr lang="uk-UA" sz="1400"/>
        </a:p>
      </dgm:t>
    </dgm:pt>
    <dgm:pt modelId="{B7969332-C273-4887-95F3-AD28786CDA65}">
      <dgm:prSet custT="1"/>
      <dgm:spPr/>
      <dgm:t>
        <a:bodyPr/>
        <a:lstStyle/>
        <a:p>
          <a:r>
            <a:rPr lang="ru-RU" sz="1400" dirty="0" smtClean="0"/>
            <a:t>3) регулирование отношений, возникающих между органами управления образованием в части их полномочий по реализации государственной политики </a:t>
          </a:r>
          <a:br>
            <a:rPr lang="ru-RU" sz="1400" dirty="0" smtClean="0"/>
          </a:br>
          <a:r>
            <a:rPr lang="ru-RU" sz="1400" dirty="0" smtClean="0"/>
            <a:t>и обеспечения государственных гарантий в сфере образования, подведомственными им образовательными организациями и обществом ‑ участниками  образовательных отношений (представителями педагогической, родительской, ученической общественности), представителями населения по поводу качества условий, процесса и результатов предоставления и получения гражданами общего, дошкольного </a:t>
          </a:r>
          <a:br>
            <a:rPr lang="ru-RU" sz="1400" dirty="0" smtClean="0"/>
          </a:br>
          <a:r>
            <a:rPr lang="ru-RU" sz="1400" dirty="0" smtClean="0"/>
            <a:t>и профессионального образования, иных образовательных услуг;</a:t>
          </a:r>
          <a:endParaRPr lang="ru-RU" sz="1400" dirty="0"/>
        </a:p>
      </dgm:t>
    </dgm:pt>
    <dgm:pt modelId="{2DA8D95D-8CB5-411F-ABB7-065337360C21}" type="parTrans" cxnId="{4773D347-ECD8-4D4A-BFD0-6EB275D688D1}">
      <dgm:prSet/>
      <dgm:spPr/>
      <dgm:t>
        <a:bodyPr/>
        <a:lstStyle/>
        <a:p>
          <a:endParaRPr lang="uk-UA" sz="1400"/>
        </a:p>
      </dgm:t>
    </dgm:pt>
    <dgm:pt modelId="{63759A4D-B8EF-4531-A6DE-4B3C7B454790}" type="sibTrans" cxnId="{4773D347-ECD8-4D4A-BFD0-6EB275D688D1}">
      <dgm:prSet/>
      <dgm:spPr/>
      <dgm:t>
        <a:bodyPr/>
        <a:lstStyle/>
        <a:p>
          <a:endParaRPr lang="uk-UA" sz="1400"/>
        </a:p>
      </dgm:t>
    </dgm:pt>
    <dgm:pt modelId="{B2C2898B-C5A0-4925-A714-A3E5491786CB}">
      <dgm:prSet custT="1"/>
      <dgm:spPr/>
      <dgm:t>
        <a:bodyPr/>
        <a:lstStyle/>
        <a:p>
          <a:r>
            <a:rPr lang="ru-RU" sz="1400" smtClean="0"/>
            <a:t>2) вовлечение общественности в формирование и реализацию образовательной политики, в оценку качества условий образовательной деятельности и качества образования;</a:t>
          </a:r>
          <a:endParaRPr lang="ru-RU" sz="1400" dirty="0"/>
        </a:p>
      </dgm:t>
    </dgm:pt>
    <dgm:pt modelId="{00DAE9E8-9672-449C-9764-5369EB68B3BB}" type="sibTrans" cxnId="{D3C5C61D-91DC-4C30-960F-372C5A0C9539}">
      <dgm:prSet/>
      <dgm:spPr/>
      <dgm:t>
        <a:bodyPr/>
        <a:lstStyle/>
        <a:p>
          <a:endParaRPr lang="uk-UA" sz="1400"/>
        </a:p>
      </dgm:t>
    </dgm:pt>
    <dgm:pt modelId="{A96160E6-9585-4298-B9B4-FC6A10D096D9}" type="parTrans" cxnId="{D3C5C61D-91DC-4C30-960F-372C5A0C9539}">
      <dgm:prSet/>
      <dgm:spPr/>
      <dgm:t>
        <a:bodyPr/>
        <a:lstStyle/>
        <a:p>
          <a:endParaRPr lang="uk-UA" sz="1400"/>
        </a:p>
      </dgm:t>
    </dgm:pt>
    <dgm:pt modelId="{0DE218DB-5453-4452-A102-85A8A0E1CAE2}" type="pres">
      <dgm:prSet presAssocID="{EF145829-909C-4B96-81EA-7D5745762312}" presName="Name0" presStyleCnt="0">
        <dgm:presLayoutVars>
          <dgm:dir/>
          <dgm:animLvl val="lvl"/>
          <dgm:resizeHandles val="exact"/>
        </dgm:presLayoutVars>
      </dgm:prSet>
      <dgm:spPr/>
    </dgm:pt>
    <dgm:pt modelId="{10717978-2478-4661-ACD2-9E53CC045832}" type="pres">
      <dgm:prSet presAssocID="{B7969332-C273-4887-95F3-AD28786CDA65}" presName="boxAndChildren" presStyleCnt="0"/>
      <dgm:spPr/>
    </dgm:pt>
    <dgm:pt modelId="{CD70289C-ECC3-4A5D-A712-C2F5BF908A15}" type="pres">
      <dgm:prSet presAssocID="{B7969332-C273-4887-95F3-AD28786CDA65}" presName="parentTextBox" presStyleLbl="node1" presStyleIdx="0" presStyleCnt="3" custScaleY="213045"/>
      <dgm:spPr/>
      <dgm:t>
        <a:bodyPr/>
        <a:lstStyle/>
        <a:p>
          <a:endParaRPr lang="ru-RU"/>
        </a:p>
      </dgm:t>
    </dgm:pt>
    <dgm:pt modelId="{12DB9C03-0CF3-4AF9-A3AB-6B2080E9D875}" type="pres">
      <dgm:prSet presAssocID="{00DAE9E8-9672-449C-9764-5369EB68B3BB}" presName="sp" presStyleCnt="0"/>
      <dgm:spPr/>
    </dgm:pt>
    <dgm:pt modelId="{95DCC18B-0740-4306-87C1-975C829092F6}" type="pres">
      <dgm:prSet presAssocID="{B2C2898B-C5A0-4925-A714-A3E5491786CB}" presName="arrowAndChildren" presStyleCnt="0"/>
      <dgm:spPr/>
    </dgm:pt>
    <dgm:pt modelId="{6969AEB8-7DA8-456F-984B-B1F27DED54DF}" type="pres">
      <dgm:prSet presAssocID="{B2C2898B-C5A0-4925-A714-A3E5491786CB}" presName="parentTextArrow" presStyleLbl="node1" presStyleIdx="1" presStyleCnt="3"/>
      <dgm:spPr/>
      <dgm:t>
        <a:bodyPr/>
        <a:lstStyle/>
        <a:p>
          <a:endParaRPr lang="uk-UA"/>
        </a:p>
      </dgm:t>
    </dgm:pt>
    <dgm:pt modelId="{611B4BEA-C5A6-4B2C-AF3B-F7340C84B130}" type="pres">
      <dgm:prSet presAssocID="{266C2C4A-4BDF-4B59-8F72-B9AF15E8B1CE}" presName="sp" presStyleCnt="0"/>
      <dgm:spPr/>
    </dgm:pt>
    <dgm:pt modelId="{AE018D88-7780-4F54-ADF2-C218097444FA}" type="pres">
      <dgm:prSet presAssocID="{D112F8BA-D0A7-486F-8225-287C9EB366E0}" presName="arrowAndChildren" presStyleCnt="0"/>
      <dgm:spPr/>
    </dgm:pt>
    <dgm:pt modelId="{7FD53AE8-E867-4564-98D3-BF9307B4046A}" type="pres">
      <dgm:prSet presAssocID="{D112F8BA-D0A7-486F-8225-287C9EB366E0}" presName="parentTextArrow" presStyleLbl="node1" presStyleIdx="2" presStyleCnt="3"/>
      <dgm:spPr/>
      <dgm:t>
        <a:bodyPr/>
        <a:lstStyle/>
        <a:p>
          <a:endParaRPr lang="ru-RU"/>
        </a:p>
      </dgm:t>
    </dgm:pt>
  </dgm:ptLst>
  <dgm:cxnLst>
    <dgm:cxn modelId="{4773D347-ECD8-4D4A-BFD0-6EB275D688D1}" srcId="{EF145829-909C-4B96-81EA-7D5745762312}" destId="{B7969332-C273-4887-95F3-AD28786CDA65}" srcOrd="2" destOrd="0" parTransId="{2DA8D95D-8CB5-411F-ABB7-065337360C21}" sibTransId="{63759A4D-B8EF-4531-A6DE-4B3C7B454790}"/>
    <dgm:cxn modelId="{D3C5C61D-91DC-4C30-960F-372C5A0C9539}" srcId="{EF145829-909C-4B96-81EA-7D5745762312}" destId="{B2C2898B-C5A0-4925-A714-A3E5491786CB}" srcOrd="1" destOrd="0" parTransId="{A96160E6-9585-4298-B9B4-FC6A10D096D9}" sibTransId="{00DAE9E8-9672-449C-9764-5369EB68B3BB}"/>
    <dgm:cxn modelId="{6C5BC6F5-B52B-44A5-874D-42E38088938C}" type="presOf" srcId="{B7969332-C273-4887-95F3-AD28786CDA65}" destId="{CD70289C-ECC3-4A5D-A712-C2F5BF908A15}" srcOrd="0" destOrd="0" presId="urn:microsoft.com/office/officeart/2005/8/layout/process4"/>
    <dgm:cxn modelId="{3D657173-C22D-40E2-939E-FBE87BEB0F2B}" type="presOf" srcId="{EF145829-909C-4B96-81EA-7D5745762312}" destId="{0DE218DB-5453-4452-A102-85A8A0E1CAE2}" srcOrd="0" destOrd="0" presId="urn:microsoft.com/office/officeart/2005/8/layout/process4"/>
    <dgm:cxn modelId="{53997841-2428-47FB-A7D8-07CD6B8BA42E}" type="presOf" srcId="{D112F8BA-D0A7-486F-8225-287C9EB366E0}" destId="{7FD53AE8-E867-4564-98D3-BF9307B4046A}" srcOrd="0" destOrd="0" presId="urn:microsoft.com/office/officeart/2005/8/layout/process4"/>
    <dgm:cxn modelId="{2793DDB5-BB09-4946-BF36-20B30D649945}" type="presOf" srcId="{B2C2898B-C5A0-4925-A714-A3E5491786CB}" destId="{6969AEB8-7DA8-456F-984B-B1F27DED54DF}" srcOrd="0" destOrd="0" presId="urn:microsoft.com/office/officeart/2005/8/layout/process4"/>
    <dgm:cxn modelId="{3B2F77B1-1B70-4F79-AC12-730EB187317B}" srcId="{EF145829-909C-4B96-81EA-7D5745762312}" destId="{D112F8BA-D0A7-486F-8225-287C9EB366E0}" srcOrd="0" destOrd="0" parTransId="{B3A1EA03-655A-434D-8815-F4BAB706BA09}" sibTransId="{266C2C4A-4BDF-4B59-8F72-B9AF15E8B1CE}"/>
    <dgm:cxn modelId="{247D90CD-4385-4D78-8187-B4073C2B5EAA}" type="presParOf" srcId="{0DE218DB-5453-4452-A102-85A8A0E1CAE2}" destId="{10717978-2478-4661-ACD2-9E53CC045832}" srcOrd="0" destOrd="0" presId="urn:microsoft.com/office/officeart/2005/8/layout/process4"/>
    <dgm:cxn modelId="{CE95D42A-CA78-4AE0-85C7-3DFCBC0D6EB8}" type="presParOf" srcId="{10717978-2478-4661-ACD2-9E53CC045832}" destId="{CD70289C-ECC3-4A5D-A712-C2F5BF908A15}" srcOrd="0" destOrd="0" presId="urn:microsoft.com/office/officeart/2005/8/layout/process4"/>
    <dgm:cxn modelId="{21D4CBD0-508F-48F3-B194-3732EE8A7641}" type="presParOf" srcId="{0DE218DB-5453-4452-A102-85A8A0E1CAE2}" destId="{12DB9C03-0CF3-4AF9-A3AB-6B2080E9D875}" srcOrd="1" destOrd="0" presId="urn:microsoft.com/office/officeart/2005/8/layout/process4"/>
    <dgm:cxn modelId="{2393AC6E-8CE0-49BF-9AAF-CB49015DCCB2}" type="presParOf" srcId="{0DE218DB-5453-4452-A102-85A8A0E1CAE2}" destId="{95DCC18B-0740-4306-87C1-975C829092F6}" srcOrd="2" destOrd="0" presId="urn:microsoft.com/office/officeart/2005/8/layout/process4"/>
    <dgm:cxn modelId="{76D3666A-9A85-43E2-88F7-D0A0D3539CB7}" type="presParOf" srcId="{95DCC18B-0740-4306-87C1-975C829092F6}" destId="{6969AEB8-7DA8-456F-984B-B1F27DED54DF}" srcOrd="0" destOrd="0" presId="urn:microsoft.com/office/officeart/2005/8/layout/process4"/>
    <dgm:cxn modelId="{42EA19A9-C29A-4B8B-8195-02E07C5BE8B4}" type="presParOf" srcId="{0DE218DB-5453-4452-A102-85A8A0E1CAE2}" destId="{611B4BEA-C5A6-4B2C-AF3B-F7340C84B130}" srcOrd="3" destOrd="0" presId="urn:microsoft.com/office/officeart/2005/8/layout/process4"/>
    <dgm:cxn modelId="{44AB169F-0104-4C2F-8E00-7FB087685161}" type="presParOf" srcId="{0DE218DB-5453-4452-A102-85A8A0E1CAE2}" destId="{AE018D88-7780-4F54-ADF2-C218097444FA}" srcOrd="4" destOrd="0" presId="urn:microsoft.com/office/officeart/2005/8/layout/process4"/>
    <dgm:cxn modelId="{AEDECA71-39CD-4A92-8323-22AF3452457E}" type="presParOf" srcId="{AE018D88-7780-4F54-ADF2-C218097444FA}" destId="{7FD53AE8-E867-4564-98D3-BF9307B4046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1E8A180-D441-4DA5-BF61-AE911F710DC8}" type="doc">
      <dgm:prSet loTypeId="urn:microsoft.com/office/officeart/2008/layout/Lined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uk-UA"/>
        </a:p>
      </dgm:t>
    </dgm:pt>
    <dgm:pt modelId="{5CAE4105-FBFA-449C-AA53-E528C9AB7495}">
      <dgm:prSet phldrT="[Текст]"/>
      <dgm:spPr/>
      <dgm:t>
        <a:bodyPr/>
        <a:lstStyle/>
        <a:p>
          <a:endParaRPr lang="uk-UA"/>
        </a:p>
      </dgm:t>
    </dgm:pt>
    <dgm:pt modelId="{A787E136-31EC-46AE-87A9-E0734D73721B}" type="parTrans" cxnId="{5B1C3080-A862-4403-9F9F-DFE1740A07ED}">
      <dgm:prSet/>
      <dgm:spPr/>
      <dgm:t>
        <a:bodyPr/>
        <a:lstStyle/>
        <a:p>
          <a:endParaRPr lang="uk-UA"/>
        </a:p>
      </dgm:t>
    </dgm:pt>
    <dgm:pt modelId="{C86E5A00-F55D-4DC0-9378-18ABC85BF0AB}" type="sibTrans" cxnId="{5B1C3080-A862-4403-9F9F-DFE1740A07ED}">
      <dgm:prSet/>
      <dgm:spPr/>
      <dgm:t>
        <a:bodyPr/>
        <a:lstStyle/>
        <a:p>
          <a:endParaRPr lang="uk-UA"/>
        </a:p>
      </dgm:t>
    </dgm:pt>
    <dgm:pt modelId="{611FD15B-F7D6-41C5-AEB1-815896065C68}">
      <dgm:prSet/>
      <dgm:spPr/>
      <dgm:t>
        <a:bodyPr/>
        <a:lstStyle/>
        <a:p>
          <a:r>
            <a:rPr lang="ru-RU" dirty="0" smtClean="0">
              <a:latin typeface="Arial Narrow" pitchFamily="34" charset="0"/>
              <a:cs typeface="Arial" pitchFamily="34" charset="0"/>
            </a:rPr>
            <a:t>взаимодействие </a:t>
          </a:r>
          <a:r>
            <a:rPr lang="ru-RU" b="1" dirty="0" smtClean="0">
              <a:latin typeface="Arial Narrow" pitchFamily="34" charset="0"/>
              <a:cs typeface="Arial" pitchFamily="34" charset="0"/>
            </a:rPr>
            <a:t>с целью информирования </a:t>
          </a:r>
          <a:r>
            <a:rPr lang="ru-RU" dirty="0" smtClean="0">
              <a:latin typeface="Arial Narrow" pitchFamily="34" charset="0"/>
              <a:cs typeface="Arial" pitchFamily="34" charset="0"/>
            </a:rPr>
            <a:t>общественности о ситуации </a:t>
          </a:r>
          <a:br>
            <a:rPr lang="ru-RU" dirty="0" smtClean="0">
              <a:latin typeface="Arial Narrow" pitchFamily="34" charset="0"/>
              <a:cs typeface="Arial" pitchFamily="34" charset="0"/>
            </a:rPr>
          </a:br>
          <a:r>
            <a:rPr lang="ru-RU" dirty="0" smtClean="0">
              <a:latin typeface="Arial Narrow" pitchFamily="34" charset="0"/>
              <a:cs typeface="Arial" pitchFamily="34" charset="0"/>
            </a:rPr>
            <a:t>в образовании или конкретной образовательной организации </a:t>
          </a:r>
          <a:br>
            <a:rPr lang="ru-RU" dirty="0" smtClean="0">
              <a:latin typeface="Arial Narrow" pitchFamily="34" charset="0"/>
              <a:cs typeface="Arial" pitchFamily="34" charset="0"/>
            </a:rPr>
          </a:br>
          <a:r>
            <a:rPr lang="ru-RU" dirty="0" smtClean="0">
              <a:latin typeface="Arial Narrow" pitchFamily="34" charset="0"/>
              <a:cs typeface="Arial" pitchFamily="34" charset="0"/>
            </a:rPr>
            <a:t>и получения информации об общественном мнении по вопросам образования;</a:t>
          </a:r>
          <a:endParaRPr lang="ru-RU" dirty="0">
            <a:latin typeface="Arial Narrow" pitchFamily="34" charset="0"/>
            <a:cs typeface="Arial" pitchFamily="34" charset="0"/>
          </a:endParaRPr>
        </a:p>
      </dgm:t>
    </dgm:pt>
    <dgm:pt modelId="{C03B72FA-1F74-455B-BA64-653AD328586D}" type="parTrans" cxnId="{E5126654-8C60-4A57-8EDE-DD4B1FB3F9B3}">
      <dgm:prSet/>
      <dgm:spPr/>
      <dgm:t>
        <a:bodyPr/>
        <a:lstStyle/>
        <a:p>
          <a:endParaRPr lang="uk-UA"/>
        </a:p>
      </dgm:t>
    </dgm:pt>
    <dgm:pt modelId="{881B3798-966B-478D-A62F-10835C3A109C}" type="sibTrans" cxnId="{E5126654-8C60-4A57-8EDE-DD4B1FB3F9B3}">
      <dgm:prSet/>
      <dgm:spPr/>
      <dgm:t>
        <a:bodyPr/>
        <a:lstStyle/>
        <a:p>
          <a:endParaRPr lang="uk-UA"/>
        </a:p>
      </dgm:t>
    </dgm:pt>
    <dgm:pt modelId="{5806CAF7-32AB-4B57-8E70-2090ED7A99C1}">
      <dgm:prSet/>
      <dgm:spPr/>
      <dgm:t>
        <a:bodyPr/>
        <a:lstStyle/>
        <a:p>
          <a:r>
            <a:rPr lang="ru-RU" smtClean="0">
              <a:latin typeface="Arial Narrow" pitchFamily="34" charset="0"/>
              <a:cs typeface="Arial" pitchFamily="34" charset="0"/>
            </a:rPr>
            <a:t>взаимодействие </a:t>
          </a:r>
          <a:r>
            <a:rPr lang="ru-RU" b="1" smtClean="0">
              <a:latin typeface="Arial Narrow" pitchFamily="34" charset="0"/>
              <a:cs typeface="Arial" pitchFamily="34" charset="0"/>
            </a:rPr>
            <a:t>по организации общественных обсуждений</a:t>
          </a:r>
          <a:r>
            <a:rPr lang="ru-RU" smtClean="0">
              <a:latin typeface="Arial Narrow" pitchFamily="34" charset="0"/>
              <a:cs typeface="Arial" pitchFamily="34" charset="0"/>
            </a:rPr>
            <a:t>, публичных дискуссий по проблемам образования;</a:t>
          </a:r>
          <a:endParaRPr lang="ru-RU" dirty="0">
            <a:latin typeface="Arial Narrow" pitchFamily="34" charset="0"/>
            <a:cs typeface="Arial" pitchFamily="34" charset="0"/>
          </a:endParaRPr>
        </a:p>
      </dgm:t>
    </dgm:pt>
    <dgm:pt modelId="{98272A68-3E51-4AD2-BA3C-B00C885D89B0}" type="parTrans" cxnId="{628344B2-BC2A-48A2-B4E9-E3E083FF8F74}">
      <dgm:prSet/>
      <dgm:spPr/>
      <dgm:t>
        <a:bodyPr/>
        <a:lstStyle/>
        <a:p>
          <a:endParaRPr lang="uk-UA"/>
        </a:p>
      </dgm:t>
    </dgm:pt>
    <dgm:pt modelId="{4F92FC48-BA14-4E4B-A8C9-C948A9807E1B}" type="sibTrans" cxnId="{628344B2-BC2A-48A2-B4E9-E3E083FF8F74}">
      <dgm:prSet/>
      <dgm:spPr/>
      <dgm:t>
        <a:bodyPr/>
        <a:lstStyle/>
        <a:p>
          <a:endParaRPr lang="uk-UA"/>
        </a:p>
      </dgm:t>
    </dgm:pt>
    <dgm:pt modelId="{CD8D6BD2-07A3-4EF5-B763-6E20C7E52A08}">
      <dgm:prSet/>
      <dgm:spPr/>
      <dgm:t>
        <a:bodyPr/>
        <a:lstStyle/>
        <a:p>
          <a:r>
            <a:rPr lang="ru-RU" smtClean="0">
              <a:latin typeface="Arial Narrow" pitchFamily="34" charset="0"/>
              <a:cs typeface="Arial" pitchFamily="34" charset="0"/>
            </a:rPr>
            <a:t>взаимодействие </a:t>
          </a:r>
          <a:r>
            <a:rPr lang="ru-RU" b="1" smtClean="0">
              <a:latin typeface="Arial Narrow" pitchFamily="34" charset="0"/>
              <a:cs typeface="Arial" pitchFamily="34" charset="0"/>
            </a:rPr>
            <a:t>в процессах участия </a:t>
          </a:r>
          <a:r>
            <a:rPr lang="ru-RU" smtClean="0">
              <a:latin typeface="Arial Narrow" pitchFamily="34" charset="0"/>
              <a:cs typeface="Arial" pitchFamily="34" charset="0"/>
            </a:rPr>
            <a:t>общественности в </a:t>
          </a:r>
          <a:r>
            <a:rPr lang="ru-RU" b="1" smtClean="0">
              <a:latin typeface="Arial Narrow" pitchFamily="34" charset="0"/>
              <a:cs typeface="Arial" pitchFamily="34" charset="0"/>
            </a:rPr>
            <a:t>решении вопросов ресурсного обеспечения</a:t>
          </a:r>
          <a:r>
            <a:rPr lang="ru-RU" smtClean="0">
              <a:latin typeface="Arial Narrow" pitchFamily="34" charset="0"/>
              <a:cs typeface="Arial" pitchFamily="34" charset="0"/>
            </a:rPr>
            <a:t> образования, включая взаимодействие в области благотворительности и попечительства;</a:t>
          </a:r>
          <a:endParaRPr lang="ru-RU" dirty="0">
            <a:latin typeface="Arial Narrow" pitchFamily="34" charset="0"/>
            <a:cs typeface="Arial" pitchFamily="34" charset="0"/>
          </a:endParaRPr>
        </a:p>
      </dgm:t>
    </dgm:pt>
    <dgm:pt modelId="{E84694E8-40C8-43EC-8B82-D3AFC2E45DB9}" type="parTrans" cxnId="{8CC343C9-2198-46DA-8EB0-1C4F20E1B471}">
      <dgm:prSet/>
      <dgm:spPr/>
      <dgm:t>
        <a:bodyPr/>
        <a:lstStyle/>
        <a:p>
          <a:endParaRPr lang="uk-UA"/>
        </a:p>
      </dgm:t>
    </dgm:pt>
    <dgm:pt modelId="{29E22132-CE7B-4683-8934-49CC5E754A1E}" type="sibTrans" cxnId="{8CC343C9-2198-46DA-8EB0-1C4F20E1B471}">
      <dgm:prSet/>
      <dgm:spPr/>
      <dgm:t>
        <a:bodyPr/>
        <a:lstStyle/>
        <a:p>
          <a:endParaRPr lang="uk-UA"/>
        </a:p>
      </dgm:t>
    </dgm:pt>
    <dgm:pt modelId="{2A4BFB1D-01B5-4AFC-A01B-BDBDA22FB475}">
      <dgm:prSet/>
      <dgm:spPr/>
      <dgm:t>
        <a:bodyPr/>
        <a:lstStyle/>
        <a:p>
          <a:r>
            <a:rPr lang="ru-RU" smtClean="0">
              <a:latin typeface="Arial Narrow" pitchFamily="34" charset="0"/>
              <a:cs typeface="Arial" pitchFamily="34" charset="0"/>
            </a:rPr>
            <a:t>управленческое взаимодействие </a:t>
          </a:r>
          <a:r>
            <a:rPr lang="ru-RU" b="1" smtClean="0">
              <a:latin typeface="Arial Narrow" pitchFamily="34" charset="0"/>
              <a:cs typeface="Arial" pitchFamily="34" charset="0"/>
            </a:rPr>
            <a:t>по вопросам подготовки, принятия, согласования и реализации управленческих решений </a:t>
          </a:r>
          <a:r>
            <a:rPr lang="ru-RU" smtClean="0">
              <a:latin typeface="Arial Narrow" pitchFamily="34" charset="0"/>
              <a:cs typeface="Arial" pitchFamily="34" charset="0"/>
            </a:rPr>
            <a:t>в сфере образования.</a:t>
          </a:r>
          <a:endParaRPr lang="ru-RU" dirty="0">
            <a:latin typeface="Arial Narrow" pitchFamily="34" charset="0"/>
            <a:cs typeface="Arial" pitchFamily="34" charset="0"/>
          </a:endParaRPr>
        </a:p>
      </dgm:t>
    </dgm:pt>
    <dgm:pt modelId="{A8190C9D-0CAB-4C6D-91A2-68502EFE68F5}" type="parTrans" cxnId="{90B9DC30-15A5-464F-AE81-D94FB8897936}">
      <dgm:prSet/>
      <dgm:spPr/>
      <dgm:t>
        <a:bodyPr/>
        <a:lstStyle/>
        <a:p>
          <a:endParaRPr lang="uk-UA"/>
        </a:p>
      </dgm:t>
    </dgm:pt>
    <dgm:pt modelId="{65C15CCF-8F30-4082-ABB3-DDFC07646DBB}" type="sibTrans" cxnId="{90B9DC30-15A5-464F-AE81-D94FB8897936}">
      <dgm:prSet/>
      <dgm:spPr/>
      <dgm:t>
        <a:bodyPr/>
        <a:lstStyle/>
        <a:p>
          <a:endParaRPr lang="uk-UA"/>
        </a:p>
      </dgm:t>
    </dgm:pt>
    <dgm:pt modelId="{D261D2CD-ED89-46C0-9741-F6BCB4C12CA8}" type="pres">
      <dgm:prSet presAssocID="{F1E8A180-D441-4DA5-BF61-AE911F710DC8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95A26CF-77C7-4A59-8F4D-96F9EF6F8802}" type="pres">
      <dgm:prSet presAssocID="{5CAE4105-FBFA-449C-AA53-E528C9AB7495}" presName="thickLine" presStyleLbl="alignNode1" presStyleIdx="0" presStyleCnt="1"/>
      <dgm:spPr/>
    </dgm:pt>
    <dgm:pt modelId="{B72F79BB-8E20-4AB7-A74C-EB4FD0227E23}" type="pres">
      <dgm:prSet presAssocID="{5CAE4105-FBFA-449C-AA53-E528C9AB7495}" presName="horz1" presStyleCnt="0"/>
      <dgm:spPr/>
    </dgm:pt>
    <dgm:pt modelId="{43B3E5D4-D8B9-4C90-92A4-8CC590C044EC}" type="pres">
      <dgm:prSet presAssocID="{5CAE4105-FBFA-449C-AA53-E528C9AB7495}" presName="tx1" presStyleLbl="revTx" presStyleIdx="0" presStyleCnt="5"/>
      <dgm:spPr/>
      <dgm:t>
        <a:bodyPr/>
        <a:lstStyle/>
        <a:p>
          <a:endParaRPr lang="uk-UA"/>
        </a:p>
      </dgm:t>
    </dgm:pt>
    <dgm:pt modelId="{99207CDA-8AF7-436D-BE9A-C69DEBEC26BB}" type="pres">
      <dgm:prSet presAssocID="{5CAE4105-FBFA-449C-AA53-E528C9AB7495}" presName="vert1" presStyleCnt="0"/>
      <dgm:spPr/>
    </dgm:pt>
    <dgm:pt modelId="{0CCA72E9-C69E-48BE-AD5A-293C5894D63A}" type="pres">
      <dgm:prSet presAssocID="{611FD15B-F7D6-41C5-AEB1-815896065C68}" presName="vertSpace2a" presStyleCnt="0"/>
      <dgm:spPr/>
    </dgm:pt>
    <dgm:pt modelId="{7D16F105-025C-47F7-880D-53B22801C11E}" type="pres">
      <dgm:prSet presAssocID="{611FD15B-F7D6-41C5-AEB1-815896065C68}" presName="horz2" presStyleCnt="0"/>
      <dgm:spPr/>
    </dgm:pt>
    <dgm:pt modelId="{7B9397AD-0944-43F7-B461-F0E65D4A6656}" type="pres">
      <dgm:prSet presAssocID="{611FD15B-F7D6-41C5-AEB1-815896065C68}" presName="horzSpace2" presStyleCnt="0"/>
      <dgm:spPr/>
    </dgm:pt>
    <dgm:pt modelId="{D341162D-2693-456D-B4D2-CD4B2A1AB420}" type="pres">
      <dgm:prSet presAssocID="{611FD15B-F7D6-41C5-AEB1-815896065C68}" presName="tx2" presStyleLbl="revTx" presStyleIdx="1" presStyleCnt="5"/>
      <dgm:spPr/>
      <dgm:t>
        <a:bodyPr/>
        <a:lstStyle/>
        <a:p>
          <a:endParaRPr lang="ru-RU"/>
        </a:p>
      </dgm:t>
    </dgm:pt>
    <dgm:pt modelId="{B9A813CB-36EB-4C89-9D23-0BA637132F93}" type="pres">
      <dgm:prSet presAssocID="{611FD15B-F7D6-41C5-AEB1-815896065C68}" presName="vert2" presStyleCnt="0"/>
      <dgm:spPr/>
    </dgm:pt>
    <dgm:pt modelId="{77C265D1-2D80-4B42-A73A-1D1755E53C42}" type="pres">
      <dgm:prSet presAssocID="{611FD15B-F7D6-41C5-AEB1-815896065C68}" presName="thinLine2b" presStyleLbl="callout" presStyleIdx="0" presStyleCnt="4"/>
      <dgm:spPr/>
    </dgm:pt>
    <dgm:pt modelId="{8E226179-DDE7-4760-B8A5-FE2CC1E21BE2}" type="pres">
      <dgm:prSet presAssocID="{611FD15B-F7D6-41C5-AEB1-815896065C68}" presName="vertSpace2b" presStyleCnt="0"/>
      <dgm:spPr/>
    </dgm:pt>
    <dgm:pt modelId="{66B22EBF-C061-42E9-BE94-B1D7E4DF0899}" type="pres">
      <dgm:prSet presAssocID="{5806CAF7-32AB-4B57-8E70-2090ED7A99C1}" presName="horz2" presStyleCnt="0"/>
      <dgm:spPr/>
    </dgm:pt>
    <dgm:pt modelId="{543A985D-6383-47D6-BEE8-5E46DE0C6D42}" type="pres">
      <dgm:prSet presAssocID="{5806CAF7-32AB-4B57-8E70-2090ED7A99C1}" presName="horzSpace2" presStyleCnt="0"/>
      <dgm:spPr/>
    </dgm:pt>
    <dgm:pt modelId="{51405281-7B6E-4BC1-B6E0-7EF1C89FA144}" type="pres">
      <dgm:prSet presAssocID="{5806CAF7-32AB-4B57-8E70-2090ED7A99C1}" presName="tx2" presStyleLbl="revTx" presStyleIdx="2" presStyleCnt="5"/>
      <dgm:spPr/>
      <dgm:t>
        <a:bodyPr/>
        <a:lstStyle/>
        <a:p>
          <a:endParaRPr lang="ru-RU"/>
        </a:p>
      </dgm:t>
    </dgm:pt>
    <dgm:pt modelId="{16F6839F-F56A-4CDC-81FD-5B669544B718}" type="pres">
      <dgm:prSet presAssocID="{5806CAF7-32AB-4B57-8E70-2090ED7A99C1}" presName="vert2" presStyleCnt="0"/>
      <dgm:spPr/>
    </dgm:pt>
    <dgm:pt modelId="{B4D44C4B-ED53-4778-8C83-78C292D6B6C4}" type="pres">
      <dgm:prSet presAssocID="{5806CAF7-32AB-4B57-8E70-2090ED7A99C1}" presName="thinLine2b" presStyleLbl="callout" presStyleIdx="1" presStyleCnt="4"/>
      <dgm:spPr/>
    </dgm:pt>
    <dgm:pt modelId="{A9520BB5-4262-4584-A121-F590B06A6138}" type="pres">
      <dgm:prSet presAssocID="{5806CAF7-32AB-4B57-8E70-2090ED7A99C1}" presName="vertSpace2b" presStyleCnt="0"/>
      <dgm:spPr/>
    </dgm:pt>
    <dgm:pt modelId="{CFA3BD96-3A1C-4A58-9774-6D961C845146}" type="pres">
      <dgm:prSet presAssocID="{CD8D6BD2-07A3-4EF5-B763-6E20C7E52A08}" presName="horz2" presStyleCnt="0"/>
      <dgm:spPr/>
    </dgm:pt>
    <dgm:pt modelId="{FCFD379F-7872-4B26-9A72-09949A2575B8}" type="pres">
      <dgm:prSet presAssocID="{CD8D6BD2-07A3-4EF5-B763-6E20C7E52A08}" presName="horzSpace2" presStyleCnt="0"/>
      <dgm:spPr/>
    </dgm:pt>
    <dgm:pt modelId="{C70EC82C-5D48-4BD0-8A6B-8112B4D8DF99}" type="pres">
      <dgm:prSet presAssocID="{CD8D6BD2-07A3-4EF5-B763-6E20C7E52A08}" presName="tx2" presStyleLbl="revTx" presStyleIdx="3" presStyleCnt="5"/>
      <dgm:spPr/>
      <dgm:t>
        <a:bodyPr/>
        <a:lstStyle/>
        <a:p>
          <a:endParaRPr lang="ru-RU"/>
        </a:p>
      </dgm:t>
    </dgm:pt>
    <dgm:pt modelId="{C55A5F13-4F71-4639-B352-DC21D6D028DC}" type="pres">
      <dgm:prSet presAssocID="{CD8D6BD2-07A3-4EF5-B763-6E20C7E52A08}" presName="vert2" presStyleCnt="0"/>
      <dgm:spPr/>
    </dgm:pt>
    <dgm:pt modelId="{66040360-89C0-46FD-A4D9-C41E0A98DFC1}" type="pres">
      <dgm:prSet presAssocID="{CD8D6BD2-07A3-4EF5-B763-6E20C7E52A08}" presName="thinLine2b" presStyleLbl="callout" presStyleIdx="2" presStyleCnt="4"/>
      <dgm:spPr/>
    </dgm:pt>
    <dgm:pt modelId="{DEF0F995-8699-45B3-913F-54BEE38F1371}" type="pres">
      <dgm:prSet presAssocID="{CD8D6BD2-07A3-4EF5-B763-6E20C7E52A08}" presName="vertSpace2b" presStyleCnt="0"/>
      <dgm:spPr/>
    </dgm:pt>
    <dgm:pt modelId="{B94A1591-B664-4C0A-A717-F39AE354F289}" type="pres">
      <dgm:prSet presAssocID="{2A4BFB1D-01B5-4AFC-A01B-BDBDA22FB475}" presName="horz2" presStyleCnt="0"/>
      <dgm:spPr/>
    </dgm:pt>
    <dgm:pt modelId="{B81E2243-2D03-42E2-83E2-CDCA04B6C91A}" type="pres">
      <dgm:prSet presAssocID="{2A4BFB1D-01B5-4AFC-A01B-BDBDA22FB475}" presName="horzSpace2" presStyleCnt="0"/>
      <dgm:spPr/>
    </dgm:pt>
    <dgm:pt modelId="{7418C806-54FC-424E-99D7-E92479FA4A04}" type="pres">
      <dgm:prSet presAssocID="{2A4BFB1D-01B5-4AFC-A01B-BDBDA22FB475}" presName="tx2" presStyleLbl="revTx" presStyleIdx="4" presStyleCnt="5"/>
      <dgm:spPr/>
      <dgm:t>
        <a:bodyPr/>
        <a:lstStyle/>
        <a:p>
          <a:endParaRPr lang="ru-RU"/>
        </a:p>
      </dgm:t>
    </dgm:pt>
    <dgm:pt modelId="{71219BF5-91D2-43D4-810D-BDF6215818A0}" type="pres">
      <dgm:prSet presAssocID="{2A4BFB1D-01B5-4AFC-A01B-BDBDA22FB475}" presName="vert2" presStyleCnt="0"/>
      <dgm:spPr/>
    </dgm:pt>
    <dgm:pt modelId="{FE57D679-33CC-4DE5-BECD-6FF51FC5D837}" type="pres">
      <dgm:prSet presAssocID="{2A4BFB1D-01B5-4AFC-A01B-BDBDA22FB475}" presName="thinLine2b" presStyleLbl="callout" presStyleIdx="3" presStyleCnt="4"/>
      <dgm:spPr/>
    </dgm:pt>
    <dgm:pt modelId="{561CB0DB-131D-49C9-BA9F-AA90B49400C5}" type="pres">
      <dgm:prSet presAssocID="{2A4BFB1D-01B5-4AFC-A01B-BDBDA22FB475}" presName="vertSpace2b" presStyleCnt="0"/>
      <dgm:spPr/>
    </dgm:pt>
  </dgm:ptLst>
  <dgm:cxnLst>
    <dgm:cxn modelId="{669D09A5-A1ED-4644-87FB-2A6573855C4A}" type="presOf" srcId="{5CAE4105-FBFA-449C-AA53-E528C9AB7495}" destId="{43B3E5D4-D8B9-4C90-92A4-8CC590C044EC}" srcOrd="0" destOrd="0" presId="urn:microsoft.com/office/officeart/2008/layout/LinedList"/>
    <dgm:cxn modelId="{58A2E42A-D091-4E6A-8DE6-7DDD413C2513}" type="presOf" srcId="{2A4BFB1D-01B5-4AFC-A01B-BDBDA22FB475}" destId="{7418C806-54FC-424E-99D7-E92479FA4A04}" srcOrd="0" destOrd="0" presId="urn:microsoft.com/office/officeart/2008/layout/LinedList"/>
    <dgm:cxn modelId="{6A4B6D2E-A44B-47CE-8695-D5B0874C11CD}" type="presOf" srcId="{F1E8A180-D441-4DA5-BF61-AE911F710DC8}" destId="{D261D2CD-ED89-46C0-9741-F6BCB4C12CA8}" srcOrd="0" destOrd="0" presId="urn:microsoft.com/office/officeart/2008/layout/LinedList"/>
    <dgm:cxn modelId="{E5126654-8C60-4A57-8EDE-DD4B1FB3F9B3}" srcId="{5CAE4105-FBFA-449C-AA53-E528C9AB7495}" destId="{611FD15B-F7D6-41C5-AEB1-815896065C68}" srcOrd="0" destOrd="0" parTransId="{C03B72FA-1F74-455B-BA64-653AD328586D}" sibTransId="{881B3798-966B-478D-A62F-10835C3A109C}"/>
    <dgm:cxn modelId="{90B9DC30-15A5-464F-AE81-D94FB8897936}" srcId="{5CAE4105-FBFA-449C-AA53-E528C9AB7495}" destId="{2A4BFB1D-01B5-4AFC-A01B-BDBDA22FB475}" srcOrd="3" destOrd="0" parTransId="{A8190C9D-0CAB-4C6D-91A2-68502EFE68F5}" sibTransId="{65C15CCF-8F30-4082-ABB3-DDFC07646DBB}"/>
    <dgm:cxn modelId="{5B1C3080-A862-4403-9F9F-DFE1740A07ED}" srcId="{F1E8A180-D441-4DA5-BF61-AE911F710DC8}" destId="{5CAE4105-FBFA-449C-AA53-E528C9AB7495}" srcOrd="0" destOrd="0" parTransId="{A787E136-31EC-46AE-87A9-E0734D73721B}" sibTransId="{C86E5A00-F55D-4DC0-9378-18ABC85BF0AB}"/>
    <dgm:cxn modelId="{8044050F-A528-4F29-A7C6-38374C60F98F}" type="presOf" srcId="{CD8D6BD2-07A3-4EF5-B763-6E20C7E52A08}" destId="{C70EC82C-5D48-4BD0-8A6B-8112B4D8DF99}" srcOrd="0" destOrd="0" presId="urn:microsoft.com/office/officeart/2008/layout/LinedList"/>
    <dgm:cxn modelId="{8CC343C9-2198-46DA-8EB0-1C4F20E1B471}" srcId="{5CAE4105-FBFA-449C-AA53-E528C9AB7495}" destId="{CD8D6BD2-07A3-4EF5-B763-6E20C7E52A08}" srcOrd="2" destOrd="0" parTransId="{E84694E8-40C8-43EC-8B82-D3AFC2E45DB9}" sibTransId="{29E22132-CE7B-4683-8934-49CC5E754A1E}"/>
    <dgm:cxn modelId="{291F553B-FBDF-4CC0-BAB5-DCF3C7080435}" type="presOf" srcId="{611FD15B-F7D6-41C5-AEB1-815896065C68}" destId="{D341162D-2693-456D-B4D2-CD4B2A1AB420}" srcOrd="0" destOrd="0" presId="urn:microsoft.com/office/officeart/2008/layout/LinedList"/>
    <dgm:cxn modelId="{628344B2-BC2A-48A2-B4E9-E3E083FF8F74}" srcId="{5CAE4105-FBFA-449C-AA53-E528C9AB7495}" destId="{5806CAF7-32AB-4B57-8E70-2090ED7A99C1}" srcOrd="1" destOrd="0" parTransId="{98272A68-3E51-4AD2-BA3C-B00C885D89B0}" sibTransId="{4F92FC48-BA14-4E4B-A8C9-C948A9807E1B}"/>
    <dgm:cxn modelId="{84762664-91B8-4606-B4D3-37AA21A4073F}" type="presOf" srcId="{5806CAF7-32AB-4B57-8E70-2090ED7A99C1}" destId="{51405281-7B6E-4BC1-B6E0-7EF1C89FA144}" srcOrd="0" destOrd="0" presId="urn:microsoft.com/office/officeart/2008/layout/LinedList"/>
    <dgm:cxn modelId="{FF9AC055-7122-4477-A934-86C592E59A22}" type="presParOf" srcId="{D261D2CD-ED89-46C0-9741-F6BCB4C12CA8}" destId="{595A26CF-77C7-4A59-8F4D-96F9EF6F8802}" srcOrd="0" destOrd="0" presId="urn:microsoft.com/office/officeart/2008/layout/LinedList"/>
    <dgm:cxn modelId="{44644450-F781-4794-B47A-C9D30D12D2ED}" type="presParOf" srcId="{D261D2CD-ED89-46C0-9741-F6BCB4C12CA8}" destId="{B72F79BB-8E20-4AB7-A74C-EB4FD0227E23}" srcOrd="1" destOrd="0" presId="urn:microsoft.com/office/officeart/2008/layout/LinedList"/>
    <dgm:cxn modelId="{31EF4BF5-5B82-453B-9244-D1092DEBB2E8}" type="presParOf" srcId="{B72F79BB-8E20-4AB7-A74C-EB4FD0227E23}" destId="{43B3E5D4-D8B9-4C90-92A4-8CC590C044EC}" srcOrd="0" destOrd="0" presId="urn:microsoft.com/office/officeart/2008/layout/LinedList"/>
    <dgm:cxn modelId="{AD9C4018-016A-4D9F-87E1-DC35C70FD679}" type="presParOf" srcId="{B72F79BB-8E20-4AB7-A74C-EB4FD0227E23}" destId="{99207CDA-8AF7-436D-BE9A-C69DEBEC26BB}" srcOrd="1" destOrd="0" presId="urn:microsoft.com/office/officeart/2008/layout/LinedList"/>
    <dgm:cxn modelId="{D8E81981-1B8D-433E-8FDE-7871349BD377}" type="presParOf" srcId="{99207CDA-8AF7-436D-BE9A-C69DEBEC26BB}" destId="{0CCA72E9-C69E-48BE-AD5A-293C5894D63A}" srcOrd="0" destOrd="0" presId="urn:microsoft.com/office/officeart/2008/layout/LinedList"/>
    <dgm:cxn modelId="{A01A7AD0-6DC8-4C4B-8A74-B68D281BE7C7}" type="presParOf" srcId="{99207CDA-8AF7-436D-BE9A-C69DEBEC26BB}" destId="{7D16F105-025C-47F7-880D-53B22801C11E}" srcOrd="1" destOrd="0" presId="urn:microsoft.com/office/officeart/2008/layout/LinedList"/>
    <dgm:cxn modelId="{2D895007-B465-441C-9840-E9AB3BAF9B85}" type="presParOf" srcId="{7D16F105-025C-47F7-880D-53B22801C11E}" destId="{7B9397AD-0944-43F7-B461-F0E65D4A6656}" srcOrd="0" destOrd="0" presId="urn:microsoft.com/office/officeart/2008/layout/LinedList"/>
    <dgm:cxn modelId="{BADB607B-25FE-4D6A-9F39-0FACF96077C7}" type="presParOf" srcId="{7D16F105-025C-47F7-880D-53B22801C11E}" destId="{D341162D-2693-456D-B4D2-CD4B2A1AB420}" srcOrd="1" destOrd="0" presId="urn:microsoft.com/office/officeart/2008/layout/LinedList"/>
    <dgm:cxn modelId="{C8187455-2FBF-483A-84B1-E66D96B950A2}" type="presParOf" srcId="{7D16F105-025C-47F7-880D-53B22801C11E}" destId="{B9A813CB-36EB-4C89-9D23-0BA637132F93}" srcOrd="2" destOrd="0" presId="urn:microsoft.com/office/officeart/2008/layout/LinedList"/>
    <dgm:cxn modelId="{2499E9E0-0F78-426B-9B71-84ED3A3A55D8}" type="presParOf" srcId="{99207CDA-8AF7-436D-BE9A-C69DEBEC26BB}" destId="{77C265D1-2D80-4B42-A73A-1D1755E53C42}" srcOrd="2" destOrd="0" presId="urn:microsoft.com/office/officeart/2008/layout/LinedList"/>
    <dgm:cxn modelId="{68FB8AEB-67DF-4DD0-949B-9E921EDD24F9}" type="presParOf" srcId="{99207CDA-8AF7-436D-BE9A-C69DEBEC26BB}" destId="{8E226179-DDE7-4760-B8A5-FE2CC1E21BE2}" srcOrd="3" destOrd="0" presId="urn:microsoft.com/office/officeart/2008/layout/LinedList"/>
    <dgm:cxn modelId="{462A352B-C401-4A7C-BCCA-E9BA67D6EDD9}" type="presParOf" srcId="{99207CDA-8AF7-436D-BE9A-C69DEBEC26BB}" destId="{66B22EBF-C061-42E9-BE94-B1D7E4DF0899}" srcOrd="4" destOrd="0" presId="urn:microsoft.com/office/officeart/2008/layout/LinedList"/>
    <dgm:cxn modelId="{93A4EEA4-C6FC-4F40-8FEF-9C9911E05821}" type="presParOf" srcId="{66B22EBF-C061-42E9-BE94-B1D7E4DF0899}" destId="{543A985D-6383-47D6-BEE8-5E46DE0C6D42}" srcOrd="0" destOrd="0" presId="urn:microsoft.com/office/officeart/2008/layout/LinedList"/>
    <dgm:cxn modelId="{46591803-31DE-422C-A55A-D0605AD1477C}" type="presParOf" srcId="{66B22EBF-C061-42E9-BE94-B1D7E4DF0899}" destId="{51405281-7B6E-4BC1-B6E0-7EF1C89FA144}" srcOrd="1" destOrd="0" presId="urn:microsoft.com/office/officeart/2008/layout/LinedList"/>
    <dgm:cxn modelId="{1F32149E-CF08-4379-BDCF-9D5633E2E3E9}" type="presParOf" srcId="{66B22EBF-C061-42E9-BE94-B1D7E4DF0899}" destId="{16F6839F-F56A-4CDC-81FD-5B669544B718}" srcOrd="2" destOrd="0" presId="urn:microsoft.com/office/officeart/2008/layout/LinedList"/>
    <dgm:cxn modelId="{9897F6CE-EFD3-41FD-B48D-5AB29E80BBDC}" type="presParOf" srcId="{99207CDA-8AF7-436D-BE9A-C69DEBEC26BB}" destId="{B4D44C4B-ED53-4778-8C83-78C292D6B6C4}" srcOrd="5" destOrd="0" presId="urn:microsoft.com/office/officeart/2008/layout/LinedList"/>
    <dgm:cxn modelId="{28D1119B-646F-41F9-9554-BDD1F421643A}" type="presParOf" srcId="{99207CDA-8AF7-436D-BE9A-C69DEBEC26BB}" destId="{A9520BB5-4262-4584-A121-F590B06A6138}" srcOrd="6" destOrd="0" presId="urn:microsoft.com/office/officeart/2008/layout/LinedList"/>
    <dgm:cxn modelId="{E9DAB43A-1475-4969-AE3B-9C4AD1E7231A}" type="presParOf" srcId="{99207CDA-8AF7-436D-BE9A-C69DEBEC26BB}" destId="{CFA3BD96-3A1C-4A58-9774-6D961C845146}" srcOrd="7" destOrd="0" presId="urn:microsoft.com/office/officeart/2008/layout/LinedList"/>
    <dgm:cxn modelId="{AB0E0694-09C3-4F37-9AA1-7B5733C71B7A}" type="presParOf" srcId="{CFA3BD96-3A1C-4A58-9774-6D961C845146}" destId="{FCFD379F-7872-4B26-9A72-09949A2575B8}" srcOrd="0" destOrd="0" presId="urn:microsoft.com/office/officeart/2008/layout/LinedList"/>
    <dgm:cxn modelId="{9BE0FEC7-E070-4F2E-B21F-38E27DD593B3}" type="presParOf" srcId="{CFA3BD96-3A1C-4A58-9774-6D961C845146}" destId="{C70EC82C-5D48-4BD0-8A6B-8112B4D8DF99}" srcOrd="1" destOrd="0" presId="urn:microsoft.com/office/officeart/2008/layout/LinedList"/>
    <dgm:cxn modelId="{5A2A6076-E036-4E01-A995-B18356DC1C41}" type="presParOf" srcId="{CFA3BD96-3A1C-4A58-9774-6D961C845146}" destId="{C55A5F13-4F71-4639-B352-DC21D6D028DC}" srcOrd="2" destOrd="0" presId="urn:microsoft.com/office/officeart/2008/layout/LinedList"/>
    <dgm:cxn modelId="{88563DEA-6EBF-437B-BCB4-BEDF1283A4B9}" type="presParOf" srcId="{99207CDA-8AF7-436D-BE9A-C69DEBEC26BB}" destId="{66040360-89C0-46FD-A4D9-C41E0A98DFC1}" srcOrd="8" destOrd="0" presId="urn:microsoft.com/office/officeart/2008/layout/LinedList"/>
    <dgm:cxn modelId="{33E0697E-C652-4C39-A3F8-9DACCC285BA3}" type="presParOf" srcId="{99207CDA-8AF7-436D-BE9A-C69DEBEC26BB}" destId="{DEF0F995-8699-45B3-913F-54BEE38F1371}" srcOrd="9" destOrd="0" presId="urn:microsoft.com/office/officeart/2008/layout/LinedList"/>
    <dgm:cxn modelId="{24900A73-97F3-4A23-A338-994EF10B996D}" type="presParOf" srcId="{99207CDA-8AF7-436D-BE9A-C69DEBEC26BB}" destId="{B94A1591-B664-4C0A-A717-F39AE354F289}" srcOrd="10" destOrd="0" presId="urn:microsoft.com/office/officeart/2008/layout/LinedList"/>
    <dgm:cxn modelId="{A70FB252-614F-44EC-9840-2694D85F57C5}" type="presParOf" srcId="{B94A1591-B664-4C0A-A717-F39AE354F289}" destId="{B81E2243-2D03-42E2-83E2-CDCA04B6C91A}" srcOrd="0" destOrd="0" presId="urn:microsoft.com/office/officeart/2008/layout/LinedList"/>
    <dgm:cxn modelId="{7266F5B0-2145-4348-BA86-FB4D034D174D}" type="presParOf" srcId="{B94A1591-B664-4C0A-A717-F39AE354F289}" destId="{7418C806-54FC-424E-99D7-E92479FA4A04}" srcOrd="1" destOrd="0" presId="urn:microsoft.com/office/officeart/2008/layout/LinedList"/>
    <dgm:cxn modelId="{716408A2-4B12-4351-AEC0-075814204111}" type="presParOf" srcId="{B94A1591-B664-4C0A-A717-F39AE354F289}" destId="{71219BF5-91D2-43D4-810D-BDF6215818A0}" srcOrd="2" destOrd="0" presId="urn:microsoft.com/office/officeart/2008/layout/LinedList"/>
    <dgm:cxn modelId="{893660EC-7035-4992-8492-5AE48ADF66FA}" type="presParOf" srcId="{99207CDA-8AF7-436D-BE9A-C69DEBEC26BB}" destId="{FE57D679-33CC-4DE5-BECD-6FF51FC5D837}" srcOrd="11" destOrd="0" presId="urn:microsoft.com/office/officeart/2008/layout/LinedList"/>
    <dgm:cxn modelId="{FA590159-7371-4408-A008-FDAF70AE7D8C}" type="presParOf" srcId="{99207CDA-8AF7-436D-BE9A-C69DEBEC26BB}" destId="{561CB0DB-131D-49C9-BA9F-AA90B49400C5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4ECD063-62D9-425D-9AEB-9C9ADE055652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uk-UA"/>
        </a:p>
      </dgm:t>
    </dgm:pt>
    <dgm:pt modelId="{6A025147-4035-4BCC-85E9-743FAD61B06C}">
      <dgm:prSet phldrT="[Текст]"/>
      <dgm:spPr>
        <a:solidFill>
          <a:schemeClr val="accent1">
            <a:shade val="80000"/>
            <a:hueOff val="0"/>
            <a:satOff val="0"/>
            <a:lumOff val="0"/>
            <a:alpha val="69000"/>
          </a:schemeClr>
        </a:solidFill>
      </dgm:spPr>
      <dgm:t>
        <a:bodyPr/>
        <a:lstStyle/>
        <a:p>
          <a:r>
            <a:rPr lang="ru-RU" altLang="ru-RU" smtClean="0">
              <a:latin typeface="Arial Narrow" pitchFamily="34" charset="0"/>
              <a:cs typeface="Arial" pitchFamily="34" charset="0"/>
            </a:rPr>
            <a:t>опыт управленческой деятельности, реальная школа «лидерства»</a:t>
          </a:r>
          <a:endParaRPr lang="uk-UA"/>
        </a:p>
      </dgm:t>
    </dgm:pt>
    <dgm:pt modelId="{E8A57D6A-D212-406B-834C-D87F3D28D64B}" type="parTrans" cxnId="{AEC83DC6-1531-4277-95DF-D05372573ADF}">
      <dgm:prSet/>
      <dgm:spPr/>
      <dgm:t>
        <a:bodyPr/>
        <a:lstStyle/>
        <a:p>
          <a:endParaRPr lang="uk-UA"/>
        </a:p>
      </dgm:t>
    </dgm:pt>
    <dgm:pt modelId="{A87EFD0A-77CE-4A5E-B9A7-AA0570C4FC72}" type="sibTrans" cxnId="{AEC83DC6-1531-4277-95DF-D05372573ADF}">
      <dgm:prSet/>
      <dgm:spPr/>
      <dgm:t>
        <a:bodyPr/>
        <a:lstStyle/>
        <a:p>
          <a:endParaRPr lang="uk-UA"/>
        </a:p>
      </dgm:t>
    </dgm:pt>
    <dgm:pt modelId="{31F8E281-89E0-4B91-8D0D-1E14A68715B2}">
      <dgm:prSet/>
      <dgm:spPr/>
      <dgm:t>
        <a:bodyPr/>
        <a:lstStyle/>
        <a:p>
          <a:r>
            <a:rPr lang="ru-RU" altLang="ru-RU" smtClean="0">
              <a:latin typeface="Arial Narrow" pitchFamily="34" charset="0"/>
              <a:cs typeface="Arial" pitchFamily="34" charset="0"/>
            </a:rPr>
            <a:t>возможность наращивания своего </a:t>
          </a:r>
          <a:r>
            <a:rPr lang="ru-RU" altLang="ru-RU" i="1" smtClean="0">
              <a:latin typeface="Arial Narrow" pitchFamily="34" charset="0"/>
              <a:cs typeface="Arial" pitchFamily="34" charset="0"/>
            </a:rPr>
            <a:t>человеческого</a:t>
          </a:r>
          <a:r>
            <a:rPr lang="ru-RU" altLang="ru-RU" smtClean="0">
              <a:latin typeface="Arial Narrow" pitchFamily="34" charset="0"/>
              <a:cs typeface="Arial" pitchFamily="34" charset="0"/>
            </a:rPr>
            <a:t> и </a:t>
          </a:r>
          <a:r>
            <a:rPr lang="ru-RU" altLang="ru-RU" i="1" smtClean="0">
              <a:latin typeface="Arial Narrow" pitchFamily="34" charset="0"/>
              <a:cs typeface="Arial" pitchFamily="34" charset="0"/>
            </a:rPr>
            <a:t>социального капитала, </a:t>
          </a:r>
          <a:r>
            <a:rPr lang="ru-RU" altLang="ru-RU" smtClean="0">
              <a:latin typeface="Arial Narrow" pitchFamily="34" charset="0"/>
              <a:cs typeface="Arial" pitchFamily="34" charset="0"/>
            </a:rPr>
            <a:t>   освоения конкретных навыков (формулирования и отстаивания интересов; публичных выступлений и презентаций; участия в дискуссии и др.  </a:t>
          </a:r>
          <a:endParaRPr lang="ru-RU" altLang="ru-RU" dirty="0" smtClean="0">
            <a:latin typeface="Arial Narrow" pitchFamily="34" charset="0"/>
            <a:cs typeface="Arial" pitchFamily="34" charset="0"/>
          </a:endParaRPr>
        </a:p>
      </dgm:t>
    </dgm:pt>
    <dgm:pt modelId="{6268D4AE-9705-486F-A1B0-6CBF25FBC93B}" type="parTrans" cxnId="{50D8C685-B0B0-473E-A619-32C16B3600C3}">
      <dgm:prSet/>
      <dgm:spPr/>
      <dgm:t>
        <a:bodyPr/>
        <a:lstStyle/>
        <a:p>
          <a:endParaRPr lang="uk-UA"/>
        </a:p>
      </dgm:t>
    </dgm:pt>
    <dgm:pt modelId="{96645A32-F145-47B5-9A66-E899E0922263}" type="sibTrans" cxnId="{50D8C685-B0B0-473E-A619-32C16B3600C3}">
      <dgm:prSet/>
      <dgm:spPr/>
      <dgm:t>
        <a:bodyPr/>
        <a:lstStyle/>
        <a:p>
          <a:endParaRPr lang="uk-UA"/>
        </a:p>
      </dgm:t>
    </dgm:pt>
    <dgm:pt modelId="{94CD6A43-988E-483E-A733-9E3064BB23C2}" type="pres">
      <dgm:prSet presAssocID="{D4ECD063-62D9-425D-9AEB-9C9ADE05565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8110658-38A0-4C02-9539-FBCE7D3285BD}" type="pres">
      <dgm:prSet presAssocID="{6A025147-4035-4BCC-85E9-743FAD61B06C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6A67BFA-C914-429D-B993-5576F134EF11}" type="pres">
      <dgm:prSet presAssocID="{A87EFD0A-77CE-4A5E-B9A7-AA0570C4FC72}" presName="spacer" presStyleCnt="0"/>
      <dgm:spPr/>
    </dgm:pt>
    <dgm:pt modelId="{80717CF4-4E99-4497-BE9D-F37EA30420E2}" type="pres">
      <dgm:prSet presAssocID="{31F8E281-89E0-4B91-8D0D-1E14A68715B2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EC83DC6-1531-4277-95DF-D05372573ADF}" srcId="{D4ECD063-62D9-425D-9AEB-9C9ADE055652}" destId="{6A025147-4035-4BCC-85E9-743FAD61B06C}" srcOrd="0" destOrd="0" parTransId="{E8A57D6A-D212-406B-834C-D87F3D28D64B}" sibTransId="{A87EFD0A-77CE-4A5E-B9A7-AA0570C4FC72}"/>
    <dgm:cxn modelId="{50D8C685-B0B0-473E-A619-32C16B3600C3}" srcId="{D4ECD063-62D9-425D-9AEB-9C9ADE055652}" destId="{31F8E281-89E0-4B91-8D0D-1E14A68715B2}" srcOrd="1" destOrd="0" parTransId="{6268D4AE-9705-486F-A1B0-6CBF25FBC93B}" sibTransId="{96645A32-F145-47B5-9A66-E899E0922263}"/>
    <dgm:cxn modelId="{E7C2CD83-A908-41DD-AEE0-4BC3F4C82FA2}" type="presOf" srcId="{31F8E281-89E0-4B91-8D0D-1E14A68715B2}" destId="{80717CF4-4E99-4497-BE9D-F37EA30420E2}" srcOrd="0" destOrd="0" presId="urn:microsoft.com/office/officeart/2005/8/layout/vList2"/>
    <dgm:cxn modelId="{5AC77296-BE4A-4C08-A503-FA4B63746077}" type="presOf" srcId="{D4ECD063-62D9-425D-9AEB-9C9ADE055652}" destId="{94CD6A43-988E-483E-A733-9E3064BB23C2}" srcOrd="0" destOrd="0" presId="urn:microsoft.com/office/officeart/2005/8/layout/vList2"/>
    <dgm:cxn modelId="{055A94B3-0E5E-4C55-AA94-6EF9E1B0D522}" type="presOf" srcId="{6A025147-4035-4BCC-85E9-743FAD61B06C}" destId="{08110658-38A0-4C02-9539-FBCE7D3285BD}" srcOrd="0" destOrd="0" presId="urn:microsoft.com/office/officeart/2005/8/layout/vList2"/>
    <dgm:cxn modelId="{24D18586-64DD-475E-B4A0-E946CE4E56CC}" type="presParOf" srcId="{94CD6A43-988E-483E-A733-9E3064BB23C2}" destId="{08110658-38A0-4C02-9539-FBCE7D3285BD}" srcOrd="0" destOrd="0" presId="urn:microsoft.com/office/officeart/2005/8/layout/vList2"/>
    <dgm:cxn modelId="{58081463-58BE-4535-B323-C0B92B2140F6}" type="presParOf" srcId="{94CD6A43-988E-483E-A733-9E3064BB23C2}" destId="{76A67BFA-C914-429D-B993-5576F134EF11}" srcOrd="1" destOrd="0" presId="urn:microsoft.com/office/officeart/2005/8/layout/vList2"/>
    <dgm:cxn modelId="{EA447570-7840-4F2D-8F7F-B870A4C6411B}" type="presParOf" srcId="{94CD6A43-988E-483E-A733-9E3064BB23C2}" destId="{80717CF4-4E99-4497-BE9D-F37EA30420E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DDDEA8-F0DA-4F8E-8BFF-7478420D03A7}" type="doc">
      <dgm:prSet loTypeId="urn:microsoft.com/office/officeart/2005/8/layout/pyramid2" loCatId="list" qsTypeId="urn:microsoft.com/office/officeart/2005/8/quickstyle/3d5" qsCatId="3D" csTypeId="urn:microsoft.com/office/officeart/2005/8/colors/accent1_2" csCatId="accent1" phldr="0"/>
      <dgm:spPr/>
    </dgm:pt>
    <dgm:pt modelId="{0B7F8F97-8795-4FBD-A61E-D743F0BE23E7}">
      <dgm:prSet phldrT="[Текст]" phldr="1"/>
      <dgm:spPr/>
      <dgm:t>
        <a:bodyPr/>
        <a:lstStyle/>
        <a:p>
          <a:endParaRPr lang="ru-RU"/>
        </a:p>
      </dgm:t>
    </dgm:pt>
    <dgm:pt modelId="{7CF65BA4-638D-4D71-AC18-6528EA7C10D8}" type="parTrans" cxnId="{898AA6ED-D978-4778-8584-F49E69498BC6}">
      <dgm:prSet/>
      <dgm:spPr/>
      <dgm:t>
        <a:bodyPr/>
        <a:lstStyle/>
        <a:p>
          <a:endParaRPr lang="ru-RU"/>
        </a:p>
      </dgm:t>
    </dgm:pt>
    <dgm:pt modelId="{13326CF9-1CC7-4050-BB5B-28249E726AE4}" type="sibTrans" cxnId="{898AA6ED-D978-4778-8584-F49E69498BC6}">
      <dgm:prSet/>
      <dgm:spPr/>
      <dgm:t>
        <a:bodyPr/>
        <a:lstStyle/>
        <a:p>
          <a:endParaRPr lang="ru-RU"/>
        </a:p>
      </dgm:t>
    </dgm:pt>
    <dgm:pt modelId="{F8645BA9-2047-4D6F-B715-628A85DFE605}">
      <dgm:prSet phldrT="[Текст]" phldr="1"/>
      <dgm:spPr/>
      <dgm:t>
        <a:bodyPr/>
        <a:lstStyle/>
        <a:p>
          <a:endParaRPr lang="ru-RU"/>
        </a:p>
      </dgm:t>
    </dgm:pt>
    <dgm:pt modelId="{836724E7-CFC6-4AE5-858B-592D0C51CF2D}" type="parTrans" cxnId="{EF87D109-218D-4074-B3BB-0926B737DE3B}">
      <dgm:prSet/>
      <dgm:spPr/>
      <dgm:t>
        <a:bodyPr/>
        <a:lstStyle/>
        <a:p>
          <a:endParaRPr lang="ru-RU"/>
        </a:p>
      </dgm:t>
    </dgm:pt>
    <dgm:pt modelId="{8EF0AAA6-3C27-4139-8AE8-B1EA7DE7A0CC}" type="sibTrans" cxnId="{EF87D109-218D-4074-B3BB-0926B737DE3B}">
      <dgm:prSet/>
      <dgm:spPr/>
      <dgm:t>
        <a:bodyPr/>
        <a:lstStyle/>
        <a:p>
          <a:endParaRPr lang="ru-RU"/>
        </a:p>
      </dgm:t>
    </dgm:pt>
    <dgm:pt modelId="{B8896195-67F0-4A66-855E-5999349E2E5F}">
      <dgm:prSet phldrT="[Текст]" phldr="1"/>
      <dgm:spPr/>
      <dgm:t>
        <a:bodyPr/>
        <a:lstStyle/>
        <a:p>
          <a:endParaRPr lang="ru-RU"/>
        </a:p>
      </dgm:t>
    </dgm:pt>
    <dgm:pt modelId="{9934E948-3567-4CAA-9413-371224C3421A}" type="parTrans" cxnId="{BE9EDCF6-248C-4A6C-B629-2583DAEE32C5}">
      <dgm:prSet/>
      <dgm:spPr/>
      <dgm:t>
        <a:bodyPr/>
        <a:lstStyle/>
        <a:p>
          <a:endParaRPr lang="ru-RU"/>
        </a:p>
      </dgm:t>
    </dgm:pt>
    <dgm:pt modelId="{B9576BAA-C101-48C5-97E8-A12F5A27068E}" type="sibTrans" cxnId="{BE9EDCF6-248C-4A6C-B629-2583DAEE32C5}">
      <dgm:prSet/>
      <dgm:spPr/>
      <dgm:t>
        <a:bodyPr/>
        <a:lstStyle/>
        <a:p>
          <a:endParaRPr lang="ru-RU"/>
        </a:p>
      </dgm:t>
    </dgm:pt>
    <dgm:pt modelId="{0220763F-325E-4B8E-AD05-9AD871CAFA42}" type="pres">
      <dgm:prSet presAssocID="{39DDDEA8-F0DA-4F8E-8BFF-7478420D03A7}" presName="compositeShape" presStyleCnt="0">
        <dgm:presLayoutVars>
          <dgm:dir/>
          <dgm:resizeHandles/>
        </dgm:presLayoutVars>
      </dgm:prSet>
      <dgm:spPr/>
    </dgm:pt>
    <dgm:pt modelId="{77D566C3-A869-48EB-BEBE-19B8DC5D2685}" type="pres">
      <dgm:prSet presAssocID="{39DDDEA8-F0DA-4F8E-8BFF-7478420D03A7}" presName="pyramid" presStyleLbl="node1" presStyleIdx="0" presStyleCnt="1"/>
      <dgm:spPr/>
    </dgm:pt>
    <dgm:pt modelId="{B32D2E2E-9C60-4422-8A8C-36F47DA70A3C}" type="pres">
      <dgm:prSet presAssocID="{39DDDEA8-F0DA-4F8E-8BFF-7478420D03A7}" presName="theList" presStyleCnt="0"/>
      <dgm:spPr/>
    </dgm:pt>
    <dgm:pt modelId="{9EA2F3C2-37A8-431F-8B89-2869E691D053}" type="pres">
      <dgm:prSet presAssocID="{0B7F8F97-8795-4FBD-A61E-D743F0BE23E7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899B3C-63EC-4D54-9EDF-10D6105C2B83}" type="pres">
      <dgm:prSet presAssocID="{0B7F8F97-8795-4FBD-A61E-D743F0BE23E7}" presName="aSpace" presStyleCnt="0"/>
      <dgm:spPr/>
    </dgm:pt>
    <dgm:pt modelId="{CE359EC8-612D-444D-8299-C93CC26D96F0}" type="pres">
      <dgm:prSet presAssocID="{F8645BA9-2047-4D6F-B715-628A85DFE605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FFE3B2-7050-438C-8077-66F3EFB6A765}" type="pres">
      <dgm:prSet presAssocID="{F8645BA9-2047-4D6F-B715-628A85DFE605}" presName="aSpace" presStyleCnt="0"/>
      <dgm:spPr/>
    </dgm:pt>
    <dgm:pt modelId="{DC8E066A-FC11-4BA3-AEA5-5A74B41076FE}" type="pres">
      <dgm:prSet presAssocID="{B8896195-67F0-4A66-855E-5999349E2E5F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8C04D1-203B-4195-87B3-86E4BAAB947A}" type="pres">
      <dgm:prSet presAssocID="{B8896195-67F0-4A66-855E-5999349E2E5F}" presName="aSpace" presStyleCnt="0"/>
      <dgm:spPr/>
    </dgm:pt>
  </dgm:ptLst>
  <dgm:cxnLst>
    <dgm:cxn modelId="{E6297466-4A5D-4C13-AED2-45C6BC2B449F}" type="presOf" srcId="{0B7F8F97-8795-4FBD-A61E-D743F0BE23E7}" destId="{9EA2F3C2-37A8-431F-8B89-2869E691D053}" srcOrd="0" destOrd="0" presId="urn:microsoft.com/office/officeart/2005/8/layout/pyramid2"/>
    <dgm:cxn modelId="{898AA6ED-D978-4778-8584-F49E69498BC6}" srcId="{39DDDEA8-F0DA-4F8E-8BFF-7478420D03A7}" destId="{0B7F8F97-8795-4FBD-A61E-D743F0BE23E7}" srcOrd="0" destOrd="0" parTransId="{7CF65BA4-638D-4D71-AC18-6528EA7C10D8}" sibTransId="{13326CF9-1CC7-4050-BB5B-28249E726AE4}"/>
    <dgm:cxn modelId="{EF87D109-218D-4074-B3BB-0926B737DE3B}" srcId="{39DDDEA8-F0DA-4F8E-8BFF-7478420D03A7}" destId="{F8645BA9-2047-4D6F-B715-628A85DFE605}" srcOrd="1" destOrd="0" parTransId="{836724E7-CFC6-4AE5-858B-592D0C51CF2D}" sibTransId="{8EF0AAA6-3C27-4139-8AE8-B1EA7DE7A0CC}"/>
    <dgm:cxn modelId="{8EEC45E3-0EA0-445E-B8D6-E3F2D5CC6B8C}" type="presOf" srcId="{B8896195-67F0-4A66-855E-5999349E2E5F}" destId="{DC8E066A-FC11-4BA3-AEA5-5A74B41076FE}" srcOrd="0" destOrd="0" presId="urn:microsoft.com/office/officeart/2005/8/layout/pyramid2"/>
    <dgm:cxn modelId="{781F664D-EDDF-40E0-89A0-10FBF8B69E12}" type="presOf" srcId="{39DDDEA8-F0DA-4F8E-8BFF-7478420D03A7}" destId="{0220763F-325E-4B8E-AD05-9AD871CAFA42}" srcOrd="0" destOrd="0" presId="urn:microsoft.com/office/officeart/2005/8/layout/pyramid2"/>
    <dgm:cxn modelId="{226E3E4D-1223-4CFB-B2D4-382A587E1547}" type="presOf" srcId="{F8645BA9-2047-4D6F-B715-628A85DFE605}" destId="{CE359EC8-612D-444D-8299-C93CC26D96F0}" srcOrd="0" destOrd="0" presId="urn:microsoft.com/office/officeart/2005/8/layout/pyramid2"/>
    <dgm:cxn modelId="{BE9EDCF6-248C-4A6C-B629-2583DAEE32C5}" srcId="{39DDDEA8-F0DA-4F8E-8BFF-7478420D03A7}" destId="{B8896195-67F0-4A66-855E-5999349E2E5F}" srcOrd="2" destOrd="0" parTransId="{9934E948-3567-4CAA-9413-371224C3421A}" sibTransId="{B9576BAA-C101-48C5-97E8-A12F5A27068E}"/>
    <dgm:cxn modelId="{ABE4130B-057E-4174-A147-878E783500BE}" type="presParOf" srcId="{0220763F-325E-4B8E-AD05-9AD871CAFA42}" destId="{77D566C3-A869-48EB-BEBE-19B8DC5D2685}" srcOrd="0" destOrd="0" presId="urn:microsoft.com/office/officeart/2005/8/layout/pyramid2"/>
    <dgm:cxn modelId="{3865512E-D91B-4054-B985-CEA71C86A03A}" type="presParOf" srcId="{0220763F-325E-4B8E-AD05-9AD871CAFA42}" destId="{B32D2E2E-9C60-4422-8A8C-36F47DA70A3C}" srcOrd="1" destOrd="0" presId="urn:microsoft.com/office/officeart/2005/8/layout/pyramid2"/>
    <dgm:cxn modelId="{B9BF9631-3AA2-41B7-918A-3B35425CD787}" type="presParOf" srcId="{B32D2E2E-9C60-4422-8A8C-36F47DA70A3C}" destId="{9EA2F3C2-37A8-431F-8B89-2869E691D053}" srcOrd="0" destOrd="0" presId="urn:microsoft.com/office/officeart/2005/8/layout/pyramid2"/>
    <dgm:cxn modelId="{5E3F60DC-5770-46F3-981E-72186E7F58F4}" type="presParOf" srcId="{B32D2E2E-9C60-4422-8A8C-36F47DA70A3C}" destId="{56899B3C-63EC-4D54-9EDF-10D6105C2B83}" srcOrd="1" destOrd="0" presId="urn:microsoft.com/office/officeart/2005/8/layout/pyramid2"/>
    <dgm:cxn modelId="{AFBD58E2-4325-46AA-9CD2-DCA3F12B7DEC}" type="presParOf" srcId="{B32D2E2E-9C60-4422-8A8C-36F47DA70A3C}" destId="{CE359EC8-612D-444D-8299-C93CC26D96F0}" srcOrd="2" destOrd="0" presId="urn:microsoft.com/office/officeart/2005/8/layout/pyramid2"/>
    <dgm:cxn modelId="{E0EB1598-4F08-40B0-8159-CC53E032D7AF}" type="presParOf" srcId="{B32D2E2E-9C60-4422-8A8C-36F47DA70A3C}" destId="{3EFFE3B2-7050-438C-8077-66F3EFB6A765}" srcOrd="3" destOrd="0" presId="urn:microsoft.com/office/officeart/2005/8/layout/pyramid2"/>
    <dgm:cxn modelId="{02215A43-7913-4B7F-BC41-352ECB504453}" type="presParOf" srcId="{B32D2E2E-9C60-4422-8A8C-36F47DA70A3C}" destId="{DC8E066A-FC11-4BA3-AEA5-5A74B41076FE}" srcOrd="4" destOrd="0" presId="urn:microsoft.com/office/officeart/2005/8/layout/pyramid2"/>
    <dgm:cxn modelId="{7F4143CB-2ECD-4B92-AD00-CFB23391D565}" type="presParOf" srcId="{B32D2E2E-9C60-4422-8A8C-36F47DA70A3C}" destId="{628C04D1-203B-4195-87B3-86E4BAAB947A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4ECD063-62D9-425D-9AEB-9C9ADE055652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uk-UA"/>
        </a:p>
      </dgm:t>
    </dgm:pt>
    <dgm:pt modelId="{4C18CEF7-E314-4FBA-8629-DBAB168FC5F8}">
      <dgm:prSet/>
      <dgm:spPr/>
      <dgm:t>
        <a:bodyPr/>
        <a:lstStyle/>
        <a:p>
          <a:r>
            <a:rPr lang="ru-RU" altLang="ru-RU" smtClean="0">
              <a:latin typeface="Arial Narrow" pitchFamily="34" charset="0"/>
              <a:cs typeface="Arial" pitchFamily="34" charset="0"/>
            </a:rPr>
            <a:t>получение наиболее полной информации о потребностях и проблемах  школьников «из первых рук» </a:t>
          </a:r>
          <a:endParaRPr lang="ru-RU" altLang="ru-RU" dirty="0">
            <a:latin typeface="Arial Narrow" pitchFamily="34" charset="0"/>
            <a:cs typeface="Arial" pitchFamily="34" charset="0"/>
          </a:endParaRPr>
        </a:p>
      </dgm:t>
    </dgm:pt>
    <dgm:pt modelId="{8161DF30-D4D5-400C-AFF2-42701827542A}" type="parTrans" cxnId="{64D13362-ABB4-4C8F-B8B4-8558FF2C51C3}">
      <dgm:prSet/>
      <dgm:spPr/>
      <dgm:t>
        <a:bodyPr/>
        <a:lstStyle/>
        <a:p>
          <a:endParaRPr lang="uk-UA"/>
        </a:p>
      </dgm:t>
    </dgm:pt>
    <dgm:pt modelId="{95D05284-FE70-4C3F-8C94-99B9CB6EBDCB}" type="sibTrans" cxnId="{64D13362-ABB4-4C8F-B8B4-8558FF2C51C3}">
      <dgm:prSet/>
      <dgm:spPr/>
      <dgm:t>
        <a:bodyPr/>
        <a:lstStyle/>
        <a:p>
          <a:endParaRPr lang="uk-UA"/>
        </a:p>
      </dgm:t>
    </dgm:pt>
    <dgm:pt modelId="{BAB40FA5-5095-428D-8AAC-B64A4810F3B4}">
      <dgm:prSet/>
      <dgm:spPr/>
      <dgm:t>
        <a:bodyPr/>
        <a:lstStyle/>
        <a:p>
          <a:r>
            <a:rPr lang="ru-RU" altLang="ru-RU" smtClean="0">
              <a:latin typeface="Arial Narrow" pitchFamily="34" charset="0"/>
              <a:cs typeface="Arial" pitchFamily="34" charset="0"/>
            </a:rPr>
            <a:t>«свежий», творческий, свободный от многих стереотипов взгляд на проблемы, задачи и пути развития школы</a:t>
          </a:r>
          <a:endParaRPr lang="ru-RU" altLang="ru-RU" dirty="0">
            <a:latin typeface="Arial Narrow" pitchFamily="34" charset="0"/>
            <a:cs typeface="Arial" pitchFamily="34" charset="0"/>
          </a:endParaRPr>
        </a:p>
      </dgm:t>
    </dgm:pt>
    <dgm:pt modelId="{F97995F4-F572-42B7-99BA-3CD4330F66EA}" type="parTrans" cxnId="{C5DDD283-A4CD-4DDE-8FA7-D26B4A1C6230}">
      <dgm:prSet/>
      <dgm:spPr/>
      <dgm:t>
        <a:bodyPr/>
        <a:lstStyle/>
        <a:p>
          <a:endParaRPr lang="uk-UA"/>
        </a:p>
      </dgm:t>
    </dgm:pt>
    <dgm:pt modelId="{B5DAA0D4-5FB3-46F4-BFE0-12D1AE9EED76}" type="sibTrans" cxnId="{C5DDD283-A4CD-4DDE-8FA7-D26B4A1C6230}">
      <dgm:prSet/>
      <dgm:spPr/>
      <dgm:t>
        <a:bodyPr/>
        <a:lstStyle/>
        <a:p>
          <a:endParaRPr lang="uk-UA"/>
        </a:p>
      </dgm:t>
    </dgm:pt>
    <dgm:pt modelId="{EB7409E3-5CA4-4584-ACDD-4479E535041A}">
      <dgm:prSet/>
      <dgm:spPr/>
      <dgm:t>
        <a:bodyPr/>
        <a:lstStyle/>
        <a:p>
          <a:r>
            <a:rPr lang="ru-RU" altLang="ru-RU" smtClean="0">
              <a:latin typeface="Arial Narrow" pitchFamily="34" charset="0"/>
              <a:cs typeface="Arial" pitchFamily="34" charset="0"/>
            </a:rPr>
            <a:t>возможность обеспечить  качественную обратную связь со школьниками в отношении принятых советом решений </a:t>
          </a:r>
          <a:endParaRPr lang="ru-RU" altLang="ru-RU" dirty="0">
            <a:latin typeface="Arial Narrow" pitchFamily="34" charset="0"/>
            <a:cs typeface="Arial" pitchFamily="34" charset="0"/>
          </a:endParaRPr>
        </a:p>
      </dgm:t>
    </dgm:pt>
    <dgm:pt modelId="{F5ED6486-ECDE-4EB3-A55C-E4A73B7EBD26}" type="parTrans" cxnId="{5DF07B09-642F-4536-A0C8-9F795B6D5629}">
      <dgm:prSet/>
      <dgm:spPr/>
      <dgm:t>
        <a:bodyPr/>
        <a:lstStyle/>
        <a:p>
          <a:endParaRPr lang="uk-UA"/>
        </a:p>
      </dgm:t>
    </dgm:pt>
    <dgm:pt modelId="{54C15DDF-CD2C-4D34-93D5-DD45A277DB42}" type="sibTrans" cxnId="{5DF07B09-642F-4536-A0C8-9F795B6D5629}">
      <dgm:prSet/>
      <dgm:spPr/>
      <dgm:t>
        <a:bodyPr/>
        <a:lstStyle/>
        <a:p>
          <a:endParaRPr lang="uk-UA"/>
        </a:p>
      </dgm:t>
    </dgm:pt>
    <dgm:pt modelId="{94CD6A43-988E-483E-A733-9E3064BB23C2}" type="pres">
      <dgm:prSet presAssocID="{D4ECD063-62D9-425D-9AEB-9C9ADE05565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AB4668-8EFC-409F-AC34-3CDF1F98ED33}" type="pres">
      <dgm:prSet presAssocID="{4C18CEF7-E314-4FBA-8629-DBAB168FC5F8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2928DD-3FA6-494D-A3E7-969456E1DD9A}" type="pres">
      <dgm:prSet presAssocID="{95D05284-FE70-4C3F-8C94-99B9CB6EBDCB}" presName="spacer" presStyleCnt="0"/>
      <dgm:spPr/>
    </dgm:pt>
    <dgm:pt modelId="{07D49DA7-C5C3-48D8-BB7C-1F234FA11EC6}" type="pres">
      <dgm:prSet presAssocID="{BAB40FA5-5095-428D-8AAC-B64A4810F3B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A5C7BD-8849-44FE-AB52-4F8E37AF8A19}" type="pres">
      <dgm:prSet presAssocID="{B5DAA0D4-5FB3-46F4-BFE0-12D1AE9EED76}" presName="spacer" presStyleCnt="0"/>
      <dgm:spPr/>
    </dgm:pt>
    <dgm:pt modelId="{260884E8-FB8A-47C0-8F23-168ACB5BD11C}" type="pres">
      <dgm:prSet presAssocID="{EB7409E3-5CA4-4584-ACDD-4479E535041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3D948C-3152-44F2-8AC1-1CD4FC072B47}" type="presOf" srcId="{D4ECD063-62D9-425D-9AEB-9C9ADE055652}" destId="{94CD6A43-988E-483E-A733-9E3064BB23C2}" srcOrd="0" destOrd="0" presId="urn:microsoft.com/office/officeart/2005/8/layout/vList2"/>
    <dgm:cxn modelId="{A2F2F988-217F-43BD-A740-D37EBACE6671}" type="presOf" srcId="{BAB40FA5-5095-428D-8AAC-B64A4810F3B4}" destId="{07D49DA7-C5C3-48D8-BB7C-1F234FA11EC6}" srcOrd="0" destOrd="0" presId="urn:microsoft.com/office/officeart/2005/8/layout/vList2"/>
    <dgm:cxn modelId="{5DF07B09-642F-4536-A0C8-9F795B6D5629}" srcId="{D4ECD063-62D9-425D-9AEB-9C9ADE055652}" destId="{EB7409E3-5CA4-4584-ACDD-4479E535041A}" srcOrd="2" destOrd="0" parTransId="{F5ED6486-ECDE-4EB3-A55C-E4A73B7EBD26}" sibTransId="{54C15DDF-CD2C-4D34-93D5-DD45A277DB42}"/>
    <dgm:cxn modelId="{8A6060C8-58CC-4152-8755-49373A6031CF}" type="presOf" srcId="{4C18CEF7-E314-4FBA-8629-DBAB168FC5F8}" destId="{F3AB4668-8EFC-409F-AC34-3CDF1F98ED33}" srcOrd="0" destOrd="0" presId="urn:microsoft.com/office/officeart/2005/8/layout/vList2"/>
    <dgm:cxn modelId="{99478157-BD0D-4D4C-BE04-AB931A4EFFEA}" type="presOf" srcId="{EB7409E3-5CA4-4584-ACDD-4479E535041A}" destId="{260884E8-FB8A-47C0-8F23-168ACB5BD11C}" srcOrd="0" destOrd="0" presId="urn:microsoft.com/office/officeart/2005/8/layout/vList2"/>
    <dgm:cxn modelId="{C5DDD283-A4CD-4DDE-8FA7-D26B4A1C6230}" srcId="{D4ECD063-62D9-425D-9AEB-9C9ADE055652}" destId="{BAB40FA5-5095-428D-8AAC-B64A4810F3B4}" srcOrd="1" destOrd="0" parTransId="{F97995F4-F572-42B7-99BA-3CD4330F66EA}" sibTransId="{B5DAA0D4-5FB3-46F4-BFE0-12D1AE9EED76}"/>
    <dgm:cxn modelId="{64D13362-ABB4-4C8F-B8B4-8558FF2C51C3}" srcId="{D4ECD063-62D9-425D-9AEB-9C9ADE055652}" destId="{4C18CEF7-E314-4FBA-8629-DBAB168FC5F8}" srcOrd="0" destOrd="0" parTransId="{8161DF30-D4D5-400C-AFF2-42701827542A}" sibTransId="{95D05284-FE70-4C3F-8C94-99B9CB6EBDCB}"/>
    <dgm:cxn modelId="{1C096E0B-A2C2-4360-B5BC-ADF4B1A0D903}" type="presParOf" srcId="{94CD6A43-988E-483E-A733-9E3064BB23C2}" destId="{F3AB4668-8EFC-409F-AC34-3CDF1F98ED33}" srcOrd="0" destOrd="0" presId="urn:microsoft.com/office/officeart/2005/8/layout/vList2"/>
    <dgm:cxn modelId="{4E98895B-332C-4582-8C57-FB7FCB037240}" type="presParOf" srcId="{94CD6A43-988E-483E-A733-9E3064BB23C2}" destId="{B12928DD-3FA6-494D-A3E7-969456E1DD9A}" srcOrd="1" destOrd="0" presId="urn:microsoft.com/office/officeart/2005/8/layout/vList2"/>
    <dgm:cxn modelId="{372CBF73-15B0-49ED-A2D7-ED783553F277}" type="presParOf" srcId="{94CD6A43-988E-483E-A733-9E3064BB23C2}" destId="{07D49DA7-C5C3-48D8-BB7C-1F234FA11EC6}" srcOrd="2" destOrd="0" presId="urn:microsoft.com/office/officeart/2005/8/layout/vList2"/>
    <dgm:cxn modelId="{826D4AB5-70AF-4046-ADE6-3B47D61D5CF9}" type="presParOf" srcId="{94CD6A43-988E-483E-A733-9E3064BB23C2}" destId="{43A5C7BD-8849-44FE-AB52-4F8E37AF8A19}" srcOrd="3" destOrd="0" presId="urn:microsoft.com/office/officeart/2005/8/layout/vList2"/>
    <dgm:cxn modelId="{CE8DB4FF-F177-4A17-8083-7CC2D0DEFCB6}" type="presParOf" srcId="{94CD6A43-988E-483E-A733-9E3064BB23C2}" destId="{260884E8-FB8A-47C0-8F23-168ACB5BD11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2C72A185-B5C8-476A-A20A-999ADED22E96}" type="doc">
      <dgm:prSet loTypeId="urn:microsoft.com/office/officeart/2008/layout/LinedList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uk-UA"/>
        </a:p>
      </dgm:t>
    </dgm:pt>
    <dgm:pt modelId="{FDE8042A-F85F-4F18-9D62-668E33355131}">
      <dgm:prSet phldrT="[Текст]" custT="1"/>
      <dgm:spPr/>
      <dgm:t>
        <a:bodyPr/>
        <a:lstStyle/>
        <a:p>
          <a:r>
            <a:rPr lang="ru-RU" sz="1400" smtClean="0">
              <a:latin typeface="Arial Narrow" pitchFamily="34" charset="0"/>
              <a:cs typeface="Arial" charset="0"/>
            </a:rPr>
            <a:t>Представлять интересы школы перед учредителем,</a:t>
          </a:r>
          <a:endParaRPr lang="uk-UA" sz="1400" dirty="0"/>
        </a:p>
      </dgm:t>
    </dgm:pt>
    <dgm:pt modelId="{00FADDA0-E549-4DF3-94ED-0CAA74C34676}" type="parTrans" cxnId="{7FD1F138-1116-4870-91A5-DBEE32B80496}">
      <dgm:prSet/>
      <dgm:spPr/>
      <dgm:t>
        <a:bodyPr/>
        <a:lstStyle/>
        <a:p>
          <a:endParaRPr lang="uk-UA"/>
        </a:p>
      </dgm:t>
    </dgm:pt>
    <dgm:pt modelId="{157D5163-1001-4AB3-B603-292F3A79E8D5}" type="sibTrans" cxnId="{7FD1F138-1116-4870-91A5-DBEE32B80496}">
      <dgm:prSet/>
      <dgm:spPr/>
      <dgm:t>
        <a:bodyPr/>
        <a:lstStyle/>
        <a:p>
          <a:endParaRPr lang="uk-UA"/>
        </a:p>
      </dgm:t>
    </dgm:pt>
    <dgm:pt modelId="{30F77E11-28DB-43A7-898B-F6D2A751A8AF}">
      <dgm:prSet custT="1"/>
      <dgm:spPr/>
      <dgm:t>
        <a:bodyPr/>
        <a:lstStyle/>
        <a:p>
          <a:r>
            <a:rPr lang="ru-RU" sz="1400" dirty="0" smtClean="0">
              <a:latin typeface="Arial Narrow" pitchFamily="34" charset="0"/>
              <a:cs typeface="Arial" charset="0"/>
            </a:rPr>
            <a:t>Ходатайствовать перед учредителем о роспуске УС, если он не проводит своих заседаний в течение полугода или систематически принимает решения, противоречащие законодательству РФ, а также не исполняет или ненадлежащим образом исполняет функции, предписанные уставом образовательной организации</a:t>
          </a:r>
          <a:endParaRPr lang="ru-RU" sz="1400" dirty="0">
            <a:latin typeface="Arial Narrow" pitchFamily="34" charset="0"/>
            <a:cs typeface="Arial" charset="0"/>
          </a:endParaRPr>
        </a:p>
      </dgm:t>
    </dgm:pt>
    <dgm:pt modelId="{EFC29E0F-33DE-492E-A2C8-F2F4700B88E4}" type="parTrans" cxnId="{9633555E-C9F2-46BB-A257-1E5EA3B3B39E}">
      <dgm:prSet/>
      <dgm:spPr/>
      <dgm:t>
        <a:bodyPr/>
        <a:lstStyle/>
        <a:p>
          <a:endParaRPr lang="uk-UA"/>
        </a:p>
      </dgm:t>
    </dgm:pt>
    <dgm:pt modelId="{AA762541-DDEE-4A83-A4F8-2F53286B7757}" type="sibTrans" cxnId="{9633555E-C9F2-46BB-A257-1E5EA3B3B39E}">
      <dgm:prSet/>
      <dgm:spPr/>
      <dgm:t>
        <a:bodyPr/>
        <a:lstStyle/>
        <a:p>
          <a:endParaRPr lang="uk-UA"/>
        </a:p>
      </dgm:t>
    </dgm:pt>
    <dgm:pt modelId="{F7731BE3-72B2-4E96-9478-EB7A06E57587}">
      <dgm:prSet custT="1"/>
      <dgm:spPr/>
      <dgm:t>
        <a:bodyPr/>
        <a:lstStyle/>
        <a:p>
          <a:r>
            <a:rPr lang="ru-RU" sz="1400" smtClean="0">
              <a:latin typeface="Arial Narrow" pitchFamily="34" charset="0"/>
              <a:cs typeface="Arial" charset="0"/>
            </a:rPr>
            <a:t>Контролировать  соблюдение сроков и процедур выборов Совета в учреждении.</a:t>
          </a:r>
          <a:endParaRPr lang="ru-RU" sz="1400" dirty="0">
            <a:latin typeface="Arial Narrow" pitchFamily="34" charset="0"/>
            <a:cs typeface="Arial" charset="0"/>
          </a:endParaRPr>
        </a:p>
      </dgm:t>
    </dgm:pt>
    <dgm:pt modelId="{D1D28177-6CD1-49E7-BE5D-05AC0D7F11EA}" type="parTrans" cxnId="{B68565ED-04CD-4C22-BB37-CDE6325E6B18}">
      <dgm:prSet/>
      <dgm:spPr/>
      <dgm:t>
        <a:bodyPr/>
        <a:lstStyle/>
        <a:p>
          <a:endParaRPr lang="uk-UA"/>
        </a:p>
      </dgm:t>
    </dgm:pt>
    <dgm:pt modelId="{FD14B257-B2A9-4E8E-8F65-820E8B56EF7A}" type="sibTrans" cxnId="{B68565ED-04CD-4C22-BB37-CDE6325E6B18}">
      <dgm:prSet/>
      <dgm:spPr/>
      <dgm:t>
        <a:bodyPr/>
        <a:lstStyle/>
        <a:p>
          <a:endParaRPr lang="uk-UA"/>
        </a:p>
      </dgm:t>
    </dgm:pt>
    <dgm:pt modelId="{CB32ACFD-6D84-4085-BA0A-24D6AC257A9F}">
      <dgm:prSet custT="1"/>
      <dgm:spPr/>
      <dgm:t>
        <a:bodyPr/>
        <a:lstStyle/>
        <a:p>
          <a:r>
            <a:rPr lang="ru-RU" altLang="ru-RU" sz="1400" dirty="0" smtClean="0">
              <a:latin typeface="Arial Narrow" pitchFamily="34" charset="0"/>
              <a:cs typeface="Arial" pitchFamily="34" charset="0"/>
            </a:rPr>
            <a:t>Повышение статуса УС и принимаемых им решений</a:t>
          </a:r>
          <a:endParaRPr lang="ru-RU" altLang="ru-RU" sz="1400" dirty="0">
            <a:latin typeface="Arial Narrow" pitchFamily="34" charset="0"/>
            <a:cs typeface="Arial" pitchFamily="34" charset="0"/>
          </a:endParaRPr>
        </a:p>
      </dgm:t>
    </dgm:pt>
    <dgm:pt modelId="{007D3892-EB78-40A5-B7DA-FE95E4261275}" type="parTrans" cxnId="{D30551A3-6713-45FE-A2D9-78C85E62F90E}">
      <dgm:prSet/>
      <dgm:spPr/>
      <dgm:t>
        <a:bodyPr/>
        <a:lstStyle/>
        <a:p>
          <a:endParaRPr lang="uk-UA"/>
        </a:p>
      </dgm:t>
    </dgm:pt>
    <dgm:pt modelId="{6C927445-6B70-49FE-867E-FEB7D4E6592A}" type="sibTrans" cxnId="{D30551A3-6713-45FE-A2D9-78C85E62F90E}">
      <dgm:prSet/>
      <dgm:spPr/>
      <dgm:t>
        <a:bodyPr/>
        <a:lstStyle/>
        <a:p>
          <a:endParaRPr lang="uk-UA"/>
        </a:p>
      </dgm:t>
    </dgm:pt>
    <dgm:pt modelId="{0D07EA53-3BE7-445E-9071-C990F7C992C8}">
      <dgm:prSet custT="1"/>
      <dgm:spPr/>
      <dgm:t>
        <a:bodyPr/>
        <a:lstStyle/>
        <a:p>
          <a:r>
            <a:rPr lang="ru-RU" altLang="ru-RU" sz="1400" dirty="0" smtClean="0">
              <a:latin typeface="Arial Narrow" pitchFamily="34" charset="0"/>
              <a:cs typeface="Arial" pitchFamily="34" charset="0"/>
            </a:rPr>
            <a:t>Возможность контроля за легитимностью  решений   УС</a:t>
          </a:r>
          <a:endParaRPr lang="ru-RU" altLang="ru-RU" sz="1400" dirty="0">
            <a:latin typeface="Arial Narrow" pitchFamily="34" charset="0"/>
            <a:cs typeface="Arial" pitchFamily="34" charset="0"/>
          </a:endParaRPr>
        </a:p>
      </dgm:t>
    </dgm:pt>
    <dgm:pt modelId="{3049C884-413D-463C-85C3-B3B112C3B1B2}" type="parTrans" cxnId="{6B356301-44C6-4D65-8755-3752770C7CED}">
      <dgm:prSet/>
      <dgm:spPr/>
      <dgm:t>
        <a:bodyPr/>
        <a:lstStyle/>
        <a:p>
          <a:endParaRPr lang="uk-UA"/>
        </a:p>
      </dgm:t>
    </dgm:pt>
    <dgm:pt modelId="{92608712-8AB6-4A34-A4E4-4C09C31645BB}" type="sibTrans" cxnId="{6B356301-44C6-4D65-8755-3752770C7CED}">
      <dgm:prSet/>
      <dgm:spPr/>
      <dgm:t>
        <a:bodyPr/>
        <a:lstStyle/>
        <a:p>
          <a:endParaRPr lang="uk-UA"/>
        </a:p>
      </dgm:t>
    </dgm:pt>
    <dgm:pt modelId="{39CEF979-2646-448A-B5B0-16DDE1C14D35}">
      <dgm:prSet custT="1"/>
      <dgm:spPr/>
      <dgm:t>
        <a:bodyPr/>
        <a:lstStyle/>
        <a:p>
          <a:r>
            <a:rPr lang="ru-RU" altLang="ru-RU" sz="1400" dirty="0" smtClean="0">
              <a:latin typeface="Arial Narrow" pitchFamily="34" charset="0"/>
              <a:cs typeface="Arial" pitchFamily="34" charset="0"/>
            </a:rPr>
            <a:t>Канал обратной связи </a:t>
          </a:r>
          <a:r>
            <a:rPr lang="en-US" altLang="ru-RU" sz="1400" dirty="0" smtClean="0">
              <a:latin typeface="Arial Narrow" pitchFamily="34" charset="0"/>
              <a:cs typeface="Arial" pitchFamily="34" charset="0"/>
            </a:rPr>
            <a:t> </a:t>
          </a:r>
          <a:r>
            <a:rPr lang="ru-RU" altLang="ru-RU" sz="1400" dirty="0" smtClean="0">
              <a:latin typeface="Arial Narrow" pitchFamily="34" charset="0"/>
              <a:cs typeface="Arial" pitchFamily="34" charset="0"/>
            </a:rPr>
            <a:t> </a:t>
          </a:r>
          <a:endParaRPr lang="ru-RU" altLang="ru-RU" sz="1400" dirty="0">
            <a:latin typeface="Arial Narrow" pitchFamily="34" charset="0"/>
            <a:cs typeface="Arial" pitchFamily="34" charset="0"/>
          </a:endParaRPr>
        </a:p>
      </dgm:t>
    </dgm:pt>
    <dgm:pt modelId="{59E5DFBB-7FEC-40B6-8D08-C9523A7511FC}" type="parTrans" cxnId="{86A66E53-930B-40C8-8215-AAB996E30E00}">
      <dgm:prSet/>
      <dgm:spPr/>
      <dgm:t>
        <a:bodyPr/>
        <a:lstStyle/>
        <a:p>
          <a:endParaRPr lang="uk-UA"/>
        </a:p>
      </dgm:t>
    </dgm:pt>
    <dgm:pt modelId="{3A3090C4-9E6C-433F-8CDE-408DF6AB845B}" type="sibTrans" cxnId="{86A66E53-930B-40C8-8215-AAB996E30E00}">
      <dgm:prSet/>
      <dgm:spPr/>
      <dgm:t>
        <a:bodyPr/>
        <a:lstStyle/>
        <a:p>
          <a:endParaRPr lang="uk-UA"/>
        </a:p>
      </dgm:t>
    </dgm:pt>
    <dgm:pt modelId="{D94F8466-E462-4DB1-9119-B5474E743438}" type="pres">
      <dgm:prSet presAssocID="{2C72A185-B5C8-476A-A20A-999ADED22E96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DD3934E-1A67-4ADD-A1EA-58AD433AB331}" type="pres">
      <dgm:prSet presAssocID="{FDE8042A-F85F-4F18-9D62-668E33355131}" presName="thickLine" presStyleLbl="alignNode1" presStyleIdx="0" presStyleCnt="6"/>
      <dgm:spPr/>
    </dgm:pt>
    <dgm:pt modelId="{AFE633E9-8959-438F-A574-2C078C183BA1}" type="pres">
      <dgm:prSet presAssocID="{FDE8042A-F85F-4F18-9D62-668E33355131}" presName="horz1" presStyleCnt="0"/>
      <dgm:spPr/>
    </dgm:pt>
    <dgm:pt modelId="{1CEA2386-F8F2-4E35-8101-A38B66718B92}" type="pres">
      <dgm:prSet presAssocID="{FDE8042A-F85F-4F18-9D62-668E33355131}" presName="tx1" presStyleLbl="revTx" presStyleIdx="0" presStyleCnt="6" custScaleY="25813"/>
      <dgm:spPr/>
      <dgm:t>
        <a:bodyPr/>
        <a:lstStyle/>
        <a:p>
          <a:endParaRPr lang="uk-UA"/>
        </a:p>
      </dgm:t>
    </dgm:pt>
    <dgm:pt modelId="{9B136A93-00C5-48E3-99FA-0C0FDA7386D7}" type="pres">
      <dgm:prSet presAssocID="{FDE8042A-F85F-4F18-9D62-668E33355131}" presName="vert1" presStyleCnt="0"/>
      <dgm:spPr/>
    </dgm:pt>
    <dgm:pt modelId="{E3B7C356-C0D2-4F9E-B91C-ED216FBF225D}" type="pres">
      <dgm:prSet presAssocID="{30F77E11-28DB-43A7-898B-F6D2A751A8AF}" presName="thickLine" presStyleLbl="alignNode1" presStyleIdx="1" presStyleCnt="6"/>
      <dgm:spPr/>
    </dgm:pt>
    <dgm:pt modelId="{A6CD73BF-6EC8-4813-B216-B6182598D130}" type="pres">
      <dgm:prSet presAssocID="{30F77E11-28DB-43A7-898B-F6D2A751A8AF}" presName="horz1" presStyleCnt="0"/>
      <dgm:spPr/>
    </dgm:pt>
    <dgm:pt modelId="{3037C06A-03F3-40F3-975E-E5EB7552A3C9}" type="pres">
      <dgm:prSet presAssocID="{30F77E11-28DB-43A7-898B-F6D2A751A8AF}" presName="tx1" presStyleLbl="revTx" presStyleIdx="1" presStyleCnt="6" custScaleY="53693"/>
      <dgm:spPr/>
      <dgm:t>
        <a:bodyPr/>
        <a:lstStyle/>
        <a:p>
          <a:endParaRPr lang="ru-RU"/>
        </a:p>
      </dgm:t>
    </dgm:pt>
    <dgm:pt modelId="{803B6731-E354-44EC-B66A-B8E4EC72BEC1}" type="pres">
      <dgm:prSet presAssocID="{30F77E11-28DB-43A7-898B-F6D2A751A8AF}" presName="vert1" presStyleCnt="0"/>
      <dgm:spPr/>
    </dgm:pt>
    <dgm:pt modelId="{C7E5BD5C-120B-4A5E-9749-6416D61853C7}" type="pres">
      <dgm:prSet presAssocID="{F7731BE3-72B2-4E96-9478-EB7A06E57587}" presName="thickLine" presStyleLbl="alignNode1" presStyleIdx="2" presStyleCnt="6" custLinFactNeighborY="-1336"/>
      <dgm:spPr/>
    </dgm:pt>
    <dgm:pt modelId="{4E257DE8-946E-47FF-9B46-4CB7412FF16E}" type="pres">
      <dgm:prSet presAssocID="{F7731BE3-72B2-4E96-9478-EB7A06E57587}" presName="horz1" presStyleCnt="0"/>
      <dgm:spPr/>
    </dgm:pt>
    <dgm:pt modelId="{0404D688-7DCD-4487-A200-CFEB8B789470}" type="pres">
      <dgm:prSet presAssocID="{F7731BE3-72B2-4E96-9478-EB7A06E57587}" presName="tx1" presStyleLbl="revTx" presStyleIdx="2" presStyleCnt="6" custScaleY="25660" custLinFactNeighborY="-394"/>
      <dgm:spPr/>
      <dgm:t>
        <a:bodyPr/>
        <a:lstStyle/>
        <a:p>
          <a:endParaRPr lang="uk-UA"/>
        </a:p>
      </dgm:t>
    </dgm:pt>
    <dgm:pt modelId="{5D9E30A1-4026-46E1-BA90-046DBDCDC6A9}" type="pres">
      <dgm:prSet presAssocID="{F7731BE3-72B2-4E96-9478-EB7A06E57587}" presName="vert1" presStyleCnt="0"/>
      <dgm:spPr/>
    </dgm:pt>
    <dgm:pt modelId="{3A2D041D-5B83-4BFD-AD03-F94F7C883D07}" type="pres">
      <dgm:prSet presAssocID="{CB32ACFD-6D84-4085-BA0A-24D6AC257A9F}" presName="thickLine" presStyleLbl="alignNode1" presStyleIdx="3" presStyleCnt="6"/>
      <dgm:spPr/>
    </dgm:pt>
    <dgm:pt modelId="{EDBFE93F-1506-4F41-ACAE-540BF4B2BFD5}" type="pres">
      <dgm:prSet presAssocID="{CB32ACFD-6D84-4085-BA0A-24D6AC257A9F}" presName="horz1" presStyleCnt="0"/>
      <dgm:spPr/>
    </dgm:pt>
    <dgm:pt modelId="{4489CE2A-A08A-44D8-8A81-4D4C00DB9EEF}" type="pres">
      <dgm:prSet presAssocID="{CB32ACFD-6D84-4085-BA0A-24D6AC257A9F}" presName="tx1" presStyleLbl="revTx" presStyleIdx="3" presStyleCnt="6" custScaleY="23137"/>
      <dgm:spPr/>
      <dgm:t>
        <a:bodyPr/>
        <a:lstStyle/>
        <a:p>
          <a:endParaRPr lang="ru-RU"/>
        </a:p>
      </dgm:t>
    </dgm:pt>
    <dgm:pt modelId="{19F40D24-D406-4E38-8A87-130201BC9C77}" type="pres">
      <dgm:prSet presAssocID="{CB32ACFD-6D84-4085-BA0A-24D6AC257A9F}" presName="vert1" presStyleCnt="0"/>
      <dgm:spPr/>
    </dgm:pt>
    <dgm:pt modelId="{84D5C0FE-9B02-4DD3-B801-F2D55095AF82}" type="pres">
      <dgm:prSet presAssocID="{0D07EA53-3BE7-445E-9071-C990F7C992C8}" presName="thickLine" presStyleLbl="alignNode1" presStyleIdx="4" presStyleCnt="6"/>
      <dgm:spPr/>
    </dgm:pt>
    <dgm:pt modelId="{63C0C961-01A7-4525-9F9F-9F5AE9933825}" type="pres">
      <dgm:prSet presAssocID="{0D07EA53-3BE7-445E-9071-C990F7C992C8}" presName="horz1" presStyleCnt="0"/>
      <dgm:spPr/>
    </dgm:pt>
    <dgm:pt modelId="{40B74534-4ED8-4EE4-AE8F-56D9F2E575A2}" type="pres">
      <dgm:prSet presAssocID="{0D07EA53-3BE7-445E-9071-C990F7C992C8}" presName="tx1" presStyleLbl="revTx" presStyleIdx="4" presStyleCnt="6" custScaleY="17943"/>
      <dgm:spPr/>
      <dgm:t>
        <a:bodyPr/>
        <a:lstStyle/>
        <a:p>
          <a:endParaRPr lang="ru-RU"/>
        </a:p>
      </dgm:t>
    </dgm:pt>
    <dgm:pt modelId="{2682C9A5-3DA4-4DEB-BA73-039053E5F583}" type="pres">
      <dgm:prSet presAssocID="{0D07EA53-3BE7-445E-9071-C990F7C992C8}" presName="vert1" presStyleCnt="0"/>
      <dgm:spPr/>
    </dgm:pt>
    <dgm:pt modelId="{E60D5550-D527-4A06-9EEA-F7B9BDFE1C72}" type="pres">
      <dgm:prSet presAssocID="{39CEF979-2646-448A-B5B0-16DDE1C14D35}" presName="thickLine" presStyleLbl="alignNode1" presStyleIdx="5" presStyleCnt="6"/>
      <dgm:spPr/>
    </dgm:pt>
    <dgm:pt modelId="{18BB40DA-0093-4FC4-A359-66CB2BDCCE7D}" type="pres">
      <dgm:prSet presAssocID="{39CEF979-2646-448A-B5B0-16DDE1C14D35}" presName="horz1" presStyleCnt="0"/>
      <dgm:spPr/>
    </dgm:pt>
    <dgm:pt modelId="{33EA9B0C-18FE-46FF-88A1-D13B3ACEF031}" type="pres">
      <dgm:prSet presAssocID="{39CEF979-2646-448A-B5B0-16DDE1C14D35}" presName="tx1" presStyleLbl="revTx" presStyleIdx="5" presStyleCnt="6" custScaleX="100000" custScaleY="40297"/>
      <dgm:spPr/>
      <dgm:t>
        <a:bodyPr/>
        <a:lstStyle/>
        <a:p>
          <a:endParaRPr lang="ru-RU"/>
        </a:p>
      </dgm:t>
    </dgm:pt>
    <dgm:pt modelId="{6BAA217F-ADB2-4617-9E7D-A05DF1C998EC}" type="pres">
      <dgm:prSet presAssocID="{39CEF979-2646-448A-B5B0-16DDE1C14D35}" presName="vert1" presStyleCnt="0"/>
      <dgm:spPr/>
    </dgm:pt>
  </dgm:ptLst>
  <dgm:cxnLst>
    <dgm:cxn modelId="{D30551A3-6713-45FE-A2D9-78C85E62F90E}" srcId="{2C72A185-B5C8-476A-A20A-999ADED22E96}" destId="{CB32ACFD-6D84-4085-BA0A-24D6AC257A9F}" srcOrd="3" destOrd="0" parTransId="{007D3892-EB78-40A5-B7DA-FE95E4261275}" sibTransId="{6C927445-6B70-49FE-867E-FEB7D4E6592A}"/>
    <dgm:cxn modelId="{1C7E8DB6-4479-472D-9C77-F0C6F538DA85}" type="presOf" srcId="{2C72A185-B5C8-476A-A20A-999ADED22E96}" destId="{D94F8466-E462-4DB1-9119-B5474E743438}" srcOrd="0" destOrd="0" presId="urn:microsoft.com/office/officeart/2008/layout/LinedList"/>
    <dgm:cxn modelId="{6B356301-44C6-4D65-8755-3752770C7CED}" srcId="{2C72A185-B5C8-476A-A20A-999ADED22E96}" destId="{0D07EA53-3BE7-445E-9071-C990F7C992C8}" srcOrd="4" destOrd="0" parTransId="{3049C884-413D-463C-85C3-B3B112C3B1B2}" sibTransId="{92608712-8AB6-4A34-A4E4-4C09C31645BB}"/>
    <dgm:cxn modelId="{9633555E-C9F2-46BB-A257-1E5EA3B3B39E}" srcId="{2C72A185-B5C8-476A-A20A-999ADED22E96}" destId="{30F77E11-28DB-43A7-898B-F6D2A751A8AF}" srcOrd="1" destOrd="0" parTransId="{EFC29E0F-33DE-492E-A2C8-F2F4700B88E4}" sibTransId="{AA762541-DDEE-4A83-A4F8-2F53286B7757}"/>
    <dgm:cxn modelId="{7FD1F138-1116-4870-91A5-DBEE32B80496}" srcId="{2C72A185-B5C8-476A-A20A-999ADED22E96}" destId="{FDE8042A-F85F-4F18-9D62-668E33355131}" srcOrd="0" destOrd="0" parTransId="{00FADDA0-E549-4DF3-94ED-0CAA74C34676}" sibTransId="{157D5163-1001-4AB3-B603-292F3A79E8D5}"/>
    <dgm:cxn modelId="{86A66E53-930B-40C8-8215-AAB996E30E00}" srcId="{2C72A185-B5C8-476A-A20A-999ADED22E96}" destId="{39CEF979-2646-448A-B5B0-16DDE1C14D35}" srcOrd="5" destOrd="0" parTransId="{59E5DFBB-7FEC-40B6-8D08-C9523A7511FC}" sibTransId="{3A3090C4-9E6C-433F-8CDE-408DF6AB845B}"/>
    <dgm:cxn modelId="{565B36A4-0DE1-4A03-AC80-8B1FCA46D13E}" type="presOf" srcId="{F7731BE3-72B2-4E96-9478-EB7A06E57587}" destId="{0404D688-7DCD-4487-A200-CFEB8B789470}" srcOrd="0" destOrd="0" presId="urn:microsoft.com/office/officeart/2008/layout/LinedList"/>
    <dgm:cxn modelId="{2B9C427F-6162-4226-921C-AE97210F6B9E}" type="presOf" srcId="{0D07EA53-3BE7-445E-9071-C990F7C992C8}" destId="{40B74534-4ED8-4EE4-AE8F-56D9F2E575A2}" srcOrd="0" destOrd="0" presId="urn:microsoft.com/office/officeart/2008/layout/LinedList"/>
    <dgm:cxn modelId="{C7A4DDC0-C195-4478-A71A-78EFED681D83}" type="presOf" srcId="{CB32ACFD-6D84-4085-BA0A-24D6AC257A9F}" destId="{4489CE2A-A08A-44D8-8A81-4D4C00DB9EEF}" srcOrd="0" destOrd="0" presId="urn:microsoft.com/office/officeart/2008/layout/LinedList"/>
    <dgm:cxn modelId="{B68565ED-04CD-4C22-BB37-CDE6325E6B18}" srcId="{2C72A185-B5C8-476A-A20A-999ADED22E96}" destId="{F7731BE3-72B2-4E96-9478-EB7A06E57587}" srcOrd="2" destOrd="0" parTransId="{D1D28177-6CD1-49E7-BE5D-05AC0D7F11EA}" sibTransId="{FD14B257-B2A9-4E8E-8F65-820E8B56EF7A}"/>
    <dgm:cxn modelId="{E88CE5A6-D02E-4F9E-8C60-1015D995DC11}" type="presOf" srcId="{30F77E11-28DB-43A7-898B-F6D2A751A8AF}" destId="{3037C06A-03F3-40F3-975E-E5EB7552A3C9}" srcOrd="0" destOrd="0" presId="urn:microsoft.com/office/officeart/2008/layout/LinedList"/>
    <dgm:cxn modelId="{D5C660D4-3960-45E5-AC91-295C7BCBBE24}" type="presOf" srcId="{39CEF979-2646-448A-B5B0-16DDE1C14D35}" destId="{33EA9B0C-18FE-46FF-88A1-D13B3ACEF031}" srcOrd="0" destOrd="0" presId="urn:microsoft.com/office/officeart/2008/layout/LinedList"/>
    <dgm:cxn modelId="{F63B7278-559B-44D3-9E97-78B10889F319}" type="presOf" srcId="{FDE8042A-F85F-4F18-9D62-668E33355131}" destId="{1CEA2386-F8F2-4E35-8101-A38B66718B92}" srcOrd="0" destOrd="0" presId="urn:microsoft.com/office/officeart/2008/layout/LinedList"/>
    <dgm:cxn modelId="{DA8D11B1-5453-4A79-B41E-80958C5F5178}" type="presParOf" srcId="{D94F8466-E462-4DB1-9119-B5474E743438}" destId="{FDD3934E-1A67-4ADD-A1EA-58AD433AB331}" srcOrd="0" destOrd="0" presId="urn:microsoft.com/office/officeart/2008/layout/LinedList"/>
    <dgm:cxn modelId="{7360B251-5CF5-4DCA-BD06-9058F4DB5DCD}" type="presParOf" srcId="{D94F8466-E462-4DB1-9119-B5474E743438}" destId="{AFE633E9-8959-438F-A574-2C078C183BA1}" srcOrd="1" destOrd="0" presId="urn:microsoft.com/office/officeart/2008/layout/LinedList"/>
    <dgm:cxn modelId="{2CCFBD95-301F-43AA-AAE5-B940ED2FA265}" type="presParOf" srcId="{AFE633E9-8959-438F-A574-2C078C183BA1}" destId="{1CEA2386-F8F2-4E35-8101-A38B66718B92}" srcOrd="0" destOrd="0" presId="urn:microsoft.com/office/officeart/2008/layout/LinedList"/>
    <dgm:cxn modelId="{BB8947EB-8B26-4244-B0F3-52D8F935A0A4}" type="presParOf" srcId="{AFE633E9-8959-438F-A574-2C078C183BA1}" destId="{9B136A93-00C5-48E3-99FA-0C0FDA7386D7}" srcOrd="1" destOrd="0" presId="urn:microsoft.com/office/officeart/2008/layout/LinedList"/>
    <dgm:cxn modelId="{6D9A849E-9B33-42A8-9B35-850EB24DE9F3}" type="presParOf" srcId="{D94F8466-E462-4DB1-9119-B5474E743438}" destId="{E3B7C356-C0D2-4F9E-B91C-ED216FBF225D}" srcOrd="2" destOrd="0" presId="urn:microsoft.com/office/officeart/2008/layout/LinedList"/>
    <dgm:cxn modelId="{38244165-A247-4490-B000-F71813BF5F99}" type="presParOf" srcId="{D94F8466-E462-4DB1-9119-B5474E743438}" destId="{A6CD73BF-6EC8-4813-B216-B6182598D130}" srcOrd="3" destOrd="0" presId="urn:microsoft.com/office/officeart/2008/layout/LinedList"/>
    <dgm:cxn modelId="{436DE900-B4B7-4FC0-AD27-47AE02F84AEA}" type="presParOf" srcId="{A6CD73BF-6EC8-4813-B216-B6182598D130}" destId="{3037C06A-03F3-40F3-975E-E5EB7552A3C9}" srcOrd="0" destOrd="0" presId="urn:microsoft.com/office/officeart/2008/layout/LinedList"/>
    <dgm:cxn modelId="{96E56EDE-AD98-4AA2-AF1E-DE20E25EBA81}" type="presParOf" srcId="{A6CD73BF-6EC8-4813-B216-B6182598D130}" destId="{803B6731-E354-44EC-B66A-B8E4EC72BEC1}" srcOrd="1" destOrd="0" presId="urn:microsoft.com/office/officeart/2008/layout/LinedList"/>
    <dgm:cxn modelId="{400B7F21-BF13-4536-8205-F7DE6B9952F4}" type="presParOf" srcId="{D94F8466-E462-4DB1-9119-B5474E743438}" destId="{C7E5BD5C-120B-4A5E-9749-6416D61853C7}" srcOrd="4" destOrd="0" presId="urn:microsoft.com/office/officeart/2008/layout/LinedList"/>
    <dgm:cxn modelId="{44476A7B-AFD6-4FC5-AF39-04AD07EEC23E}" type="presParOf" srcId="{D94F8466-E462-4DB1-9119-B5474E743438}" destId="{4E257DE8-946E-47FF-9B46-4CB7412FF16E}" srcOrd="5" destOrd="0" presId="urn:microsoft.com/office/officeart/2008/layout/LinedList"/>
    <dgm:cxn modelId="{B7B01BA4-9776-416F-8CB3-96CC885CCF15}" type="presParOf" srcId="{4E257DE8-946E-47FF-9B46-4CB7412FF16E}" destId="{0404D688-7DCD-4487-A200-CFEB8B789470}" srcOrd="0" destOrd="0" presId="urn:microsoft.com/office/officeart/2008/layout/LinedList"/>
    <dgm:cxn modelId="{B52AA2B6-DA98-4593-A8C0-E9B9049577BE}" type="presParOf" srcId="{4E257DE8-946E-47FF-9B46-4CB7412FF16E}" destId="{5D9E30A1-4026-46E1-BA90-046DBDCDC6A9}" srcOrd="1" destOrd="0" presId="urn:microsoft.com/office/officeart/2008/layout/LinedList"/>
    <dgm:cxn modelId="{3ABE339C-989A-4140-9980-0A2D38E055BB}" type="presParOf" srcId="{D94F8466-E462-4DB1-9119-B5474E743438}" destId="{3A2D041D-5B83-4BFD-AD03-F94F7C883D07}" srcOrd="6" destOrd="0" presId="urn:microsoft.com/office/officeart/2008/layout/LinedList"/>
    <dgm:cxn modelId="{C34F54C4-7D42-4F7A-BFC7-B11438C86E34}" type="presParOf" srcId="{D94F8466-E462-4DB1-9119-B5474E743438}" destId="{EDBFE93F-1506-4F41-ACAE-540BF4B2BFD5}" srcOrd="7" destOrd="0" presId="urn:microsoft.com/office/officeart/2008/layout/LinedList"/>
    <dgm:cxn modelId="{919938B4-4950-4EB7-B6C1-67861D3D33D9}" type="presParOf" srcId="{EDBFE93F-1506-4F41-ACAE-540BF4B2BFD5}" destId="{4489CE2A-A08A-44D8-8A81-4D4C00DB9EEF}" srcOrd="0" destOrd="0" presId="urn:microsoft.com/office/officeart/2008/layout/LinedList"/>
    <dgm:cxn modelId="{BE335260-E6F2-4DA4-B9C7-ACAED63CBA9E}" type="presParOf" srcId="{EDBFE93F-1506-4F41-ACAE-540BF4B2BFD5}" destId="{19F40D24-D406-4E38-8A87-130201BC9C77}" srcOrd="1" destOrd="0" presId="urn:microsoft.com/office/officeart/2008/layout/LinedList"/>
    <dgm:cxn modelId="{E839060A-9D02-47D4-852A-8E8F2C72F888}" type="presParOf" srcId="{D94F8466-E462-4DB1-9119-B5474E743438}" destId="{84D5C0FE-9B02-4DD3-B801-F2D55095AF82}" srcOrd="8" destOrd="0" presId="urn:microsoft.com/office/officeart/2008/layout/LinedList"/>
    <dgm:cxn modelId="{5EB1B34D-C0D8-42BB-8BFB-58C86C529293}" type="presParOf" srcId="{D94F8466-E462-4DB1-9119-B5474E743438}" destId="{63C0C961-01A7-4525-9F9F-9F5AE9933825}" srcOrd="9" destOrd="0" presId="urn:microsoft.com/office/officeart/2008/layout/LinedList"/>
    <dgm:cxn modelId="{A29AB898-7773-4074-83AD-D1799A4D65AB}" type="presParOf" srcId="{63C0C961-01A7-4525-9F9F-9F5AE9933825}" destId="{40B74534-4ED8-4EE4-AE8F-56D9F2E575A2}" srcOrd="0" destOrd="0" presId="urn:microsoft.com/office/officeart/2008/layout/LinedList"/>
    <dgm:cxn modelId="{65140389-EBB7-4309-A43E-A60FB71FDC4A}" type="presParOf" srcId="{63C0C961-01A7-4525-9F9F-9F5AE9933825}" destId="{2682C9A5-3DA4-4DEB-BA73-039053E5F583}" srcOrd="1" destOrd="0" presId="urn:microsoft.com/office/officeart/2008/layout/LinedList"/>
    <dgm:cxn modelId="{D97F172A-681A-42CE-8AEA-D4408BAE0783}" type="presParOf" srcId="{D94F8466-E462-4DB1-9119-B5474E743438}" destId="{E60D5550-D527-4A06-9EEA-F7B9BDFE1C72}" srcOrd="10" destOrd="0" presId="urn:microsoft.com/office/officeart/2008/layout/LinedList"/>
    <dgm:cxn modelId="{20E311F4-C93C-4824-9E1E-8CDFFF7DB88B}" type="presParOf" srcId="{D94F8466-E462-4DB1-9119-B5474E743438}" destId="{18BB40DA-0093-4FC4-A359-66CB2BDCCE7D}" srcOrd="11" destOrd="0" presId="urn:microsoft.com/office/officeart/2008/layout/LinedList"/>
    <dgm:cxn modelId="{3D1E52F1-D72E-4670-9A50-8A87B0FE749C}" type="presParOf" srcId="{18BB40DA-0093-4FC4-A359-66CB2BDCCE7D}" destId="{33EA9B0C-18FE-46FF-88A1-D13B3ACEF031}" srcOrd="0" destOrd="0" presId="urn:microsoft.com/office/officeart/2008/layout/LinedList"/>
    <dgm:cxn modelId="{DC6B0327-DB02-46D6-96D7-24546DEA6B0F}" type="presParOf" srcId="{18BB40DA-0093-4FC4-A359-66CB2BDCCE7D}" destId="{6BAA217F-ADB2-4617-9E7D-A05DF1C998E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6D4DD0CC-2F6D-4550-8779-B78922391024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ru-RU"/>
        </a:p>
      </dgm:t>
    </dgm:pt>
    <dgm:pt modelId="{5CE81CFD-3414-4F8D-B957-3FC7974AD137}">
      <dgm:prSet custT="1"/>
      <dgm:spPr/>
      <dgm:t>
        <a:bodyPr/>
        <a:lstStyle/>
        <a:p>
          <a:pPr rtl="0"/>
          <a:r>
            <a:rPr lang="ru-RU" sz="1800" dirty="0" smtClean="0">
              <a:latin typeface="Arial Narrow" pitchFamily="34" charset="0"/>
            </a:rPr>
            <a:t>работают на общественных началах (не получают денежного вознаграждения)</a:t>
          </a:r>
          <a:endParaRPr lang="ru-RU" sz="1800" dirty="0">
            <a:latin typeface="Arial Narrow" pitchFamily="34" charset="0"/>
          </a:endParaRPr>
        </a:p>
      </dgm:t>
    </dgm:pt>
    <dgm:pt modelId="{4E2918DF-61CA-49DC-A2D9-BC08075AB96E}" type="parTrans" cxnId="{9B75A494-7AF1-4A09-A9C8-D3BD0C530020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6C1F3F7C-AD86-4B79-8FAA-4CF870D124E4}" type="sibTrans" cxnId="{9B75A494-7AF1-4A09-A9C8-D3BD0C530020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0694988E-4BED-41E0-9339-825C180E9FB8}">
      <dgm:prSet custT="1"/>
      <dgm:spPr/>
      <dgm:t>
        <a:bodyPr/>
        <a:lstStyle/>
        <a:p>
          <a:pPr rtl="0"/>
          <a:r>
            <a:rPr lang="ru-RU" sz="1800" dirty="0" smtClean="0">
              <a:latin typeface="Arial Narrow" pitchFamily="34" charset="0"/>
            </a:rPr>
            <a:t>имеют равное положение, независимо от социального статуса, должности, места работы, варианта включения в УС (по должности, избрание, кооптация)</a:t>
          </a:r>
          <a:endParaRPr lang="ru-RU" sz="1800" dirty="0">
            <a:latin typeface="Arial Narrow" pitchFamily="34" charset="0"/>
          </a:endParaRPr>
        </a:p>
      </dgm:t>
    </dgm:pt>
    <dgm:pt modelId="{C65B5D57-C1CC-4260-A67A-C5E4DEC66FED}" type="parTrans" cxnId="{A7146E89-331B-4526-8556-0333B51E0602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645D49FF-9637-4EDA-8BB0-756051455C63}" type="sibTrans" cxnId="{A7146E89-331B-4526-8556-0333B51E0602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6F7BC9F0-0C00-46F9-88C8-8B027027FF0F}">
      <dgm:prSet custT="1"/>
      <dgm:spPr/>
      <dgm:t>
        <a:bodyPr/>
        <a:lstStyle/>
        <a:p>
          <a:pPr rtl="0"/>
          <a:r>
            <a:rPr lang="ru-RU" sz="1800" dirty="0" smtClean="0">
              <a:latin typeface="Arial Narrow" pitchFamily="34" charset="0"/>
            </a:rPr>
            <a:t>не имеют полномочий действовать индивидуально, за исключением тех случаев, когда Совет делегирует им полномочия действовать таким образом</a:t>
          </a:r>
          <a:endParaRPr lang="ru-RU" sz="1800" dirty="0">
            <a:latin typeface="Arial Narrow" pitchFamily="34" charset="0"/>
          </a:endParaRPr>
        </a:p>
      </dgm:t>
    </dgm:pt>
    <dgm:pt modelId="{B83166AD-2E89-4C4F-B623-044B41F293BA}" type="parTrans" cxnId="{50E63A46-388E-4C01-AAB7-978E77E30706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64B82A24-96A4-4687-9A88-F1E4FD250331}" type="sibTrans" cxnId="{50E63A46-388E-4C01-AAB7-978E77E30706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5A77D6EB-CFF0-4855-93EE-C165407E937C}">
      <dgm:prSet custT="1"/>
      <dgm:spPr/>
      <dgm:t>
        <a:bodyPr/>
        <a:lstStyle/>
        <a:p>
          <a:pPr rtl="0"/>
          <a:r>
            <a:rPr lang="ru-RU" sz="1800" dirty="0" smtClean="0">
              <a:latin typeface="Arial Narrow" pitchFamily="34" charset="0"/>
            </a:rPr>
            <a:t>не могут непосредственно вмешиваться в профессиональную деятельность директора, педагогов, работников школы, учащихся, требовать от них выполнения своих пожеланий</a:t>
          </a:r>
          <a:endParaRPr lang="ru-RU" sz="1800" dirty="0">
            <a:latin typeface="Arial Narrow" pitchFamily="34" charset="0"/>
          </a:endParaRPr>
        </a:p>
      </dgm:t>
    </dgm:pt>
    <dgm:pt modelId="{E035619C-023C-4CD6-894A-C82D9925669D}" type="parTrans" cxnId="{DB8D6C9F-140C-432C-A05B-943B207B0E90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DCE1AC94-1674-4730-8839-57D468890317}" type="sibTrans" cxnId="{DB8D6C9F-140C-432C-A05B-943B207B0E90}">
      <dgm:prSet/>
      <dgm:spPr/>
      <dgm:t>
        <a:bodyPr/>
        <a:lstStyle/>
        <a:p>
          <a:endParaRPr lang="ru-RU" sz="1800">
            <a:latin typeface="Arial Narrow" pitchFamily="34" charset="0"/>
          </a:endParaRPr>
        </a:p>
      </dgm:t>
    </dgm:pt>
    <dgm:pt modelId="{FF15A7F4-642E-439B-A70C-6E6F2A2699F3}" type="pres">
      <dgm:prSet presAssocID="{6D4DD0CC-2F6D-4550-8779-B78922391024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B8DE3D5B-D1F1-46BA-A89B-394BE0953EE0}" type="pres">
      <dgm:prSet presAssocID="{5CE81CFD-3414-4F8D-B957-3FC7974AD137}" presName="parenttextcomposite" presStyleCnt="0"/>
      <dgm:spPr/>
      <dgm:t>
        <a:bodyPr/>
        <a:lstStyle/>
        <a:p>
          <a:endParaRPr lang="uk-UA"/>
        </a:p>
      </dgm:t>
    </dgm:pt>
    <dgm:pt modelId="{5CBC2785-7017-49F6-B738-B656B2F51C59}" type="pres">
      <dgm:prSet presAssocID="{5CE81CFD-3414-4F8D-B957-3FC7974AD137}" presName="parenttext" presStyleLbl="revTx" presStyleIdx="0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B0DC4A-E560-4BAC-B04D-4C92BF7F7A65}" type="pres">
      <dgm:prSet presAssocID="{5CE81CFD-3414-4F8D-B957-3FC7974AD137}" presName="parallelogramComposite" presStyleCnt="0"/>
      <dgm:spPr/>
      <dgm:t>
        <a:bodyPr/>
        <a:lstStyle/>
        <a:p>
          <a:endParaRPr lang="uk-UA"/>
        </a:p>
      </dgm:t>
    </dgm:pt>
    <dgm:pt modelId="{E4AB574F-72CB-40AE-94F9-4342AB4C69EA}" type="pres">
      <dgm:prSet presAssocID="{5CE81CFD-3414-4F8D-B957-3FC7974AD137}" presName="parallelogram1" presStyleLbl="alignNode1" presStyleIdx="0" presStyleCnt="28"/>
      <dgm:spPr/>
      <dgm:t>
        <a:bodyPr/>
        <a:lstStyle/>
        <a:p>
          <a:endParaRPr lang="uk-UA"/>
        </a:p>
      </dgm:t>
    </dgm:pt>
    <dgm:pt modelId="{6F36675C-04D0-4ABD-8CBB-B937B22E3685}" type="pres">
      <dgm:prSet presAssocID="{5CE81CFD-3414-4F8D-B957-3FC7974AD137}" presName="parallelogram2" presStyleLbl="alignNode1" presStyleIdx="1" presStyleCnt="28"/>
      <dgm:spPr/>
      <dgm:t>
        <a:bodyPr/>
        <a:lstStyle/>
        <a:p>
          <a:endParaRPr lang="uk-UA"/>
        </a:p>
      </dgm:t>
    </dgm:pt>
    <dgm:pt modelId="{11F24218-D64B-4330-AE60-C4412AB71005}" type="pres">
      <dgm:prSet presAssocID="{5CE81CFD-3414-4F8D-B957-3FC7974AD137}" presName="parallelogram3" presStyleLbl="alignNode1" presStyleIdx="2" presStyleCnt="28"/>
      <dgm:spPr/>
      <dgm:t>
        <a:bodyPr/>
        <a:lstStyle/>
        <a:p>
          <a:endParaRPr lang="uk-UA"/>
        </a:p>
      </dgm:t>
    </dgm:pt>
    <dgm:pt modelId="{75AF8196-0047-4192-A8F2-05F61F274603}" type="pres">
      <dgm:prSet presAssocID="{5CE81CFD-3414-4F8D-B957-3FC7974AD137}" presName="parallelogram4" presStyleLbl="alignNode1" presStyleIdx="3" presStyleCnt="28"/>
      <dgm:spPr/>
      <dgm:t>
        <a:bodyPr/>
        <a:lstStyle/>
        <a:p>
          <a:endParaRPr lang="uk-UA"/>
        </a:p>
      </dgm:t>
    </dgm:pt>
    <dgm:pt modelId="{EAEE3E05-448A-40CE-97E6-E437DE9A772B}" type="pres">
      <dgm:prSet presAssocID="{5CE81CFD-3414-4F8D-B957-3FC7974AD137}" presName="parallelogram5" presStyleLbl="alignNode1" presStyleIdx="4" presStyleCnt="28"/>
      <dgm:spPr/>
      <dgm:t>
        <a:bodyPr/>
        <a:lstStyle/>
        <a:p>
          <a:endParaRPr lang="uk-UA"/>
        </a:p>
      </dgm:t>
    </dgm:pt>
    <dgm:pt modelId="{7B4C2B61-8847-473C-838C-11D97F7A1EFA}" type="pres">
      <dgm:prSet presAssocID="{5CE81CFD-3414-4F8D-B957-3FC7974AD137}" presName="parallelogram6" presStyleLbl="alignNode1" presStyleIdx="5" presStyleCnt="28"/>
      <dgm:spPr/>
      <dgm:t>
        <a:bodyPr/>
        <a:lstStyle/>
        <a:p>
          <a:endParaRPr lang="uk-UA"/>
        </a:p>
      </dgm:t>
    </dgm:pt>
    <dgm:pt modelId="{4F087B21-0C79-481E-8AAD-62A987C56F89}" type="pres">
      <dgm:prSet presAssocID="{5CE81CFD-3414-4F8D-B957-3FC7974AD137}" presName="parallelogram7" presStyleLbl="alignNode1" presStyleIdx="6" presStyleCnt="28"/>
      <dgm:spPr/>
      <dgm:t>
        <a:bodyPr/>
        <a:lstStyle/>
        <a:p>
          <a:endParaRPr lang="uk-UA"/>
        </a:p>
      </dgm:t>
    </dgm:pt>
    <dgm:pt modelId="{DEAB9D32-4227-462B-8EE1-7E7839A30A5F}" type="pres">
      <dgm:prSet presAssocID="{6C1F3F7C-AD86-4B79-8FAA-4CF870D124E4}" presName="sibTrans" presStyleCnt="0"/>
      <dgm:spPr/>
      <dgm:t>
        <a:bodyPr/>
        <a:lstStyle/>
        <a:p>
          <a:endParaRPr lang="uk-UA"/>
        </a:p>
      </dgm:t>
    </dgm:pt>
    <dgm:pt modelId="{56DE360F-807C-4B1E-ACB3-CB09357877A0}" type="pres">
      <dgm:prSet presAssocID="{0694988E-4BED-41E0-9339-825C180E9FB8}" presName="parenttextcomposite" presStyleCnt="0"/>
      <dgm:spPr/>
      <dgm:t>
        <a:bodyPr/>
        <a:lstStyle/>
        <a:p>
          <a:endParaRPr lang="uk-UA"/>
        </a:p>
      </dgm:t>
    </dgm:pt>
    <dgm:pt modelId="{640A8CD5-142A-4DBA-A97F-42010E9889EF}" type="pres">
      <dgm:prSet presAssocID="{0694988E-4BED-41E0-9339-825C180E9FB8}" presName="parenttext" presStyleLbl="revTx" presStyleIdx="1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92E850-3A86-4293-89F7-86F0019D3B66}" type="pres">
      <dgm:prSet presAssocID="{0694988E-4BED-41E0-9339-825C180E9FB8}" presName="parallelogramComposite" presStyleCnt="0"/>
      <dgm:spPr/>
      <dgm:t>
        <a:bodyPr/>
        <a:lstStyle/>
        <a:p>
          <a:endParaRPr lang="uk-UA"/>
        </a:p>
      </dgm:t>
    </dgm:pt>
    <dgm:pt modelId="{317E3903-659A-450C-84B9-4368E9851545}" type="pres">
      <dgm:prSet presAssocID="{0694988E-4BED-41E0-9339-825C180E9FB8}" presName="parallelogram1" presStyleLbl="alignNode1" presStyleIdx="7" presStyleCnt="28"/>
      <dgm:spPr/>
      <dgm:t>
        <a:bodyPr/>
        <a:lstStyle/>
        <a:p>
          <a:endParaRPr lang="uk-UA"/>
        </a:p>
      </dgm:t>
    </dgm:pt>
    <dgm:pt modelId="{8EBE867A-15A5-46A2-A062-65DA7FDAC42F}" type="pres">
      <dgm:prSet presAssocID="{0694988E-4BED-41E0-9339-825C180E9FB8}" presName="parallelogram2" presStyleLbl="alignNode1" presStyleIdx="8" presStyleCnt="28"/>
      <dgm:spPr/>
      <dgm:t>
        <a:bodyPr/>
        <a:lstStyle/>
        <a:p>
          <a:endParaRPr lang="uk-UA"/>
        </a:p>
      </dgm:t>
    </dgm:pt>
    <dgm:pt modelId="{34E853F4-DF4B-4772-87CA-2264211B0DD5}" type="pres">
      <dgm:prSet presAssocID="{0694988E-4BED-41E0-9339-825C180E9FB8}" presName="parallelogram3" presStyleLbl="alignNode1" presStyleIdx="9" presStyleCnt="28"/>
      <dgm:spPr/>
      <dgm:t>
        <a:bodyPr/>
        <a:lstStyle/>
        <a:p>
          <a:endParaRPr lang="uk-UA"/>
        </a:p>
      </dgm:t>
    </dgm:pt>
    <dgm:pt modelId="{4D6F9DCA-9825-4E9C-9207-7CCAA676610E}" type="pres">
      <dgm:prSet presAssocID="{0694988E-4BED-41E0-9339-825C180E9FB8}" presName="parallelogram4" presStyleLbl="alignNode1" presStyleIdx="10" presStyleCnt="28"/>
      <dgm:spPr/>
      <dgm:t>
        <a:bodyPr/>
        <a:lstStyle/>
        <a:p>
          <a:endParaRPr lang="uk-UA"/>
        </a:p>
      </dgm:t>
    </dgm:pt>
    <dgm:pt modelId="{2055C37C-DBEF-4158-82FB-5E7862A7D564}" type="pres">
      <dgm:prSet presAssocID="{0694988E-4BED-41E0-9339-825C180E9FB8}" presName="parallelogram5" presStyleLbl="alignNode1" presStyleIdx="11" presStyleCnt="28"/>
      <dgm:spPr/>
      <dgm:t>
        <a:bodyPr/>
        <a:lstStyle/>
        <a:p>
          <a:endParaRPr lang="uk-UA"/>
        </a:p>
      </dgm:t>
    </dgm:pt>
    <dgm:pt modelId="{5B6CA3DA-3AFE-4E3E-9FEF-66892A5D1506}" type="pres">
      <dgm:prSet presAssocID="{0694988E-4BED-41E0-9339-825C180E9FB8}" presName="parallelogram6" presStyleLbl="alignNode1" presStyleIdx="12" presStyleCnt="28"/>
      <dgm:spPr/>
      <dgm:t>
        <a:bodyPr/>
        <a:lstStyle/>
        <a:p>
          <a:endParaRPr lang="uk-UA"/>
        </a:p>
      </dgm:t>
    </dgm:pt>
    <dgm:pt modelId="{F956FA73-3EE9-421A-8610-F6CE00448B7C}" type="pres">
      <dgm:prSet presAssocID="{0694988E-4BED-41E0-9339-825C180E9FB8}" presName="parallelogram7" presStyleLbl="alignNode1" presStyleIdx="13" presStyleCnt="28"/>
      <dgm:spPr/>
      <dgm:t>
        <a:bodyPr/>
        <a:lstStyle/>
        <a:p>
          <a:endParaRPr lang="uk-UA"/>
        </a:p>
      </dgm:t>
    </dgm:pt>
    <dgm:pt modelId="{76E478C3-9EC5-4B5F-902D-E775FC100B9A}" type="pres">
      <dgm:prSet presAssocID="{645D49FF-9637-4EDA-8BB0-756051455C63}" presName="sibTrans" presStyleCnt="0"/>
      <dgm:spPr/>
      <dgm:t>
        <a:bodyPr/>
        <a:lstStyle/>
        <a:p>
          <a:endParaRPr lang="uk-UA"/>
        </a:p>
      </dgm:t>
    </dgm:pt>
    <dgm:pt modelId="{589B5DD1-7396-497A-9581-7E253F2CFC35}" type="pres">
      <dgm:prSet presAssocID="{6F7BC9F0-0C00-46F9-88C8-8B027027FF0F}" presName="parenttextcomposite" presStyleCnt="0"/>
      <dgm:spPr/>
      <dgm:t>
        <a:bodyPr/>
        <a:lstStyle/>
        <a:p>
          <a:endParaRPr lang="uk-UA"/>
        </a:p>
      </dgm:t>
    </dgm:pt>
    <dgm:pt modelId="{5A4B6E23-0D7B-4B50-923E-452D45F43EF2}" type="pres">
      <dgm:prSet presAssocID="{6F7BC9F0-0C00-46F9-88C8-8B027027FF0F}" presName="parenttext" presStyleLbl="revTx" presStyleIdx="2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455260-2918-4703-9E85-F1C89B3CFE83}" type="pres">
      <dgm:prSet presAssocID="{6F7BC9F0-0C00-46F9-88C8-8B027027FF0F}" presName="parallelogramComposite" presStyleCnt="0"/>
      <dgm:spPr/>
      <dgm:t>
        <a:bodyPr/>
        <a:lstStyle/>
        <a:p>
          <a:endParaRPr lang="uk-UA"/>
        </a:p>
      </dgm:t>
    </dgm:pt>
    <dgm:pt modelId="{1E8CFFA4-129B-4524-9E5A-A66497448EB1}" type="pres">
      <dgm:prSet presAssocID="{6F7BC9F0-0C00-46F9-88C8-8B027027FF0F}" presName="parallelogram1" presStyleLbl="alignNode1" presStyleIdx="14" presStyleCnt="28"/>
      <dgm:spPr/>
      <dgm:t>
        <a:bodyPr/>
        <a:lstStyle/>
        <a:p>
          <a:endParaRPr lang="uk-UA"/>
        </a:p>
      </dgm:t>
    </dgm:pt>
    <dgm:pt modelId="{A202B9EB-C7D1-4B6D-921E-4A1122E1046C}" type="pres">
      <dgm:prSet presAssocID="{6F7BC9F0-0C00-46F9-88C8-8B027027FF0F}" presName="parallelogram2" presStyleLbl="alignNode1" presStyleIdx="15" presStyleCnt="28"/>
      <dgm:spPr/>
      <dgm:t>
        <a:bodyPr/>
        <a:lstStyle/>
        <a:p>
          <a:endParaRPr lang="uk-UA"/>
        </a:p>
      </dgm:t>
    </dgm:pt>
    <dgm:pt modelId="{564E1C30-3519-47DF-BF92-569A2AA10B49}" type="pres">
      <dgm:prSet presAssocID="{6F7BC9F0-0C00-46F9-88C8-8B027027FF0F}" presName="parallelogram3" presStyleLbl="alignNode1" presStyleIdx="16" presStyleCnt="28"/>
      <dgm:spPr/>
      <dgm:t>
        <a:bodyPr/>
        <a:lstStyle/>
        <a:p>
          <a:endParaRPr lang="uk-UA"/>
        </a:p>
      </dgm:t>
    </dgm:pt>
    <dgm:pt modelId="{FEEC06A0-26D7-451B-9B0F-B82C4EFA17AA}" type="pres">
      <dgm:prSet presAssocID="{6F7BC9F0-0C00-46F9-88C8-8B027027FF0F}" presName="parallelogram4" presStyleLbl="alignNode1" presStyleIdx="17" presStyleCnt="28"/>
      <dgm:spPr/>
      <dgm:t>
        <a:bodyPr/>
        <a:lstStyle/>
        <a:p>
          <a:endParaRPr lang="uk-UA"/>
        </a:p>
      </dgm:t>
    </dgm:pt>
    <dgm:pt modelId="{15A362BB-03A8-47F1-A6F2-84410CB1A71A}" type="pres">
      <dgm:prSet presAssocID="{6F7BC9F0-0C00-46F9-88C8-8B027027FF0F}" presName="parallelogram5" presStyleLbl="alignNode1" presStyleIdx="18" presStyleCnt="28"/>
      <dgm:spPr/>
      <dgm:t>
        <a:bodyPr/>
        <a:lstStyle/>
        <a:p>
          <a:endParaRPr lang="uk-UA"/>
        </a:p>
      </dgm:t>
    </dgm:pt>
    <dgm:pt modelId="{FE753C02-F877-4024-B09D-5F682209012E}" type="pres">
      <dgm:prSet presAssocID="{6F7BC9F0-0C00-46F9-88C8-8B027027FF0F}" presName="parallelogram6" presStyleLbl="alignNode1" presStyleIdx="19" presStyleCnt="28"/>
      <dgm:spPr/>
      <dgm:t>
        <a:bodyPr/>
        <a:lstStyle/>
        <a:p>
          <a:endParaRPr lang="uk-UA"/>
        </a:p>
      </dgm:t>
    </dgm:pt>
    <dgm:pt modelId="{6A1077A2-B981-4EB7-9839-5A682D4F2B81}" type="pres">
      <dgm:prSet presAssocID="{6F7BC9F0-0C00-46F9-88C8-8B027027FF0F}" presName="parallelogram7" presStyleLbl="alignNode1" presStyleIdx="20" presStyleCnt="28"/>
      <dgm:spPr/>
      <dgm:t>
        <a:bodyPr/>
        <a:lstStyle/>
        <a:p>
          <a:endParaRPr lang="uk-UA"/>
        </a:p>
      </dgm:t>
    </dgm:pt>
    <dgm:pt modelId="{097C932D-ADBC-45E0-AC0A-FECACC3ABBFF}" type="pres">
      <dgm:prSet presAssocID="{64B82A24-96A4-4687-9A88-F1E4FD250331}" presName="sibTrans" presStyleCnt="0"/>
      <dgm:spPr/>
      <dgm:t>
        <a:bodyPr/>
        <a:lstStyle/>
        <a:p>
          <a:endParaRPr lang="uk-UA"/>
        </a:p>
      </dgm:t>
    </dgm:pt>
    <dgm:pt modelId="{1C58E5C9-B0E6-4005-8E73-F91B57F1CB8E}" type="pres">
      <dgm:prSet presAssocID="{5A77D6EB-CFF0-4855-93EE-C165407E937C}" presName="parenttextcomposite" presStyleCnt="0"/>
      <dgm:spPr/>
      <dgm:t>
        <a:bodyPr/>
        <a:lstStyle/>
        <a:p>
          <a:endParaRPr lang="uk-UA"/>
        </a:p>
      </dgm:t>
    </dgm:pt>
    <dgm:pt modelId="{6CBB5532-01D7-4784-BC17-2BD661063F3C}" type="pres">
      <dgm:prSet presAssocID="{5A77D6EB-CFF0-4855-93EE-C165407E937C}" presName="parenttext" presStyleLbl="revTx" presStyleIdx="3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551531-6AE1-4E2D-A64D-9214AA5EBFBE}" type="pres">
      <dgm:prSet presAssocID="{5A77D6EB-CFF0-4855-93EE-C165407E937C}" presName="parallelogramComposite" presStyleCnt="0"/>
      <dgm:spPr/>
      <dgm:t>
        <a:bodyPr/>
        <a:lstStyle/>
        <a:p>
          <a:endParaRPr lang="uk-UA"/>
        </a:p>
      </dgm:t>
    </dgm:pt>
    <dgm:pt modelId="{FA30898D-AC5C-4931-8D34-12528D3D9CC1}" type="pres">
      <dgm:prSet presAssocID="{5A77D6EB-CFF0-4855-93EE-C165407E937C}" presName="parallelogram1" presStyleLbl="alignNode1" presStyleIdx="21" presStyleCnt="28"/>
      <dgm:spPr/>
      <dgm:t>
        <a:bodyPr/>
        <a:lstStyle/>
        <a:p>
          <a:endParaRPr lang="uk-UA"/>
        </a:p>
      </dgm:t>
    </dgm:pt>
    <dgm:pt modelId="{096F07C9-1331-432D-B042-9AAC4BD48079}" type="pres">
      <dgm:prSet presAssocID="{5A77D6EB-CFF0-4855-93EE-C165407E937C}" presName="parallelogram2" presStyleLbl="alignNode1" presStyleIdx="22" presStyleCnt="28"/>
      <dgm:spPr/>
      <dgm:t>
        <a:bodyPr/>
        <a:lstStyle/>
        <a:p>
          <a:endParaRPr lang="uk-UA"/>
        </a:p>
      </dgm:t>
    </dgm:pt>
    <dgm:pt modelId="{F5787566-7B34-495A-AB49-31D403C8D223}" type="pres">
      <dgm:prSet presAssocID="{5A77D6EB-CFF0-4855-93EE-C165407E937C}" presName="parallelogram3" presStyleLbl="alignNode1" presStyleIdx="23" presStyleCnt="28"/>
      <dgm:spPr/>
      <dgm:t>
        <a:bodyPr/>
        <a:lstStyle/>
        <a:p>
          <a:endParaRPr lang="uk-UA"/>
        </a:p>
      </dgm:t>
    </dgm:pt>
    <dgm:pt modelId="{FB5E3A7B-27B3-4801-AED6-5E13745685C6}" type="pres">
      <dgm:prSet presAssocID="{5A77D6EB-CFF0-4855-93EE-C165407E937C}" presName="parallelogram4" presStyleLbl="alignNode1" presStyleIdx="24" presStyleCnt="28"/>
      <dgm:spPr/>
      <dgm:t>
        <a:bodyPr/>
        <a:lstStyle/>
        <a:p>
          <a:endParaRPr lang="uk-UA"/>
        </a:p>
      </dgm:t>
    </dgm:pt>
    <dgm:pt modelId="{CE913101-50A4-468D-A123-52C72A638441}" type="pres">
      <dgm:prSet presAssocID="{5A77D6EB-CFF0-4855-93EE-C165407E937C}" presName="parallelogram5" presStyleLbl="alignNode1" presStyleIdx="25" presStyleCnt="28"/>
      <dgm:spPr/>
      <dgm:t>
        <a:bodyPr/>
        <a:lstStyle/>
        <a:p>
          <a:endParaRPr lang="uk-UA"/>
        </a:p>
      </dgm:t>
    </dgm:pt>
    <dgm:pt modelId="{1AE02228-853E-47B5-8841-798D4D278EC3}" type="pres">
      <dgm:prSet presAssocID="{5A77D6EB-CFF0-4855-93EE-C165407E937C}" presName="parallelogram6" presStyleLbl="alignNode1" presStyleIdx="26" presStyleCnt="28"/>
      <dgm:spPr/>
      <dgm:t>
        <a:bodyPr/>
        <a:lstStyle/>
        <a:p>
          <a:endParaRPr lang="uk-UA"/>
        </a:p>
      </dgm:t>
    </dgm:pt>
    <dgm:pt modelId="{00441285-ED0A-4E72-A6F7-7EA3EA96A50B}" type="pres">
      <dgm:prSet presAssocID="{5A77D6EB-CFF0-4855-93EE-C165407E937C}" presName="parallelogram7" presStyleLbl="alignNode1" presStyleIdx="27" presStyleCnt="28"/>
      <dgm:spPr/>
      <dgm:t>
        <a:bodyPr/>
        <a:lstStyle/>
        <a:p>
          <a:endParaRPr lang="uk-UA"/>
        </a:p>
      </dgm:t>
    </dgm:pt>
  </dgm:ptLst>
  <dgm:cxnLst>
    <dgm:cxn modelId="{50E63A46-388E-4C01-AAB7-978E77E30706}" srcId="{6D4DD0CC-2F6D-4550-8779-B78922391024}" destId="{6F7BC9F0-0C00-46F9-88C8-8B027027FF0F}" srcOrd="2" destOrd="0" parTransId="{B83166AD-2E89-4C4F-B623-044B41F293BA}" sibTransId="{64B82A24-96A4-4687-9A88-F1E4FD250331}"/>
    <dgm:cxn modelId="{1FD943F2-1D09-4753-A56A-C1D39EEEC098}" type="presOf" srcId="{5A77D6EB-CFF0-4855-93EE-C165407E937C}" destId="{6CBB5532-01D7-4784-BC17-2BD661063F3C}" srcOrd="0" destOrd="0" presId="urn:microsoft.com/office/officeart/2008/layout/VerticalAccentList"/>
    <dgm:cxn modelId="{DB8D6C9F-140C-432C-A05B-943B207B0E90}" srcId="{6D4DD0CC-2F6D-4550-8779-B78922391024}" destId="{5A77D6EB-CFF0-4855-93EE-C165407E937C}" srcOrd="3" destOrd="0" parTransId="{E035619C-023C-4CD6-894A-C82D9925669D}" sibTransId="{DCE1AC94-1674-4730-8839-57D468890317}"/>
    <dgm:cxn modelId="{B25DACDE-AABA-48F8-BA13-A0DBC9CC4D6C}" type="presOf" srcId="{6D4DD0CC-2F6D-4550-8779-B78922391024}" destId="{FF15A7F4-642E-439B-A70C-6E6F2A2699F3}" srcOrd="0" destOrd="0" presId="urn:microsoft.com/office/officeart/2008/layout/VerticalAccentList"/>
    <dgm:cxn modelId="{190287F6-6DF3-4631-A022-730D243582AC}" type="presOf" srcId="{0694988E-4BED-41E0-9339-825C180E9FB8}" destId="{640A8CD5-142A-4DBA-A97F-42010E9889EF}" srcOrd="0" destOrd="0" presId="urn:microsoft.com/office/officeart/2008/layout/VerticalAccentList"/>
    <dgm:cxn modelId="{E980BE45-F78C-40C1-9529-280D9D222EEE}" type="presOf" srcId="{5CE81CFD-3414-4F8D-B957-3FC7974AD137}" destId="{5CBC2785-7017-49F6-B738-B656B2F51C59}" srcOrd="0" destOrd="0" presId="urn:microsoft.com/office/officeart/2008/layout/VerticalAccentList"/>
    <dgm:cxn modelId="{A7146E89-331B-4526-8556-0333B51E0602}" srcId="{6D4DD0CC-2F6D-4550-8779-B78922391024}" destId="{0694988E-4BED-41E0-9339-825C180E9FB8}" srcOrd="1" destOrd="0" parTransId="{C65B5D57-C1CC-4260-A67A-C5E4DEC66FED}" sibTransId="{645D49FF-9637-4EDA-8BB0-756051455C63}"/>
    <dgm:cxn modelId="{6E7B652E-814B-4036-88FA-8F467B3A1A88}" type="presOf" srcId="{6F7BC9F0-0C00-46F9-88C8-8B027027FF0F}" destId="{5A4B6E23-0D7B-4B50-923E-452D45F43EF2}" srcOrd="0" destOrd="0" presId="urn:microsoft.com/office/officeart/2008/layout/VerticalAccentList"/>
    <dgm:cxn modelId="{9B75A494-7AF1-4A09-A9C8-D3BD0C530020}" srcId="{6D4DD0CC-2F6D-4550-8779-B78922391024}" destId="{5CE81CFD-3414-4F8D-B957-3FC7974AD137}" srcOrd="0" destOrd="0" parTransId="{4E2918DF-61CA-49DC-A2D9-BC08075AB96E}" sibTransId="{6C1F3F7C-AD86-4B79-8FAA-4CF870D124E4}"/>
    <dgm:cxn modelId="{205E163F-8932-4BF9-B7B9-AB5CF6F71EEB}" type="presParOf" srcId="{FF15A7F4-642E-439B-A70C-6E6F2A2699F3}" destId="{B8DE3D5B-D1F1-46BA-A89B-394BE0953EE0}" srcOrd="0" destOrd="0" presId="urn:microsoft.com/office/officeart/2008/layout/VerticalAccentList"/>
    <dgm:cxn modelId="{E29074E7-B579-482F-8B7E-91196D7462B1}" type="presParOf" srcId="{B8DE3D5B-D1F1-46BA-A89B-394BE0953EE0}" destId="{5CBC2785-7017-49F6-B738-B656B2F51C59}" srcOrd="0" destOrd="0" presId="urn:microsoft.com/office/officeart/2008/layout/VerticalAccentList"/>
    <dgm:cxn modelId="{76189549-1D88-450F-8047-79AAAB34588A}" type="presParOf" srcId="{FF15A7F4-642E-439B-A70C-6E6F2A2699F3}" destId="{BAB0DC4A-E560-4BAC-B04D-4C92BF7F7A65}" srcOrd="1" destOrd="0" presId="urn:microsoft.com/office/officeart/2008/layout/VerticalAccentList"/>
    <dgm:cxn modelId="{FFD9531E-149A-4FB4-8E42-196D3B729401}" type="presParOf" srcId="{BAB0DC4A-E560-4BAC-B04D-4C92BF7F7A65}" destId="{E4AB574F-72CB-40AE-94F9-4342AB4C69EA}" srcOrd="0" destOrd="0" presId="urn:microsoft.com/office/officeart/2008/layout/VerticalAccentList"/>
    <dgm:cxn modelId="{D044A950-B178-41FB-8877-2E49388C5FE2}" type="presParOf" srcId="{BAB0DC4A-E560-4BAC-B04D-4C92BF7F7A65}" destId="{6F36675C-04D0-4ABD-8CBB-B937B22E3685}" srcOrd="1" destOrd="0" presId="urn:microsoft.com/office/officeart/2008/layout/VerticalAccentList"/>
    <dgm:cxn modelId="{2865C4AE-B453-4813-A2CA-248F1868FD60}" type="presParOf" srcId="{BAB0DC4A-E560-4BAC-B04D-4C92BF7F7A65}" destId="{11F24218-D64B-4330-AE60-C4412AB71005}" srcOrd="2" destOrd="0" presId="urn:microsoft.com/office/officeart/2008/layout/VerticalAccentList"/>
    <dgm:cxn modelId="{3D68AD5A-78C1-46FB-9F46-1DE4FFD18327}" type="presParOf" srcId="{BAB0DC4A-E560-4BAC-B04D-4C92BF7F7A65}" destId="{75AF8196-0047-4192-A8F2-05F61F274603}" srcOrd="3" destOrd="0" presId="urn:microsoft.com/office/officeart/2008/layout/VerticalAccentList"/>
    <dgm:cxn modelId="{0E668D54-AA36-4C8D-8E84-7A005CE19C2B}" type="presParOf" srcId="{BAB0DC4A-E560-4BAC-B04D-4C92BF7F7A65}" destId="{EAEE3E05-448A-40CE-97E6-E437DE9A772B}" srcOrd="4" destOrd="0" presId="urn:microsoft.com/office/officeart/2008/layout/VerticalAccentList"/>
    <dgm:cxn modelId="{7DD53F40-8C22-4E84-B814-A80A0E065FD3}" type="presParOf" srcId="{BAB0DC4A-E560-4BAC-B04D-4C92BF7F7A65}" destId="{7B4C2B61-8847-473C-838C-11D97F7A1EFA}" srcOrd="5" destOrd="0" presId="urn:microsoft.com/office/officeart/2008/layout/VerticalAccentList"/>
    <dgm:cxn modelId="{D72DBC2A-91DE-40C1-A1AA-940080AADA1C}" type="presParOf" srcId="{BAB0DC4A-E560-4BAC-B04D-4C92BF7F7A65}" destId="{4F087B21-0C79-481E-8AAD-62A987C56F89}" srcOrd="6" destOrd="0" presId="urn:microsoft.com/office/officeart/2008/layout/VerticalAccentList"/>
    <dgm:cxn modelId="{A8256E02-99DD-4D43-9808-AD420829C015}" type="presParOf" srcId="{FF15A7F4-642E-439B-A70C-6E6F2A2699F3}" destId="{DEAB9D32-4227-462B-8EE1-7E7839A30A5F}" srcOrd="2" destOrd="0" presId="urn:microsoft.com/office/officeart/2008/layout/VerticalAccentList"/>
    <dgm:cxn modelId="{CB3D29A5-A5C8-48C7-B384-47777083F35A}" type="presParOf" srcId="{FF15A7F4-642E-439B-A70C-6E6F2A2699F3}" destId="{56DE360F-807C-4B1E-ACB3-CB09357877A0}" srcOrd="3" destOrd="0" presId="urn:microsoft.com/office/officeart/2008/layout/VerticalAccentList"/>
    <dgm:cxn modelId="{109B4F42-F4E1-4D29-867C-A4058076B6A0}" type="presParOf" srcId="{56DE360F-807C-4B1E-ACB3-CB09357877A0}" destId="{640A8CD5-142A-4DBA-A97F-42010E9889EF}" srcOrd="0" destOrd="0" presId="urn:microsoft.com/office/officeart/2008/layout/VerticalAccentList"/>
    <dgm:cxn modelId="{B13A2FCB-5D70-43B7-B03D-2173902ED4BF}" type="presParOf" srcId="{FF15A7F4-642E-439B-A70C-6E6F2A2699F3}" destId="{9992E850-3A86-4293-89F7-86F0019D3B66}" srcOrd="4" destOrd="0" presId="urn:microsoft.com/office/officeart/2008/layout/VerticalAccentList"/>
    <dgm:cxn modelId="{83819DAE-91D6-465C-A0BB-81663D6904C3}" type="presParOf" srcId="{9992E850-3A86-4293-89F7-86F0019D3B66}" destId="{317E3903-659A-450C-84B9-4368E9851545}" srcOrd="0" destOrd="0" presId="urn:microsoft.com/office/officeart/2008/layout/VerticalAccentList"/>
    <dgm:cxn modelId="{FCB8287E-D85E-4C9E-B683-3FD01479D4FC}" type="presParOf" srcId="{9992E850-3A86-4293-89F7-86F0019D3B66}" destId="{8EBE867A-15A5-46A2-A062-65DA7FDAC42F}" srcOrd="1" destOrd="0" presId="urn:microsoft.com/office/officeart/2008/layout/VerticalAccentList"/>
    <dgm:cxn modelId="{C6A70110-396C-4B90-9715-B43FEC742C8C}" type="presParOf" srcId="{9992E850-3A86-4293-89F7-86F0019D3B66}" destId="{34E853F4-DF4B-4772-87CA-2264211B0DD5}" srcOrd="2" destOrd="0" presId="urn:microsoft.com/office/officeart/2008/layout/VerticalAccentList"/>
    <dgm:cxn modelId="{B767EAB4-A4C5-40B2-9852-05FD9164FA0F}" type="presParOf" srcId="{9992E850-3A86-4293-89F7-86F0019D3B66}" destId="{4D6F9DCA-9825-4E9C-9207-7CCAA676610E}" srcOrd="3" destOrd="0" presId="urn:microsoft.com/office/officeart/2008/layout/VerticalAccentList"/>
    <dgm:cxn modelId="{3752CC2E-D9CD-4658-8D78-9F5C0518B238}" type="presParOf" srcId="{9992E850-3A86-4293-89F7-86F0019D3B66}" destId="{2055C37C-DBEF-4158-82FB-5E7862A7D564}" srcOrd="4" destOrd="0" presId="urn:microsoft.com/office/officeart/2008/layout/VerticalAccentList"/>
    <dgm:cxn modelId="{C4D00C76-EE87-4BE4-B8D1-62459E54932B}" type="presParOf" srcId="{9992E850-3A86-4293-89F7-86F0019D3B66}" destId="{5B6CA3DA-3AFE-4E3E-9FEF-66892A5D1506}" srcOrd="5" destOrd="0" presId="urn:microsoft.com/office/officeart/2008/layout/VerticalAccentList"/>
    <dgm:cxn modelId="{4A8605B7-C5D0-4DA6-B1B8-9D1D1A2D71E7}" type="presParOf" srcId="{9992E850-3A86-4293-89F7-86F0019D3B66}" destId="{F956FA73-3EE9-421A-8610-F6CE00448B7C}" srcOrd="6" destOrd="0" presId="urn:microsoft.com/office/officeart/2008/layout/VerticalAccentList"/>
    <dgm:cxn modelId="{D3741721-8E07-450D-9212-C22E407FD349}" type="presParOf" srcId="{FF15A7F4-642E-439B-A70C-6E6F2A2699F3}" destId="{76E478C3-9EC5-4B5F-902D-E775FC100B9A}" srcOrd="5" destOrd="0" presId="urn:microsoft.com/office/officeart/2008/layout/VerticalAccentList"/>
    <dgm:cxn modelId="{1A9A4C0D-22A6-4130-9132-67FA8D90A7FA}" type="presParOf" srcId="{FF15A7F4-642E-439B-A70C-6E6F2A2699F3}" destId="{589B5DD1-7396-497A-9581-7E253F2CFC35}" srcOrd="6" destOrd="0" presId="urn:microsoft.com/office/officeart/2008/layout/VerticalAccentList"/>
    <dgm:cxn modelId="{BC21ACB3-3B58-4F07-8921-3B9FF4DBEEE2}" type="presParOf" srcId="{589B5DD1-7396-497A-9581-7E253F2CFC35}" destId="{5A4B6E23-0D7B-4B50-923E-452D45F43EF2}" srcOrd="0" destOrd="0" presId="urn:microsoft.com/office/officeart/2008/layout/VerticalAccentList"/>
    <dgm:cxn modelId="{449BC86A-0668-45B3-AB55-C33CEA765885}" type="presParOf" srcId="{FF15A7F4-642E-439B-A70C-6E6F2A2699F3}" destId="{BA455260-2918-4703-9E85-F1C89B3CFE83}" srcOrd="7" destOrd="0" presId="urn:microsoft.com/office/officeart/2008/layout/VerticalAccentList"/>
    <dgm:cxn modelId="{FAE69533-6675-410F-AF48-D46F0B161705}" type="presParOf" srcId="{BA455260-2918-4703-9E85-F1C89B3CFE83}" destId="{1E8CFFA4-129B-4524-9E5A-A66497448EB1}" srcOrd="0" destOrd="0" presId="urn:microsoft.com/office/officeart/2008/layout/VerticalAccentList"/>
    <dgm:cxn modelId="{1A0BA6B7-1516-4F08-8318-C1285D32A39D}" type="presParOf" srcId="{BA455260-2918-4703-9E85-F1C89B3CFE83}" destId="{A202B9EB-C7D1-4B6D-921E-4A1122E1046C}" srcOrd="1" destOrd="0" presId="urn:microsoft.com/office/officeart/2008/layout/VerticalAccentList"/>
    <dgm:cxn modelId="{5DBB8A7E-A364-447C-B70B-7662AB8791E8}" type="presParOf" srcId="{BA455260-2918-4703-9E85-F1C89B3CFE83}" destId="{564E1C30-3519-47DF-BF92-569A2AA10B49}" srcOrd="2" destOrd="0" presId="urn:microsoft.com/office/officeart/2008/layout/VerticalAccentList"/>
    <dgm:cxn modelId="{B018DDE1-9B6F-4E4F-8B6B-FEB9D94F7F3E}" type="presParOf" srcId="{BA455260-2918-4703-9E85-F1C89B3CFE83}" destId="{FEEC06A0-26D7-451B-9B0F-B82C4EFA17AA}" srcOrd="3" destOrd="0" presId="urn:microsoft.com/office/officeart/2008/layout/VerticalAccentList"/>
    <dgm:cxn modelId="{75B3B29E-82E5-49AF-9CDF-919E95F08795}" type="presParOf" srcId="{BA455260-2918-4703-9E85-F1C89B3CFE83}" destId="{15A362BB-03A8-47F1-A6F2-84410CB1A71A}" srcOrd="4" destOrd="0" presId="urn:microsoft.com/office/officeart/2008/layout/VerticalAccentList"/>
    <dgm:cxn modelId="{8E602BC3-461D-4F84-9964-9781399B1851}" type="presParOf" srcId="{BA455260-2918-4703-9E85-F1C89B3CFE83}" destId="{FE753C02-F877-4024-B09D-5F682209012E}" srcOrd="5" destOrd="0" presId="urn:microsoft.com/office/officeart/2008/layout/VerticalAccentList"/>
    <dgm:cxn modelId="{DC606A88-C240-41DF-9E5B-3339B575C132}" type="presParOf" srcId="{BA455260-2918-4703-9E85-F1C89B3CFE83}" destId="{6A1077A2-B981-4EB7-9839-5A682D4F2B81}" srcOrd="6" destOrd="0" presId="urn:microsoft.com/office/officeart/2008/layout/VerticalAccentList"/>
    <dgm:cxn modelId="{636DD437-C8E1-41B6-81A4-8485C7F62633}" type="presParOf" srcId="{FF15A7F4-642E-439B-A70C-6E6F2A2699F3}" destId="{097C932D-ADBC-45E0-AC0A-FECACC3ABBFF}" srcOrd="8" destOrd="0" presId="urn:microsoft.com/office/officeart/2008/layout/VerticalAccentList"/>
    <dgm:cxn modelId="{B44B4F19-5069-47E7-BF0B-A2AAC38F3999}" type="presParOf" srcId="{FF15A7F4-642E-439B-A70C-6E6F2A2699F3}" destId="{1C58E5C9-B0E6-4005-8E73-F91B57F1CB8E}" srcOrd="9" destOrd="0" presId="urn:microsoft.com/office/officeart/2008/layout/VerticalAccentList"/>
    <dgm:cxn modelId="{47543C7C-5A86-4506-A391-5F736AE87687}" type="presParOf" srcId="{1C58E5C9-B0E6-4005-8E73-F91B57F1CB8E}" destId="{6CBB5532-01D7-4784-BC17-2BD661063F3C}" srcOrd="0" destOrd="0" presId="urn:microsoft.com/office/officeart/2008/layout/VerticalAccentList"/>
    <dgm:cxn modelId="{730F36B0-3470-4023-9462-988A623B6367}" type="presParOf" srcId="{FF15A7F4-642E-439B-A70C-6E6F2A2699F3}" destId="{4E551531-6AE1-4E2D-A64D-9214AA5EBFBE}" srcOrd="10" destOrd="0" presId="urn:microsoft.com/office/officeart/2008/layout/VerticalAccentList"/>
    <dgm:cxn modelId="{26FAB6D1-7401-4960-9582-B8324C0ECD9F}" type="presParOf" srcId="{4E551531-6AE1-4E2D-A64D-9214AA5EBFBE}" destId="{FA30898D-AC5C-4931-8D34-12528D3D9CC1}" srcOrd="0" destOrd="0" presId="urn:microsoft.com/office/officeart/2008/layout/VerticalAccentList"/>
    <dgm:cxn modelId="{D1B7E878-D835-4F6C-846C-383F411CD4C0}" type="presParOf" srcId="{4E551531-6AE1-4E2D-A64D-9214AA5EBFBE}" destId="{096F07C9-1331-432D-B042-9AAC4BD48079}" srcOrd="1" destOrd="0" presId="urn:microsoft.com/office/officeart/2008/layout/VerticalAccentList"/>
    <dgm:cxn modelId="{38FF6711-084B-4836-B221-B92298F2F80A}" type="presParOf" srcId="{4E551531-6AE1-4E2D-A64D-9214AA5EBFBE}" destId="{F5787566-7B34-495A-AB49-31D403C8D223}" srcOrd="2" destOrd="0" presId="urn:microsoft.com/office/officeart/2008/layout/VerticalAccentList"/>
    <dgm:cxn modelId="{1087CA30-9CF0-4CCA-88E5-E20F3D37DADB}" type="presParOf" srcId="{4E551531-6AE1-4E2D-A64D-9214AA5EBFBE}" destId="{FB5E3A7B-27B3-4801-AED6-5E13745685C6}" srcOrd="3" destOrd="0" presId="urn:microsoft.com/office/officeart/2008/layout/VerticalAccentList"/>
    <dgm:cxn modelId="{FE7B21C1-A128-47A1-9013-40E6557855A2}" type="presParOf" srcId="{4E551531-6AE1-4E2D-A64D-9214AA5EBFBE}" destId="{CE913101-50A4-468D-A123-52C72A638441}" srcOrd="4" destOrd="0" presId="urn:microsoft.com/office/officeart/2008/layout/VerticalAccentList"/>
    <dgm:cxn modelId="{AA1F6A39-4865-48C1-9CC6-BBB6CA20BC69}" type="presParOf" srcId="{4E551531-6AE1-4E2D-A64D-9214AA5EBFBE}" destId="{1AE02228-853E-47B5-8841-798D4D278EC3}" srcOrd="5" destOrd="0" presId="urn:microsoft.com/office/officeart/2008/layout/VerticalAccentList"/>
    <dgm:cxn modelId="{C64FACCD-FEFD-417C-8CBD-4D76CCBDFB55}" type="presParOf" srcId="{4E551531-6AE1-4E2D-A64D-9214AA5EBFBE}" destId="{00441285-ED0A-4E72-A6F7-7EA3EA96A50B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1218C33F-DDD3-44F5-96D3-7FF3468DB7B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D22BA28E-7AED-44DC-8EF8-D7FA978E09D0}">
      <dgm:prSet/>
      <dgm:spPr/>
      <dgm:t>
        <a:bodyPr/>
        <a:lstStyle/>
        <a:p>
          <a:r>
            <a:rPr lang="ru-RU" dirty="0" smtClean="0">
              <a:solidFill>
                <a:prstClr val="black"/>
              </a:solidFill>
              <a:latin typeface="Arial Narrow" pitchFamily="34" charset="0"/>
              <a:cs typeface="Arial" pitchFamily="34" charset="0"/>
            </a:rPr>
            <a:t>Формирование доверия между различными группами участников системы государственно-общественного управления (родители, педагоги, учащиеся, кооптированные члены, директора).</a:t>
          </a:r>
          <a:endParaRPr lang="ru-RU" dirty="0">
            <a:solidFill>
              <a:prstClr val="black"/>
            </a:solidFill>
            <a:latin typeface="Arial Narrow" pitchFamily="34" charset="0"/>
            <a:cs typeface="Arial" pitchFamily="34" charset="0"/>
          </a:endParaRPr>
        </a:p>
      </dgm:t>
    </dgm:pt>
    <dgm:pt modelId="{5600CD9D-C07A-4BFB-9DE7-88C822D85DA7}" type="parTrans" cxnId="{B42B5AC7-F894-4070-BDFD-ABAC60357A89}">
      <dgm:prSet/>
      <dgm:spPr/>
      <dgm:t>
        <a:bodyPr/>
        <a:lstStyle/>
        <a:p>
          <a:endParaRPr lang="uk-UA"/>
        </a:p>
      </dgm:t>
    </dgm:pt>
    <dgm:pt modelId="{257B432F-2736-4F9A-BA1B-18CBBCB3227E}" type="sibTrans" cxnId="{B42B5AC7-F894-4070-BDFD-ABAC60357A89}">
      <dgm:prSet/>
      <dgm:spPr/>
      <dgm:t>
        <a:bodyPr/>
        <a:lstStyle/>
        <a:p>
          <a:endParaRPr lang="uk-UA"/>
        </a:p>
      </dgm:t>
    </dgm:pt>
    <dgm:pt modelId="{125F5FF2-BFE7-4422-9C58-AB3D3903F666}">
      <dgm:prSet/>
      <dgm:spPr/>
      <dgm:t>
        <a:bodyPr/>
        <a:lstStyle/>
        <a:p>
          <a:r>
            <a:rPr lang="ru-RU" dirty="0" smtClean="0">
              <a:solidFill>
                <a:prstClr val="black"/>
              </a:solidFill>
              <a:latin typeface="Arial Narrow" pitchFamily="34" charset="0"/>
              <a:cs typeface="Arial" pitchFamily="34" charset="0"/>
            </a:rPr>
            <a:t>Структурирование и оформление содержательной, ответственной и заинтересованной образовательной общественности как равноправного партнера власти и профессионалов образования в управлении образованием.</a:t>
          </a:r>
          <a:endParaRPr lang="ru-RU" dirty="0">
            <a:solidFill>
              <a:prstClr val="black"/>
            </a:solidFill>
            <a:latin typeface="Arial Narrow" pitchFamily="34" charset="0"/>
            <a:cs typeface="Arial" pitchFamily="34" charset="0"/>
          </a:endParaRPr>
        </a:p>
      </dgm:t>
    </dgm:pt>
    <dgm:pt modelId="{2F2F9220-2BB3-4B61-A13B-6BF7C4B7E610}" type="parTrans" cxnId="{413CB95B-679D-4E7D-B2FE-BD3C9915D269}">
      <dgm:prSet/>
      <dgm:spPr/>
      <dgm:t>
        <a:bodyPr/>
        <a:lstStyle/>
        <a:p>
          <a:endParaRPr lang="uk-UA"/>
        </a:p>
      </dgm:t>
    </dgm:pt>
    <dgm:pt modelId="{ADE55E4D-B210-4E3B-86D2-77093051477E}" type="sibTrans" cxnId="{413CB95B-679D-4E7D-B2FE-BD3C9915D269}">
      <dgm:prSet/>
      <dgm:spPr/>
      <dgm:t>
        <a:bodyPr/>
        <a:lstStyle/>
        <a:p>
          <a:endParaRPr lang="uk-UA"/>
        </a:p>
      </dgm:t>
    </dgm:pt>
    <dgm:pt modelId="{DF4689EC-7561-45AB-B090-764925AAA3B1}">
      <dgm:prSet/>
      <dgm:spPr/>
      <dgm:t>
        <a:bodyPr/>
        <a:lstStyle/>
        <a:p>
          <a:r>
            <a:rPr lang="ru-RU" dirty="0" smtClean="0">
              <a:solidFill>
                <a:prstClr val="black"/>
              </a:solidFill>
              <a:latin typeface="Arial Narrow" pitchFamily="34" charset="0"/>
              <a:cs typeface="Arial" pitchFamily="34" charset="0"/>
            </a:rPr>
            <a:t>Рост компетентности и готовности общественных управляющих в области участия в управлении школой.</a:t>
          </a:r>
          <a:endParaRPr lang="ru-RU" dirty="0">
            <a:solidFill>
              <a:prstClr val="black"/>
            </a:solidFill>
            <a:latin typeface="Arial Narrow" pitchFamily="34" charset="0"/>
            <a:cs typeface="Arial" pitchFamily="34" charset="0"/>
          </a:endParaRPr>
        </a:p>
      </dgm:t>
    </dgm:pt>
    <dgm:pt modelId="{ADA2122C-FACC-4B92-B989-6FA34097BBF6}" type="parTrans" cxnId="{5AC36F53-CD96-43AC-AB2F-1732E2DD41EA}">
      <dgm:prSet/>
      <dgm:spPr/>
      <dgm:t>
        <a:bodyPr/>
        <a:lstStyle/>
        <a:p>
          <a:endParaRPr lang="uk-UA"/>
        </a:p>
      </dgm:t>
    </dgm:pt>
    <dgm:pt modelId="{95F648B1-5A3F-4B6B-AB57-6118F951EFE4}" type="sibTrans" cxnId="{5AC36F53-CD96-43AC-AB2F-1732E2DD41EA}">
      <dgm:prSet/>
      <dgm:spPr/>
      <dgm:t>
        <a:bodyPr/>
        <a:lstStyle/>
        <a:p>
          <a:endParaRPr lang="uk-UA"/>
        </a:p>
      </dgm:t>
    </dgm:pt>
    <dgm:pt modelId="{9A286594-90B8-403A-AE2E-71DFBA1B6E57}">
      <dgm:prSet/>
      <dgm:spPr/>
      <dgm:t>
        <a:bodyPr/>
        <a:lstStyle/>
        <a:p>
          <a:r>
            <a:rPr lang="ru-RU" dirty="0" smtClean="0">
              <a:solidFill>
                <a:prstClr val="black"/>
              </a:solidFill>
              <a:latin typeface="Arial Narrow" pitchFamily="34" charset="0"/>
              <a:cs typeface="Arial" pitchFamily="34" charset="0"/>
            </a:rPr>
            <a:t>Рост престижа общественного участия в управлении образованием.</a:t>
          </a:r>
          <a:endParaRPr lang="ru-RU" dirty="0">
            <a:solidFill>
              <a:prstClr val="black"/>
            </a:solidFill>
            <a:latin typeface="Arial Narrow" pitchFamily="34" charset="0"/>
            <a:cs typeface="Arial" pitchFamily="34" charset="0"/>
          </a:endParaRPr>
        </a:p>
      </dgm:t>
    </dgm:pt>
    <dgm:pt modelId="{2F53925C-FBCA-4CA4-A3F4-F15F1F341E65}" type="parTrans" cxnId="{7B530D0A-45D7-4D41-A7D2-6CAB0A666B55}">
      <dgm:prSet/>
      <dgm:spPr/>
      <dgm:t>
        <a:bodyPr/>
        <a:lstStyle/>
        <a:p>
          <a:endParaRPr lang="uk-UA"/>
        </a:p>
      </dgm:t>
    </dgm:pt>
    <dgm:pt modelId="{D94C70E0-E4D2-4A4C-B541-5DD4EC58F58A}" type="sibTrans" cxnId="{7B530D0A-45D7-4D41-A7D2-6CAB0A666B55}">
      <dgm:prSet/>
      <dgm:spPr/>
      <dgm:t>
        <a:bodyPr/>
        <a:lstStyle/>
        <a:p>
          <a:endParaRPr lang="uk-UA"/>
        </a:p>
      </dgm:t>
    </dgm:pt>
    <dgm:pt modelId="{DF642F15-6C17-493A-BFF2-456D112D9102}">
      <dgm:prSet/>
      <dgm:spPr/>
      <dgm:t>
        <a:bodyPr/>
        <a:lstStyle/>
        <a:p>
          <a:r>
            <a:rPr lang="ru-RU" dirty="0" smtClean="0">
              <a:solidFill>
                <a:prstClr val="black"/>
              </a:solidFill>
              <a:latin typeface="Arial Narrow" pitchFamily="34" charset="0"/>
              <a:cs typeface="Arial" pitchFamily="34" charset="0"/>
            </a:rPr>
            <a:t>Рост влиятельности органов государственно-общественного управления в образовании. </a:t>
          </a:r>
          <a:endParaRPr lang="ru-RU" dirty="0">
            <a:solidFill>
              <a:prstClr val="black"/>
            </a:solidFill>
            <a:latin typeface="Arial Narrow" pitchFamily="34" charset="0"/>
            <a:cs typeface="Arial" pitchFamily="34" charset="0"/>
          </a:endParaRPr>
        </a:p>
      </dgm:t>
    </dgm:pt>
    <dgm:pt modelId="{F376B0FC-F9E1-456F-B86B-289D58369776}" type="parTrans" cxnId="{A1D58B36-2EC3-477F-A90A-6CD9A6D7A42B}">
      <dgm:prSet/>
      <dgm:spPr/>
      <dgm:t>
        <a:bodyPr/>
        <a:lstStyle/>
        <a:p>
          <a:endParaRPr lang="uk-UA"/>
        </a:p>
      </dgm:t>
    </dgm:pt>
    <dgm:pt modelId="{9D4B844C-21D8-4A2C-BF68-101AC6A55CA5}" type="sibTrans" cxnId="{A1D58B36-2EC3-477F-A90A-6CD9A6D7A42B}">
      <dgm:prSet/>
      <dgm:spPr/>
      <dgm:t>
        <a:bodyPr/>
        <a:lstStyle/>
        <a:p>
          <a:endParaRPr lang="uk-UA"/>
        </a:p>
      </dgm:t>
    </dgm:pt>
    <dgm:pt modelId="{77191C62-270D-4526-89F9-C371F5A2BAE0}">
      <dgm:prSet/>
      <dgm:spPr/>
      <dgm:t>
        <a:bodyPr/>
        <a:lstStyle/>
        <a:p>
          <a:r>
            <a:rPr lang="ru-RU" dirty="0" smtClean="0">
              <a:solidFill>
                <a:prstClr val="black"/>
              </a:solidFill>
              <a:latin typeface="Arial Narrow" pitchFamily="34" charset="0"/>
              <a:cs typeface="Arial" pitchFamily="34" charset="0"/>
            </a:rPr>
            <a:t>Повышение   качества  государственно-общественного управления в образовательных организациях.</a:t>
          </a:r>
          <a:endParaRPr lang="ru-RU" dirty="0">
            <a:solidFill>
              <a:prstClr val="black"/>
            </a:solidFill>
            <a:latin typeface="Arial Narrow" pitchFamily="34" charset="0"/>
            <a:cs typeface="Arial" pitchFamily="34" charset="0"/>
          </a:endParaRPr>
        </a:p>
      </dgm:t>
    </dgm:pt>
    <dgm:pt modelId="{99909F4A-D121-4060-A09A-8B854B83BAF3}" type="parTrans" cxnId="{3F543E0F-3F36-43E0-BE4B-A24B616747DE}">
      <dgm:prSet/>
      <dgm:spPr/>
      <dgm:t>
        <a:bodyPr/>
        <a:lstStyle/>
        <a:p>
          <a:endParaRPr lang="uk-UA"/>
        </a:p>
      </dgm:t>
    </dgm:pt>
    <dgm:pt modelId="{8B2381E5-8E61-470B-BB16-AB48C3F44420}" type="sibTrans" cxnId="{3F543E0F-3F36-43E0-BE4B-A24B616747DE}">
      <dgm:prSet/>
      <dgm:spPr/>
      <dgm:t>
        <a:bodyPr/>
        <a:lstStyle/>
        <a:p>
          <a:endParaRPr lang="uk-UA"/>
        </a:p>
      </dgm:t>
    </dgm:pt>
    <dgm:pt modelId="{0D07A5E8-A2DB-4A22-823E-BF6FF673D85F}">
      <dgm:prSet phldrT="[Текст]"/>
      <dgm:spPr/>
      <dgm:t>
        <a:bodyPr/>
        <a:lstStyle/>
        <a:p>
          <a:r>
            <a:rPr lang="ru-RU" dirty="0" smtClean="0">
              <a:solidFill>
                <a:prstClr val="black"/>
              </a:solidFill>
              <a:latin typeface="Arial Narrow" pitchFamily="34" charset="0"/>
              <a:cs typeface="Arial" pitchFamily="34" charset="0"/>
            </a:rPr>
            <a:t>Усиление активности и вовлеченности общественности   в управление образовательными организациями.</a:t>
          </a:r>
          <a:endParaRPr lang="uk-UA" dirty="0"/>
        </a:p>
      </dgm:t>
    </dgm:pt>
    <dgm:pt modelId="{52EF3DE3-ADA6-4F67-B05E-B16B7785A291}" type="sibTrans" cxnId="{CFEE7AF5-4962-4FD8-9581-2992C0CE1B29}">
      <dgm:prSet/>
      <dgm:spPr/>
      <dgm:t>
        <a:bodyPr/>
        <a:lstStyle/>
        <a:p>
          <a:endParaRPr lang="uk-UA"/>
        </a:p>
      </dgm:t>
    </dgm:pt>
    <dgm:pt modelId="{B473A7B6-F280-421C-A262-A2F09FC1A934}" type="parTrans" cxnId="{CFEE7AF5-4962-4FD8-9581-2992C0CE1B29}">
      <dgm:prSet/>
      <dgm:spPr/>
      <dgm:t>
        <a:bodyPr/>
        <a:lstStyle/>
        <a:p>
          <a:endParaRPr lang="uk-UA"/>
        </a:p>
      </dgm:t>
    </dgm:pt>
    <dgm:pt modelId="{9247526A-42FE-4E65-A942-138DE6DC70C0}">
      <dgm:prSet phldrT="[Текст]" phldr="1"/>
      <dgm:spPr/>
      <dgm:t>
        <a:bodyPr/>
        <a:lstStyle/>
        <a:p>
          <a:endParaRPr lang="uk-UA" dirty="0"/>
        </a:p>
      </dgm:t>
    </dgm:pt>
    <dgm:pt modelId="{112FD5CD-5B15-4345-986B-C284B729DA45}" type="sibTrans" cxnId="{4F8DC274-A4E3-42C6-9906-C0724A7E8C4A}">
      <dgm:prSet/>
      <dgm:spPr/>
      <dgm:t>
        <a:bodyPr/>
        <a:lstStyle/>
        <a:p>
          <a:endParaRPr lang="uk-UA"/>
        </a:p>
      </dgm:t>
    </dgm:pt>
    <dgm:pt modelId="{F4466697-FEDE-43E7-AD8F-B4D666EFF0CE}" type="parTrans" cxnId="{4F8DC274-A4E3-42C6-9906-C0724A7E8C4A}">
      <dgm:prSet/>
      <dgm:spPr/>
      <dgm:t>
        <a:bodyPr/>
        <a:lstStyle/>
        <a:p>
          <a:endParaRPr lang="uk-UA"/>
        </a:p>
      </dgm:t>
    </dgm:pt>
    <dgm:pt modelId="{697D4496-4951-417E-B4F1-A3BCD8E6FC1C}" type="pres">
      <dgm:prSet presAssocID="{1218C33F-DDD3-44F5-96D3-7FF3468DB7B1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C7F85A7-D5A4-44A2-88E8-F82953C74172}" type="pres">
      <dgm:prSet presAssocID="{9247526A-42FE-4E65-A942-138DE6DC70C0}" presName="thickLine" presStyleLbl="alignNode1" presStyleIdx="0" presStyleCnt="1"/>
      <dgm:spPr/>
    </dgm:pt>
    <dgm:pt modelId="{44686809-59EA-4A0D-BAAC-E0C719DF7F99}" type="pres">
      <dgm:prSet presAssocID="{9247526A-42FE-4E65-A942-138DE6DC70C0}" presName="horz1" presStyleCnt="0"/>
      <dgm:spPr/>
    </dgm:pt>
    <dgm:pt modelId="{98177CE8-AB5E-4572-814E-929333297165}" type="pres">
      <dgm:prSet presAssocID="{9247526A-42FE-4E65-A942-138DE6DC70C0}" presName="tx1" presStyleLbl="revTx" presStyleIdx="0" presStyleCnt="8"/>
      <dgm:spPr/>
      <dgm:t>
        <a:bodyPr/>
        <a:lstStyle/>
        <a:p>
          <a:endParaRPr lang="uk-UA"/>
        </a:p>
      </dgm:t>
    </dgm:pt>
    <dgm:pt modelId="{A8AE9D2B-201E-4A13-B8A1-54EC72261F31}" type="pres">
      <dgm:prSet presAssocID="{9247526A-42FE-4E65-A942-138DE6DC70C0}" presName="vert1" presStyleCnt="0"/>
      <dgm:spPr/>
    </dgm:pt>
    <dgm:pt modelId="{BDCCC401-F42A-4E85-807F-B5F900E76668}" type="pres">
      <dgm:prSet presAssocID="{0D07A5E8-A2DB-4A22-823E-BF6FF673D85F}" presName="vertSpace2a" presStyleCnt="0"/>
      <dgm:spPr/>
    </dgm:pt>
    <dgm:pt modelId="{07FBD2D5-DA07-4863-A5C6-4583F4212038}" type="pres">
      <dgm:prSet presAssocID="{0D07A5E8-A2DB-4A22-823E-BF6FF673D85F}" presName="horz2" presStyleCnt="0"/>
      <dgm:spPr/>
    </dgm:pt>
    <dgm:pt modelId="{CD767F62-B2AD-4C36-BB79-73C372DE5A44}" type="pres">
      <dgm:prSet presAssocID="{0D07A5E8-A2DB-4A22-823E-BF6FF673D85F}" presName="horzSpace2" presStyleCnt="0"/>
      <dgm:spPr/>
    </dgm:pt>
    <dgm:pt modelId="{9E2BB1C4-13DC-4BF5-A23C-C8FB3782FD9B}" type="pres">
      <dgm:prSet presAssocID="{0D07A5E8-A2DB-4A22-823E-BF6FF673D85F}" presName="tx2" presStyleLbl="revTx" presStyleIdx="1" presStyleCnt="8"/>
      <dgm:spPr/>
      <dgm:t>
        <a:bodyPr/>
        <a:lstStyle/>
        <a:p>
          <a:endParaRPr lang="uk-UA"/>
        </a:p>
      </dgm:t>
    </dgm:pt>
    <dgm:pt modelId="{05619364-E2EB-4FE0-B935-4012DA501BCB}" type="pres">
      <dgm:prSet presAssocID="{0D07A5E8-A2DB-4A22-823E-BF6FF673D85F}" presName="vert2" presStyleCnt="0"/>
      <dgm:spPr/>
    </dgm:pt>
    <dgm:pt modelId="{9582C199-0BE0-466D-B9DB-1762A3EC9294}" type="pres">
      <dgm:prSet presAssocID="{0D07A5E8-A2DB-4A22-823E-BF6FF673D85F}" presName="thinLine2b" presStyleLbl="callout" presStyleIdx="0" presStyleCnt="7"/>
      <dgm:spPr/>
    </dgm:pt>
    <dgm:pt modelId="{B249FB23-40EF-49AC-861C-1482863287E1}" type="pres">
      <dgm:prSet presAssocID="{0D07A5E8-A2DB-4A22-823E-BF6FF673D85F}" presName="vertSpace2b" presStyleCnt="0"/>
      <dgm:spPr/>
    </dgm:pt>
    <dgm:pt modelId="{403BA9B4-A49F-4618-92CE-CDF38706D38D}" type="pres">
      <dgm:prSet presAssocID="{D22BA28E-7AED-44DC-8EF8-D7FA978E09D0}" presName="horz2" presStyleCnt="0"/>
      <dgm:spPr/>
    </dgm:pt>
    <dgm:pt modelId="{F1B20FA8-1EBB-42A3-A1CF-E0C062C19EEE}" type="pres">
      <dgm:prSet presAssocID="{D22BA28E-7AED-44DC-8EF8-D7FA978E09D0}" presName="horzSpace2" presStyleCnt="0"/>
      <dgm:spPr/>
    </dgm:pt>
    <dgm:pt modelId="{D7547089-3AB3-4954-BA34-F3465596F617}" type="pres">
      <dgm:prSet presAssocID="{D22BA28E-7AED-44DC-8EF8-D7FA978E09D0}" presName="tx2" presStyleLbl="revTx" presStyleIdx="2" presStyleCnt="8"/>
      <dgm:spPr/>
      <dgm:t>
        <a:bodyPr/>
        <a:lstStyle/>
        <a:p>
          <a:endParaRPr lang="ru-RU"/>
        </a:p>
      </dgm:t>
    </dgm:pt>
    <dgm:pt modelId="{C939798F-25AF-4E38-9B16-2EA343DAB34C}" type="pres">
      <dgm:prSet presAssocID="{D22BA28E-7AED-44DC-8EF8-D7FA978E09D0}" presName="vert2" presStyleCnt="0"/>
      <dgm:spPr/>
    </dgm:pt>
    <dgm:pt modelId="{45E72F89-0200-42BE-AE84-8E19060D3406}" type="pres">
      <dgm:prSet presAssocID="{D22BA28E-7AED-44DC-8EF8-D7FA978E09D0}" presName="thinLine2b" presStyleLbl="callout" presStyleIdx="1" presStyleCnt="7"/>
      <dgm:spPr/>
    </dgm:pt>
    <dgm:pt modelId="{8F42D3D1-91CE-47BC-AFD8-9776E59C7B36}" type="pres">
      <dgm:prSet presAssocID="{D22BA28E-7AED-44DC-8EF8-D7FA978E09D0}" presName="vertSpace2b" presStyleCnt="0"/>
      <dgm:spPr/>
    </dgm:pt>
    <dgm:pt modelId="{6D3416F0-364B-4A82-A8ED-483E05824B1F}" type="pres">
      <dgm:prSet presAssocID="{125F5FF2-BFE7-4422-9C58-AB3D3903F666}" presName="horz2" presStyleCnt="0"/>
      <dgm:spPr/>
    </dgm:pt>
    <dgm:pt modelId="{438A3865-6429-4305-8FBC-A8EB475A3375}" type="pres">
      <dgm:prSet presAssocID="{125F5FF2-BFE7-4422-9C58-AB3D3903F666}" presName="horzSpace2" presStyleCnt="0"/>
      <dgm:spPr/>
    </dgm:pt>
    <dgm:pt modelId="{31E65894-662D-4776-A16E-81BD8C0A386F}" type="pres">
      <dgm:prSet presAssocID="{125F5FF2-BFE7-4422-9C58-AB3D3903F666}" presName="tx2" presStyleLbl="revTx" presStyleIdx="3" presStyleCnt="8"/>
      <dgm:spPr/>
      <dgm:t>
        <a:bodyPr/>
        <a:lstStyle/>
        <a:p>
          <a:endParaRPr lang="ru-RU"/>
        </a:p>
      </dgm:t>
    </dgm:pt>
    <dgm:pt modelId="{64FD4B9F-D82E-4DCE-B78C-7D86B87589C0}" type="pres">
      <dgm:prSet presAssocID="{125F5FF2-BFE7-4422-9C58-AB3D3903F666}" presName="vert2" presStyleCnt="0"/>
      <dgm:spPr/>
    </dgm:pt>
    <dgm:pt modelId="{F0A2177F-7E76-4E79-8885-60774B6A3686}" type="pres">
      <dgm:prSet presAssocID="{125F5FF2-BFE7-4422-9C58-AB3D3903F666}" presName="thinLine2b" presStyleLbl="callout" presStyleIdx="2" presStyleCnt="7"/>
      <dgm:spPr/>
    </dgm:pt>
    <dgm:pt modelId="{5829B90A-6EA3-4A0D-9AB5-7165F5B88983}" type="pres">
      <dgm:prSet presAssocID="{125F5FF2-BFE7-4422-9C58-AB3D3903F666}" presName="vertSpace2b" presStyleCnt="0"/>
      <dgm:spPr/>
    </dgm:pt>
    <dgm:pt modelId="{D89C7580-E49A-4137-90CE-E7DDD2C3C4A1}" type="pres">
      <dgm:prSet presAssocID="{DF4689EC-7561-45AB-B090-764925AAA3B1}" presName="horz2" presStyleCnt="0"/>
      <dgm:spPr/>
    </dgm:pt>
    <dgm:pt modelId="{6F165269-9AF0-4443-A30D-9F492BC8960F}" type="pres">
      <dgm:prSet presAssocID="{DF4689EC-7561-45AB-B090-764925AAA3B1}" presName="horzSpace2" presStyleCnt="0"/>
      <dgm:spPr/>
    </dgm:pt>
    <dgm:pt modelId="{BBF20C7F-1BBE-494A-A193-89E3E2290457}" type="pres">
      <dgm:prSet presAssocID="{DF4689EC-7561-45AB-B090-764925AAA3B1}" presName="tx2" presStyleLbl="revTx" presStyleIdx="4" presStyleCnt="8"/>
      <dgm:spPr/>
      <dgm:t>
        <a:bodyPr/>
        <a:lstStyle/>
        <a:p>
          <a:endParaRPr lang="ru-RU"/>
        </a:p>
      </dgm:t>
    </dgm:pt>
    <dgm:pt modelId="{145195BB-3B24-4DF1-B30D-F9260BC80B4A}" type="pres">
      <dgm:prSet presAssocID="{DF4689EC-7561-45AB-B090-764925AAA3B1}" presName="vert2" presStyleCnt="0"/>
      <dgm:spPr/>
    </dgm:pt>
    <dgm:pt modelId="{EDB7128B-9E52-4AC8-AA0F-DA7A1D28D100}" type="pres">
      <dgm:prSet presAssocID="{DF4689EC-7561-45AB-B090-764925AAA3B1}" presName="thinLine2b" presStyleLbl="callout" presStyleIdx="3" presStyleCnt="7"/>
      <dgm:spPr/>
    </dgm:pt>
    <dgm:pt modelId="{6ED8F7B1-CB5B-4FA8-A975-BBE8B0170E1E}" type="pres">
      <dgm:prSet presAssocID="{DF4689EC-7561-45AB-B090-764925AAA3B1}" presName="vertSpace2b" presStyleCnt="0"/>
      <dgm:spPr/>
    </dgm:pt>
    <dgm:pt modelId="{B4E2BD08-4211-4521-95B3-F65F6B9613CA}" type="pres">
      <dgm:prSet presAssocID="{9A286594-90B8-403A-AE2E-71DFBA1B6E57}" presName="horz2" presStyleCnt="0"/>
      <dgm:spPr/>
    </dgm:pt>
    <dgm:pt modelId="{38D3C98A-30DF-44DC-B587-B8173E1A58E6}" type="pres">
      <dgm:prSet presAssocID="{9A286594-90B8-403A-AE2E-71DFBA1B6E57}" presName="horzSpace2" presStyleCnt="0"/>
      <dgm:spPr/>
    </dgm:pt>
    <dgm:pt modelId="{2C6041D8-9CCF-4E1D-8B47-2E2F825904E6}" type="pres">
      <dgm:prSet presAssocID="{9A286594-90B8-403A-AE2E-71DFBA1B6E57}" presName="tx2" presStyleLbl="revTx" presStyleIdx="5" presStyleCnt="8"/>
      <dgm:spPr/>
      <dgm:t>
        <a:bodyPr/>
        <a:lstStyle/>
        <a:p>
          <a:endParaRPr lang="ru-RU"/>
        </a:p>
      </dgm:t>
    </dgm:pt>
    <dgm:pt modelId="{18112A99-8E7C-4EB6-845E-AF838B495CDF}" type="pres">
      <dgm:prSet presAssocID="{9A286594-90B8-403A-AE2E-71DFBA1B6E57}" presName="vert2" presStyleCnt="0"/>
      <dgm:spPr/>
    </dgm:pt>
    <dgm:pt modelId="{1056F513-B83C-4E68-B258-27179762973B}" type="pres">
      <dgm:prSet presAssocID="{9A286594-90B8-403A-AE2E-71DFBA1B6E57}" presName="thinLine2b" presStyleLbl="callout" presStyleIdx="4" presStyleCnt="7"/>
      <dgm:spPr/>
    </dgm:pt>
    <dgm:pt modelId="{39F5D625-D09B-4DF9-8B18-C8A5D53E40EA}" type="pres">
      <dgm:prSet presAssocID="{9A286594-90B8-403A-AE2E-71DFBA1B6E57}" presName="vertSpace2b" presStyleCnt="0"/>
      <dgm:spPr/>
    </dgm:pt>
    <dgm:pt modelId="{6D4C25E7-A6CB-44AC-9EFD-D6E8E4DD9A2A}" type="pres">
      <dgm:prSet presAssocID="{DF642F15-6C17-493A-BFF2-456D112D9102}" presName="horz2" presStyleCnt="0"/>
      <dgm:spPr/>
    </dgm:pt>
    <dgm:pt modelId="{029241C8-7BED-4659-9015-D5FF67DAAA0A}" type="pres">
      <dgm:prSet presAssocID="{DF642F15-6C17-493A-BFF2-456D112D9102}" presName="horzSpace2" presStyleCnt="0"/>
      <dgm:spPr/>
    </dgm:pt>
    <dgm:pt modelId="{C1E396F9-B491-49FA-B107-D09D368DC92E}" type="pres">
      <dgm:prSet presAssocID="{DF642F15-6C17-493A-BFF2-456D112D9102}" presName="tx2" presStyleLbl="revTx" presStyleIdx="6" presStyleCnt="8"/>
      <dgm:spPr/>
      <dgm:t>
        <a:bodyPr/>
        <a:lstStyle/>
        <a:p>
          <a:endParaRPr lang="ru-RU"/>
        </a:p>
      </dgm:t>
    </dgm:pt>
    <dgm:pt modelId="{1890AC33-3EF1-45D4-8A6D-E74B7789E882}" type="pres">
      <dgm:prSet presAssocID="{DF642F15-6C17-493A-BFF2-456D112D9102}" presName="vert2" presStyleCnt="0"/>
      <dgm:spPr/>
    </dgm:pt>
    <dgm:pt modelId="{576E163C-6E26-4D54-A98C-4AE3EA7FD8B7}" type="pres">
      <dgm:prSet presAssocID="{DF642F15-6C17-493A-BFF2-456D112D9102}" presName="thinLine2b" presStyleLbl="callout" presStyleIdx="5" presStyleCnt="7"/>
      <dgm:spPr/>
    </dgm:pt>
    <dgm:pt modelId="{C6E6C047-BA69-46D4-8FDA-0BFB65C6B4E8}" type="pres">
      <dgm:prSet presAssocID="{DF642F15-6C17-493A-BFF2-456D112D9102}" presName="vertSpace2b" presStyleCnt="0"/>
      <dgm:spPr/>
    </dgm:pt>
    <dgm:pt modelId="{4B2FA084-789F-46EF-B17C-B82C81ECAD91}" type="pres">
      <dgm:prSet presAssocID="{77191C62-270D-4526-89F9-C371F5A2BAE0}" presName="horz2" presStyleCnt="0"/>
      <dgm:spPr/>
    </dgm:pt>
    <dgm:pt modelId="{3025A0B9-C950-499F-8625-45C5CE96AC6D}" type="pres">
      <dgm:prSet presAssocID="{77191C62-270D-4526-89F9-C371F5A2BAE0}" presName="horzSpace2" presStyleCnt="0"/>
      <dgm:spPr/>
    </dgm:pt>
    <dgm:pt modelId="{3204A902-BC02-4097-8551-FD6D88D35B40}" type="pres">
      <dgm:prSet presAssocID="{77191C62-270D-4526-89F9-C371F5A2BAE0}" presName="tx2" presStyleLbl="revTx" presStyleIdx="7" presStyleCnt="8"/>
      <dgm:spPr/>
      <dgm:t>
        <a:bodyPr/>
        <a:lstStyle/>
        <a:p>
          <a:endParaRPr lang="ru-RU"/>
        </a:p>
      </dgm:t>
    </dgm:pt>
    <dgm:pt modelId="{180898C8-373E-44EC-B282-C0F51FF3C478}" type="pres">
      <dgm:prSet presAssocID="{77191C62-270D-4526-89F9-C371F5A2BAE0}" presName="vert2" presStyleCnt="0"/>
      <dgm:spPr/>
    </dgm:pt>
    <dgm:pt modelId="{E7927BE7-2FD7-413D-958A-C16873278361}" type="pres">
      <dgm:prSet presAssocID="{77191C62-270D-4526-89F9-C371F5A2BAE0}" presName="thinLine2b" presStyleLbl="callout" presStyleIdx="6" presStyleCnt="7"/>
      <dgm:spPr/>
    </dgm:pt>
    <dgm:pt modelId="{14E64460-C1B0-45ED-8882-136E53C6FC39}" type="pres">
      <dgm:prSet presAssocID="{77191C62-270D-4526-89F9-C371F5A2BAE0}" presName="vertSpace2b" presStyleCnt="0"/>
      <dgm:spPr/>
    </dgm:pt>
  </dgm:ptLst>
  <dgm:cxnLst>
    <dgm:cxn modelId="{655B5778-1333-491B-AD01-8C32850E462C}" type="presOf" srcId="{9A286594-90B8-403A-AE2E-71DFBA1B6E57}" destId="{2C6041D8-9CCF-4E1D-8B47-2E2F825904E6}" srcOrd="0" destOrd="0" presId="urn:microsoft.com/office/officeart/2008/layout/LinedList"/>
    <dgm:cxn modelId="{43F41548-2CFA-44B6-8B32-01A430A7D9EB}" type="presOf" srcId="{DF642F15-6C17-493A-BFF2-456D112D9102}" destId="{C1E396F9-B491-49FA-B107-D09D368DC92E}" srcOrd="0" destOrd="0" presId="urn:microsoft.com/office/officeart/2008/layout/LinedList"/>
    <dgm:cxn modelId="{B42B5AC7-F894-4070-BDFD-ABAC60357A89}" srcId="{9247526A-42FE-4E65-A942-138DE6DC70C0}" destId="{D22BA28E-7AED-44DC-8EF8-D7FA978E09D0}" srcOrd="1" destOrd="0" parTransId="{5600CD9D-C07A-4BFB-9DE7-88C822D85DA7}" sibTransId="{257B432F-2736-4F9A-BA1B-18CBBCB3227E}"/>
    <dgm:cxn modelId="{7B530D0A-45D7-4D41-A7D2-6CAB0A666B55}" srcId="{9247526A-42FE-4E65-A942-138DE6DC70C0}" destId="{9A286594-90B8-403A-AE2E-71DFBA1B6E57}" srcOrd="4" destOrd="0" parTransId="{2F53925C-FBCA-4CA4-A3F4-F15F1F341E65}" sibTransId="{D94C70E0-E4D2-4A4C-B541-5DD4EC58F58A}"/>
    <dgm:cxn modelId="{5AC36F53-CD96-43AC-AB2F-1732E2DD41EA}" srcId="{9247526A-42FE-4E65-A942-138DE6DC70C0}" destId="{DF4689EC-7561-45AB-B090-764925AAA3B1}" srcOrd="3" destOrd="0" parTransId="{ADA2122C-FACC-4B92-B989-6FA34097BBF6}" sibTransId="{95F648B1-5A3F-4B6B-AB57-6118F951EFE4}"/>
    <dgm:cxn modelId="{77D0170B-806A-46A4-BED8-2E16FD0E63A0}" type="presOf" srcId="{77191C62-270D-4526-89F9-C371F5A2BAE0}" destId="{3204A902-BC02-4097-8551-FD6D88D35B40}" srcOrd="0" destOrd="0" presId="urn:microsoft.com/office/officeart/2008/layout/LinedList"/>
    <dgm:cxn modelId="{3F543E0F-3F36-43E0-BE4B-A24B616747DE}" srcId="{9247526A-42FE-4E65-A942-138DE6DC70C0}" destId="{77191C62-270D-4526-89F9-C371F5A2BAE0}" srcOrd="6" destOrd="0" parTransId="{99909F4A-D121-4060-A09A-8B854B83BAF3}" sibTransId="{8B2381E5-8E61-470B-BB16-AB48C3F44420}"/>
    <dgm:cxn modelId="{4F8DC274-A4E3-42C6-9906-C0724A7E8C4A}" srcId="{1218C33F-DDD3-44F5-96D3-7FF3468DB7B1}" destId="{9247526A-42FE-4E65-A942-138DE6DC70C0}" srcOrd="0" destOrd="0" parTransId="{F4466697-FEDE-43E7-AD8F-B4D666EFF0CE}" sibTransId="{112FD5CD-5B15-4345-986B-C284B729DA45}"/>
    <dgm:cxn modelId="{6E5127FE-0A2B-4362-914C-9B7698313BCB}" type="presOf" srcId="{125F5FF2-BFE7-4422-9C58-AB3D3903F666}" destId="{31E65894-662D-4776-A16E-81BD8C0A386F}" srcOrd="0" destOrd="0" presId="urn:microsoft.com/office/officeart/2008/layout/LinedList"/>
    <dgm:cxn modelId="{26655BC6-A1D1-491A-B642-4B858777E403}" type="presOf" srcId="{9247526A-42FE-4E65-A942-138DE6DC70C0}" destId="{98177CE8-AB5E-4572-814E-929333297165}" srcOrd="0" destOrd="0" presId="urn:microsoft.com/office/officeart/2008/layout/LinedList"/>
    <dgm:cxn modelId="{413CB95B-679D-4E7D-B2FE-BD3C9915D269}" srcId="{9247526A-42FE-4E65-A942-138DE6DC70C0}" destId="{125F5FF2-BFE7-4422-9C58-AB3D3903F666}" srcOrd="2" destOrd="0" parTransId="{2F2F9220-2BB3-4B61-A13B-6BF7C4B7E610}" sibTransId="{ADE55E4D-B210-4E3B-86D2-77093051477E}"/>
    <dgm:cxn modelId="{D8C5E27E-0325-4D37-B071-99A19AF77D04}" type="presOf" srcId="{DF4689EC-7561-45AB-B090-764925AAA3B1}" destId="{BBF20C7F-1BBE-494A-A193-89E3E2290457}" srcOrd="0" destOrd="0" presId="urn:microsoft.com/office/officeart/2008/layout/LinedList"/>
    <dgm:cxn modelId="{254A0CAD-184B-420B-B8C3-001236AE32E6}" type="presOf" srcId="{1218C33F-DDD3-44F5-96D3-7FF3468DB7B1}" destId="{697D4496-4951-417E-B4F1-A3BCD8E6FC1C}" srcOrd="0" destOrd="0" presId="urn:microsoft.com/office/officeart/2008/layout/LinedList"/>
    <dgm:cxn modelId="{15E5ADBD-F877-4B06-A29D-CA6A531947E7}" type="presOf" srcId="{0D07A5E8-A2DB-4A22-823E-BF6FF673D85F}" destId="{9E2BB1C4-13DC-4BF5-A23C-C8FB3782FD9B}" srcOrd="0" destOrd="0" presId="urn:microsoft.com/office/officeart/2008/layout/LinedList"/>
    <dgm:cxn modelId="{7A8FE8DA-F602-4D40-9023-E37AFBCA0082}" type="presOf" srcId="{D22BA28E-7AED-44DC-8EF8-D7FA978E09D0}" destId="{D7547089-3AB3-4954-BA34-F3465596F617}" srcOrd="0" destOrd="0" presId="urn:microsoft.com/office/officeart/2008/layout/LinedList"/>
    <dgm:cxn modelId="{A1D58B36-2EC3-477F-A90A-6CD9A6D7A42B}" srcId="{9247526A-42FE-4E65-A942-138DE6DC70C0}" destId="{DF642F15-6C17-493A-BFF2-456D112D9102}" srcOrd="5" destOrd="0" parTransId="{F376B0FC-F9E1-456F-B86B-289D58369776}" sibTransId="{9D4B844C-21D8-4A2C-BF68-101AC6A55CA5}"/>
    <dgm:cxn modelId="{CFEE7AF5-4962-4FD8-9581-2992C0CE1B29}" srcId="{9247526A-42FE-4E65-A942-138DE6DC70C0}" destId="{0D07A5E8-A2DB-4A22-823E-BF6FF673D85F}" srcOrd="0" destOrd="0" parTransId="{B473A7B6-F280-421C-A262-A2F09FC1A934}" sibTransId="{52EF3DE3-ADA6-4F67-B05E-B16B7785A291}"/>
    <dgm:cxn modelId="{BF1DC2C6-9F16-46BE-B9A4-7C6DC46E215B}" type="presParOf" srcId="{697D4496-4951-417E-B4F1-A3BCD8E6FC1C}" destId="{EC7F85A7-D5A4-44A2-88E8-F82953C74172}" srcOrd="0" destOrd="0" presId="urn:microsoft.com/office/officeart/2008/layout/LinedList"/>
    <dgm:cxn modelId="{92DD4B64-F242-4329-B4D7-80EA8796C934}" type="presParOf" srcId="{697D4496-4951-417E-B4F1-A3BCD8E6FC1C}" destId="{44686809-59EA-4A0D-BAAC-E0C719DF7F99}" srcOrd="1" destOrd="0" presId="urn:microsoft.com/office/officeart/2008/layout/LinedList"/>
    <dgm:cxn modelId="{399E61D9-9F2C-48F7-B2D5-E7D351AE12F9}" type="presParOf" srcId="{44686809-59EA-4A0D-BAAC-E0C719DF7F99}" destId="{98177CE8-AB5E-4572-814E-929333297165}" srcOrd="0" destOrd="0" presId="urn:microsoft.com/office/officeart/2008/layout/LinedList"/>
    <dgm:cxn modelId="{9D95A855-9126-4065-81F6-3EB41B99EEE7}" type="presParOf" srcId="{44686809-59EA-4A0D-BAAC-E0C719DF7F99}" destId="{A8AE9D2B-201E-4A13-B8A1-54EC72261F31}" srcOrd="1" destOrd="0" presId="urn:microsoft.com/office/officeart/2008/layout/LinedList"/>
    <dgm:cxn modelId="{778ADCB8-35F0-401B-8F78-7C88B14F2C17}" type="presParOf" srcId="{A8AE9D2B-201E-4A13-B8A1-54EC72261F31}" destId="{BDCCC401-F42A-4E85-807F-B5F900E76668}" srcOrd="0" destOrd="0" presId="urn:microsoft.com/office/officeart/2008/layout/LinedList"/>
    <dgm:cxn modelId="{3FCA29E2-80BD-4863-8448-64DFC969ECD4}" type="presParOf" srcId="{A8AE9D2B-201E-4A13-B8A1-54EC72261F31}" destId="{07FBD2D5-DA07-4863-A5C6-4583F4212038}" srcOrd="1" destOrd="0" presId="urn:microsoft.com/office/officeart/2008/layout/LinedList"/>
    <dgm:cxn modelId="{DE9CCAA4-9443-4194-A54B-4D75084FC8D1}" type="presParOf" srcId="{07FBD2D5-DA07-4863-A5C6-4583F4212038}" destId="{CD767F62-B2AD-4C36-BB79-73C372DE5A44}" srcOrd="0" destOrd="0" presId="urn:microsoft.com/office/officeart/2008/layout/LinedList"/>
    <dgm:cxn modelId="{CF285576-4937-4569-8E7A-7C89BC318975}" type="presParOf" srcId="{07FBD2D5-DA07-4863-A5C6-4583F4212038}" destId="{9E2BB1C4-13DC-4BF5-A23C-C8FB3782FD9B}" srcOrd="1" destOrd="0" presId="urn:microsoft.com/office/officeart/2008/layout/LinedList"/>
    <dgm:cxn modelId="{A642F452-DC94-44D7-B29C-223D06DD34E6}" type="presParOf" srcId="{07FBD2D5-DA07-4863-A5C6-4583F4212038}" destId="{05619364-E2EB-4FE0-B935-4012DA501BCB}" srcOrd="2" destOrd="0" presId="urn:microsoft.com/office/officeart/2008/layout/LinedList"/>
    <dgm:cxn modelId="{06AFBC2C-C964-408E-B285-C371154B3B52}" type="presParOf" srcId="{A8AE9D2B-201E-4A13-B8A1-54EC72261F31}" destId="{9582C199-0BE0-466D-B9DB-1762A3EC9294}" srcOrd="2" destOrd="0" presId="urn:microsoft.com/office/officeart/2008/layout/LinedList"/>
    <dgm:cxn modelId="{7A47E411-ED53-4F71-B297-EAAA3E9939E5}" type="presParOf" srcId="{A8AE9D2B-201E-4A13-B8A1-54EC72261F31}" destId="{B249FB23-40EF-49AC-861C-1482863287E1}" srcOrd="3" destOrd="0" presId="urn:microsoft.com/office/officeart/2008/layout/LinedList"/>
    <dgm:cxn modelId="{4421B5BB-2F15-4E3D-B89F-741BED37A19D}" type="presParOf" srcId="{A8AE9D2B-201E-4A13-B8A1-54EC72261F31}" destId="{403BA9B4-A49F-4618-92CE-CDF38706D38D}" srcOrd="4" destOrd="0" presId="urn:microsoft.com/office/officeart/2008/layout/LinedList"/>
    <dgm:cxn modelId="{871F30AB-7A7B-47CA-BD38-9180976290C3}" type="presParOf" srcId="{403BA9B4-A49F-4618-92CE-CDF38706D38D}" destId="{F1B20FA8-1EBB-42A3-A1CF-E0C062C19EEE}" srcOrd="0" destOrd="0" presId="urn:microsoft.com/office/officeart/2008/layout/LinedList"/>
    <dgm:cxn modelId="{15698B3C-983F-4627-B946-2F51138BCF36}" type="presParOf" srcId="{403BA9B4-A49F-4618-92CE-CDF38706D38D}" destId="{D7547089-3AB3-4954-BA34-F3465596F617}" srcOrd="1" destOrd="0" presId="urn:microsoft.com/office/officeart/2008/layout/LinedList"/>
    <dgm:cxn modelId="{622D9A91-CEFF-4024-ADEE-AC9D8A25637F}" type="presParOf" srcId="{403BA9B4-A49F-4618-92CE-CDF38706D38D}" destId="{C939798F-25AF-4E38-9B16-2EA343DAB34C}" srcOrd="2" destOrd="0" presId="urn:microsoft.com/office/officeart/2008/layout/LinedList"/>
    <dgm:cxn modelId="{5DAB636D-CC51-4500-B3EA-07C0F9FDFC88}" type="presParOf" srcId="{A8AE9D2B-201E-4A13-B8A1-54EC72261F31}" destId="{45E72F89-0200-42BE-AE84-8E19060D3406}" srcOrd="5" destOrd="0" presId="urn:microsoft.com/office/officeart/2008/layout/LinedList"/>
    <dgm:cxn modelId="{22D6072A-235C-449F-A379-499B0C2B4DFB}" type="presParOf" srcId="{A8AE9D2B-201E-4A13-B8A1-54EC72261F31}" destId="{8F42D3D1-91CE-47BC-AFD8-9776E59C7B36}" srcOrd="6" destOrd="0" presId="urn:microsoft.com/office/officeart/2008/layout/LinedList"/>
    <dgm:cxn modelId="{D3B1905E-DE9C-4448-BCE8-24A3E740DF58}" type="presParOf" srcId="{A8AE9D2B-201E-4A13-B8A1-54EC72261F31}" destId="{6D3416F0-364B-4A82-A8ED-483E05824B1F}" srcOrd="7" destOrd="0" presId="urn:microsoft.com/office/officeart/2008/layout/LinedList"/>
    <dgm:cxn modelId="{51E8083F-B9F1-4DE0-8A37-59FCB92245E3}" type="presParOf" srcId="{6D3416F0-364B-4A82-A8ED-483E05824B1F}" destId="{438A3865-6429-4305-8FBC-A8EB475A3375}" srcOrd="0" destOrd="0" presId="urn:microsoft.com/office/officeart/2008/layout/LinedList"/>
    <dgm:cxn modelId="{77F21493-D11D-482F-8D6C-DB463DEDCFA0}" type="presParOf" srcId="{6D3416F0-364B-4A82-A8ED-483E05824B1F}" destId="{31E65894-662D-4776-A16E-81BD8C0A386F}" srcOrd="1" destOrd="0" presId="urn:microsoft.com/office/officeart/2008/layout/LinedList"/>
    <dgm:cxn modelId="{5F5581F9-67D5-4E60-B62B-865410FF2FF6}" type="presParOf" srcId="{6D3416F0-364B-4A82-A8ED-483E05824B1F}" destId="{64FD4B9F-D82E-4DCE-B78C-7D86B87589C0}" srcOrd="2" destOrd="0" presId="urn:microsoft.com/office/officeart/2008/layout/LinedList"/>
    <dgm:cxn modelId="{90A30CE7-996A-4978-A081-AC5893A98608}" type="presParOf" srcId="{A8AE9D2B-201E-4A13-B8A1-54EC72261F31}" destId="{F0A2177F-7E76-4E79-8885-60774B6A3686}" srcOrd="8" destOrd="0" presId="urn:microsoft.com/office/officeart/2008/layout/LinedList"/>
    <dgm:cxn modelId="{F71ED768-BFC5-4874-BFDF-3AB571CCA0B8}" type="presParOf" srcId="{A8AE9D2B-201E-4A13-B8A1-54EC72261F31}" destId="{5829B90A-6EA3-4A0D-9AB5-7165F5B88983}" srcOrd="9" destOrd="0" presId="urn:microsoft.com/office/officeart/2008/layout/LinedList"/>
    <dgm:cxn modelId="{DFB2F672-20E5-44D9-98D4-24D34A766302}" type="presParOf" srcId="{A8AE9D2B-201E-4A13-B8A1-54EC72261F31}" destId="{D89C7580-E49A-4137-90CE-E7DDD2C3C4A1}" srcOrd="10" destOrd="0" presId="urn:microsoft.com/office/officeart/2008/layout/LinedList"/>
    <dgm:cxn modelId="{3E000E1B-3003-4BDA-B13A-091E2C6F8C83}" type="presParOf" srcId="{D89C7580-E49A-4137-90CE-E7DDD2C3C4A1}" destId="{6F165269-9AF0-4443-A30D-9F492BC8960F}" srcOrd="0" destOrd="0" presId="urn:microsoft.com/office/officeart/2008/layout/LinedList"/>
    <dgm:cxn modelId="{BEA203BF-4EBA-4D46-B883-CCB00A3B7249}" type="presParOf" srcId="{D89C7580-E49A-4137-90CE-E7DDD2C3C4A1}" destId="{BBF20C7F-1BBE-494A-A193-89E3E2290457}" srcOrd="1" destOrd="0" presId="urn:microsoft.com/office/officeart/2008/layout/LinedList"/>
    <dgm:cxn modelId="{E91EF379-E958-46C6-8BFF-08DC433CAD73}" type="presParOf" srcId="{D89C7580-E49A-4137-90CE-E7DDD2C3C4A1}" destId="{145195BB-3B24-4DF1-B30D-F9260BC80B4A}" srcOrd="2" destOrd="0" presId="urn:microsoft.com/office/officeart/2008/layout/LinedList"/>
    <dgm:cxn modelId="{782EDD39-3706-4C7F-96E7-31C21A535349}" type="presParOf" srcId="{A8AE9D2B-201E-4A13-B8A1-54EC72261F31}" destId="{EDB7128B-9E52-4AC8-AA0F-DA7A1D28D100}" srcOrd="11" destOrd="0" presId="urn:microsoft.com/office/officeart/2008/layout/LinedList"/>
    <dgm:cxn modelId="{7574A19D-3139-47E7-9AB7-5E3A3B61B20D}" type="presParOf" srcId="{A8AE9D2B-201E-4A13-B8A1-54EC72261F31}" destId="{6ED8F7B1-CB5B-4FA8-A975-BBE8B0170E1E}" srcOrd="12" destOrd="0" presId="urn:microsoft.com/office/officeart/2008/layout/LinedList"/>
    <dgm:cxn modelId="{12354D2A-0253-4E2A-9353-5CD96F2891C4}" type="presParOf" srcId="{A8AE9D2B-201E-4A13-B8A1-54EC72261F31}" destId="{B4E2BD08-4211-4521-95B3-F65F6B9613CA}" srcOrd="13" destOrd="0" presId="urn:microsoft.com/office/officeart/2008/layout/LinedList"/>
    <dgm:cxn modelId="{3CD04CEC-A789-44E1-9E7A-91F95E4B7FED}" type="presParOf" srcId="{B4E2BD08-4211-4521-95B3-F65F6B9613CA}" destId="{38D3C98A-30DF-44DC-B587-B8173E1A58E6}" srcOrd="0" destOrd="0" presId="urn:microsoft.com/office/officeart/2008/layout/LinedList"/>
    <dgm:cxn modelId="{93DFAE86-58BA-4D41-A5ED-3CA6B3DFF044}" type="presParOf" srcId="{B4E2BD08-4211-4521-95B3-F65F6B9613CA}" destId="{2C6041D8-9CCF-4E1D-8B47-2E2F825904E6}" srcOrd="1" destOrd="0" presId="urn:microsoft.com/office/officeart/2008/layout/LinedList"/>
    <dgm:cxn modelId="{788B6FF0-B335-420B-A0B8-474CAFC80FE0}" type="presParOf" srcId="{B4E2BD08-4211-4521-95B3-F65F6B9613CA}" destId="{18112A99-8E7C-4EB6-845E-AF838B495CDF}" srcOrd="2" destOrd="0" presId="urn:microsoft.com/office/officeart/2008/layout/LinedList"/>
    <dgm:cxn modelId="{5EADF004-DA66-4437-A139-C564B59BCB4B}" type="presParOf" srcId="{A8AE9D2B-201E-4A13-B8A1-54EC72261F31}" destId="{1056F513-B83C-4E68-B258-27179762973B}" srcOrd="14" destOrd="0" presId="urn:microsoft.com/office/officeart/2008/layout/LinedList"/>
    <dgm:cxn modelId="{DDB57341-8FDC-4314-89BC-177F5F13453D}" type="presParOf" srcId="{A8AE9D2B-201E-4A13-B8A1-54EC72261F31}" destId="{39F5D625-D09B-4DF9-8B18-C8A5D53E40EA}" srcOrd="15" destOrd="0" presId="urn:microsoft.com/office/officeart/2008/layout/LinedList"/>
    <dgm:cxn modelId="{7A189294-3829-42A1-A728-7A157A893284}" type="presParOf" srcId="{A8AE9D2B-201E-4A13-B8A1-54EC72261F31}" destId="{6D4C25E7-A6CB-44AC-9EFD-D6E8E4DD9A2A}" srcOrd="16" destOrd="0" presId="urn:microsoft.com/office/officeart/2008/layout/LinedList"/>
    <dgm:cxn modelId="{3EDE718B-3384-47CA-9D8D-16E2FA43A8E0}" type="presParOf" srcId="{6D4C25E7-A6CB-44AC-9EFD-D6E8E4DD9A2A}" destId="{029241C8-7BED-4659-9015-D5FF67DAAA0A}" srcOrd="0" destOrd="0" presId="urn:microsoft.com/office/officeart/2008/layout/LinedList"/>
    <dgm:cxn modelId="{DA50BCAC-B0C5-4D1D-B0F9-B2ECF4CC71D2}" type="presParOf" srcId="{6D4C25E7-A6CB-44AC-9EFD-D6E8E4DD9A2A}" destId="{C1E396F9-B491-49FA-B107-D09D368DC92E}" srcOrd="1" destOrd="0" presId="urn:microsoft.com/office/officeart/2008/layout/LinedList"/>
    <dgm:cxn modelId="{91D83FBE-A8C4-4D75-8E90-6B2151830EA7}" type="presParOf" srcId="{6D4C25E7-A6CB-44AC-9EFD-D6E8E4DD9A2A}" destId="{1890AC33-3EF1-45D4-8A6D-E74B7789E882}" srcOrd="2" destOrd="0" presId="urn:microsoft.com/office/officeart/2008/layout/LinedList"/>
    <dgm:cxn modelId="{69CB49CC-2B1F-4BB7-A784-CB6F9EAE424D}" type="presParOf" srcId="{A8AE9D2B-201E-4A13-B8A1-54EC72261F31}" destId="{576E163C-6E26-4D54-A98C-4AE3EA7FD8B7}" srcOrd="17" destOrd="0" presId="urn:microsoft.com/office/officeart/2008/layout/LinedList"/>
    <dgm:cxn modelId="{A35ABE13-A508-4DFA-823D-0E7BCF34E22B}" type="presParOf" srcId="{A8AE9D2B-201E-4A13-B8A1-54EC72261F31}" destId="{C6E6C047-BA69-46D4-8FDA-0BFB65C6B4E8}" srcOrd="18" destOrd="0" presId="urn:microsoft.com/office/officeart/2008/layout/LinedList"/>
    <dgm:cxn modelId="{5C671F4C-AB15-41EB-AC1B-9762990EED29}" type="presParOf" srcId="{A8AE9D2B-201E-4A13-B8A1-54EC72261F31}" destId="{4B2FA084-789F-46EF-B17C-B82C81ECAD91}" srcOrd="19" destOrd="0" presId="urn:microsoft.com/office/officeart/2008/layout/LinedList"/>
    <dgm:cxn modelId="{2A75D674-9A08-4E79-B21F-D9951CD3BCD8}" type="presParOf" srcId="{4B2FA084-789F-46EF-B17C-B82C81ECAD91}" destId="{3025A0B9-C950-499F-8625-45C5CE96AC6D}" srcOrd="0" destOrd="0" presId="urn:microsoft.com/office/officeart/2008/layout/LinedList"/>
    <dgm:cxn modelId="{BEA52C2E-7C26-48BD-AB2E-6326C10112E2}" type="presParOf" srcId="{4B2FA084-789F-46EF-B17C-B82C81ECAD91}" destId="{3204A902-BC02-4097-8551-FD6D88D35B40}" srcOrd="1" destOrd="0" presId="urn:microsoft.com/office/officeart/2008/layout/LinedList"/>
    <dgm:cxn modelId="{1A3D0E17-0B93-4409-ABFD-8D7B2A0535AA}" type="presParOf" srcId="{4B2FA084-789F-46EF-B17C-B82C81ECAD91}" destId="{180898C8-373E-44EC-B282-C0F51FF3C478}" srcOrd="2" destOrd="0" presId="urn:microsoft.com/office/officeart/2008/layout/LinedList"/>
    <dgm:cxn modelId="{7E7842A7-6CE2-4481-B5E6-1B1969840035}" type="presParOf" srcId="{A8AE9D2B-201E-4A13-B8A1-54EC72261F31}" destId="{E7927BE7-2FD7-413D-958A-C16873278361}" srcOrd="20" destOrd="0" presId="urn:microsoft.com/office/officeart/2008/layout/LinedList"/>
    <dgm:cxn modelId="{A7971C7D-3169-4179-981F-416DAEACB70C}" type="presParOf" srcId="{A8AE9D2B-201E-4A13-B8A1-54EC72261F31}" destId="{14E64460-C1B0-45ED-8882-136E53C6FC39}" srcOrd="2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EB4180-6F05-44C1-8C5B-06CF63DEACE5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0"/>
      <dgm:spPr/>
    </dgm:pt>
    <dgm:pt modelId="{F618A503-7DFD-42B6-A77D-5E804ADDE4FF}">
      <dgm:prSet phldrT="[Текст]" phldr="1"/>
      <dgm:spPr/>
      <dgm:t>
        <a:bodyPr/>
        <a:lstStyle/>
        <a:p>
          <a:endParaRPr lang="ru-RU" dirty="0"/>
        </a:p>
      </dgm:t>
    </dgm:pt>
    <dgm:pt modelId="{F55061E0-3E81-4994-91B2-D0C145360DBF}" type="parTrans" cxnId="{7BC19F2B-4900-43F9-91B3-F287A0B032E6}">
      <dgm:prSet/>
      <dgm:spPr/>
      <dgm:t>
        <a:bodyPr/>
        <a:lstStyle/>
        <a:p>
          <a:endParaRPr lang="ru-RU"/>
        </a:p>
      </dgm:t>
    </dgm:pt>
    <dgm:pt modelId="{0576293F-B794-4A1F-B8E8-9EF4B8E76ED1}" type="sibTrans" cxnId="{7BC19F2B-4900-43F9-91B3-F287A0B032E6}">
      <dgm:prSet/>
      <dgm:spPr/>
      <dgm:t>
        <a:bodyPr/>
        <a:lstStyle/>
        <a:p>
          <a:endParaRPr lang="ru-RU"/>
        </a:p>
      </dgm:t>
    </dgm:pt>
    <dgm:pt modelId="{15DFEF6A-C3DD-493B-85E8-40A67B9CEC05}">
      <dgm:prSet phldrT="[Текст]" phldr="1"/>
      <dgm:spPr/>
      <dgm:t>
        <a:bodyPr/>
        <a:lstStyle/>
        <a:p>
          <a:endParaRPr lang="ru-RU"/>
        </a:p>
      </dgm:t>
    </dgm:pt>
    <dgm:pt modelId="{B1400DF2-E09B-448A-96F8-B6592D6C655E}" type="parTrans" cxnId="{485BB137-73E7-4BCC-9573-25D01E8BEB76}">
      <dgm:prSet/>
      <dgm:spPr/>
      <dgm:t>
        <a:bodyPr/>
        <a:lstStyle/>
        <a:p>
          <a:endParaRPr lang="ru-RU"/>
        </a:p>
      </dgm:t>
    </dgm:pt>
    <dgm:pt modelId="{BC56FA45-C2B0-486C-8335-3B867F46174F}" type="sibTrans" cxnId="{485BB137-73E7-4BCC-9573-25D01E8BEB76}">
      <dgm:prSet/>
      <dgm:spPr/>
      <dgm:t>
        <a:bodyPr/>
        <a:lstStyle/>
        <a:p>
          <a:endParaRPr lang="ru-RU"/>
        </a:p>
      </dgm:t>
    </dgm:pt>
    <dgm:pt modelId="{9132AC8D-2CC6-4765-89CC-7C5A9531AD16}">
      <dgm:prSet phldrT="[Текст]" phldr="1"/>
      <dgm:spPr/>
      <dgm:t>
        <a:bodyPr/>
        <a:lstStyle/>
        <a:p>
          <a:endParaRPr lang="ru-RU" dirty="0"/>
        </a:p>
      </dgm:t>
    </dgm:pt>
    <dgm:pt modelId="{4099FD61-15B3-4492-94EA-565F39A32842}" type="parTrans" cxnId="{729DC9A0-275B-48CB-B460-5F5732BD522C}">
      <dgm:prSet/>
      <dgm:spPr/>
      <dgm:t>
        <a:bodyPr/>
        <a:lstStyle/>
        <a:p>
          <a:endParaRPr lang="ru-RU"/>
        </a:p>
      </dgm:t>
    </dgm:pt>
    <dgm:pt modelId="{792B5F8F-7D01-4118-95A3-E79DABC2C804}" type="sibTrans" cxnId="{729DC9A0-275B-48CB-B460-5F5732BD522C}">
      <dgm:prSet/>
      <dgm:spPr/>
      <dgm:t>
        <a:bodyPr/>
        <a:lstStyle/>
        <a:p>
          <a:endParaRPr lang="ru-RU"/>
        </a:p>
      </dgm:t>
    </dgm:pt>
    <dgm:pt modelId="{7A4B5BD2-4F0E-4F0D-A97D-F3E28ADE8364}" type="pres">
      <dgm:prSet presAssocID="{4FEB4180-6F05-44C1-8C5B-06CF63DEACE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7BB6E667-2D36-4973-85E1-C29ADB0A1B68}" type="pres">
      <dgm:prSet presAssocID="{F618A503-7DFD-42B6-A77D-5E804ADDE4FF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270FB3-17AC-4ADB-9065-B63230F699F9}" type="pres">
      <dgm:prSet presAssocID="{F618A503-7DFD-42B6-A77D-5E804ADDE4FF}" presName="gear1srcNode" presStyleLbl="node1" presStyleIdx="0" presStyleCnt="3"/>
      <dgm:spPr/>
      <dgm:t>
        <a:bodyPr/>
        <a:lstStyle/>
        <a:p>
          <a:endParaRPr lang="ru-RU"/>
        </a:p>
      </dgm:t>
    </dgm:pt>
    <dgm:pt modelId="{5208A51C-E11C-4962-9123-164293E59779}" type="pres">
      <dgm:prSet presAssocID="{F618A503-7DFD-42B6-A77D-5E804ADDE4FF}" presName="gear1dstNode" presStyleLbl="node1" presStyleIdx="0" presStyleCnt="3"/>
      <dgm:spPr/>
      <dgm:t>
        <a:bodyPr/>
        <a:lstStyle/>
        <a:p>
          <a:endParaRPr lang="ru-RU"/>
        </a:p>
      </dgm:t>
    </dgm:pt>
    <dgm:pt modelId="{5A0A4F99-D9C6-43BB-8B14-560D135C727E}" type="pres">
      <dgm:prSet presAssocID="{15DFEF6A-C3DD-493B-85E8-40A67B9CEC05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01E43C-7368-4F01-9979-D27F1C86E453}" type="pres">
      <dgm:prSet presAssocID="{15DFEF6A-C3DD-493B-85E8-40A67B9CEC05}" presName="gear2srcNode" presStyleLbl="node1" presStyleIdx="1" presStyleCnt="3"/>
      <dgm:spPr/>
      <dgm:t>
        <a:bodyPr/>
        <a:lstStyle/>
        <a:p>
          <a:endParaRPr lang="ru-RU"/>
        </a:p>
      </dgm:t>
    </dgm:pt>
    <dgm:pt modelId="{944ADFD8-CD1B-4EE5-836A-B959F83A0108}" type="pres">
      <dgm:prSet presAssocID="{15DFEF6A-C3DD-493B-85E8-40A67B9CEC05}" presName="gear2dstNode" presStyleLbl="node1" presStyleIdx="1" presStyleCnt="3"/>
      <dgm:spPr/>
      <dgm:t>
        <a:bodyPr/>
        <a:lstStyle/>
        <a:p>
          <a:endParaRPr lang="ru-RU"/>
        </a:p>
      </dgm:t>
    </dgm:pt>
    <dgm:pt modelId="{55E2E20A-4335-48A2-9AA2-B0499FD865ED}" type="pres">
      <dgm:prSet presAssocID="{9132AC8D-2CC6-4765-89CC-7C5A9531AD16}" presName="gear3" presStyleLbl="node1" presStyleIdx="2" presStyleCnt="3"/>
      <dgm:spPr/>
      <dgm:t>
        <a:bodyPr/>
        <a:lstStyle/>
        <a:p>
          <a:endParaRPr lang="ru-RU"/>
        </a:p>
      </dgm:t>
    </dgm:pt>
    <dgm:pt modelId="{B2DB2167-BBFD-4F06-93AC-34F4A27DD6AC}" type="pres">
      <dgm:prSet presAssocID="{9132AC8D-2CC6-4765-89CC-7C5A9531AD1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E3B5ED-8D30-4F83-9957-54B2438B89A1}" type="pres">
      <dgm:prSet presAssocID="{9132AC8D-2CC6-4765-89CC-7C5A9531AD16}" presName="gear3srcNode" presStyleLbl="node1" presStyleIdx="2" presStyleCnt="3"/>
      <dgm:spPr/>
      <dgm:t>
        <a:bodyPr/>
        <a:lstStyle/>
        <a:p>
          <a:endParaRPr lang="ru-RU"/>
        </a:p>
      </dgm:t>
    </dgm:pt>
    <dgm:pt modelId="{B4A704EA-E6C8-4443-8EEF-59AA1090E44E}" type="pres">
      <dgm:prSet presAssocID="{9132AC8D-2CC6-4765-89CC-7C5A9531AD16}" presName="gear3dstNode" presStyleLbl="node1" presStyleIdx="2" presStyleCnt="3"/>
      <dgm:spPr/>
      <dgm:t>
        <a:bodyPr/>
        <a:lstStyle/>
        <a:p>
          <a:endParaRPr lang="ru-RU"/>
        </a:p>
      </dgm:t>
    </dgm:pt>
    <dgm:pt modelId="{FCFF01C3-A28B-4136-B945-FAC570879645}" type="pres">
      <dgm:prSet presAssocID="{0576293F-B794-4A1F-B8E8-9EF4B8E76ED1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09AA6905-BB3E-4825-9975-BEC7F1CF5E68}" type="pres">
      <dgm:prSet presAssocID="{BC56FA45-C2B0-486C-8335-3B867F46174F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AEAF7071-1CC7-483B-9F13-535ABBD77D58}" type="pres">
      <dgm:prSet presAssocID="{792B5F8F-7D01-4118-95A3-E79DABC2C804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E3564CA3-8116-4311-A92E-E855B308CCB7}" type="presOf" srcId="{F618A503-7DFD-42B6-A77D-5E804ADDE4FF}" destId="{5208A51C-E11C-4962-9123-164293E59779}" srcOrd="2" destOrd="0" presId="urn:microsoft.com/office/officeart/2005/8/layout/gear1"/>
    <dgm:cxn modelId="{0B4038A3-5A49-4D8C-A909-734017CFF99B}" type="presOf" srcId="{15DFEF6A-C3DD-493B-85E8-40A67B9CEC05}" destId="{A301E43C-7368-4F01-9979-D27F1C86E453}" srcOrd="1" destOrd="0" presId="urn:microsoft.com/office/officeart/2005/8/layout/gear1"/>
    <dgm:cxn modelId="{485BB137-73E7-4BCC-9573-25D01E8BEB76}" srcId="{4FEB4180-6F05-44C1-8C5B-06CF63DEACE5}" destId="{15DFEF6A-C3DD-493B-85E8-40A67B9CEC05}" srcOrd="1" destOrd="0" parTransId="{B1400DF2-E09B-448A-96F8-B6592D6C655E}" sibTransId="{BC56FA45-C2B0-486C-8335-3B867F46174F}"/>
    <dgm:cxn modelId="{12A93110-CCB8-446E-9312-85250C6E074B}" type="presOf" srcId="{15DFEF6A-C3DD-493B-85E8-40A67B9CEC05}" destId="{944ADFD8-CD1B-4EE5-836A-B959F83A0108}" srcOrd="2" destOrd="0" presId="urn:microsoft.com/office/officeart/2005/8/layout/gear1"/>
    <dgm:cxn modelId="{9AEA4B53-E855-4722-87C3-1A2FA0CD8D4A}" type="presOf" srcId="{792B5F8F-7D01-4118-95A3-E79DABC2C804}" destId="{AEAF7071-1CC7-483B-9F13-535ABBD77D58}" srcOrd="0" destOrd="0" presId="urn:microsoft.com/office/officeart/2005/8/layout/gear1"/>
    <dgm:cxn modelId="{51CCF2D4-3C5B-4ED1-BBEF-99E5BBA50555}" type="presOf" srcId="{15DFEF6A-C3DD-493B-85E8-40A67B9CEC05}" destId="{5A0A4F99-D9C6-43BB-8B14-560D135C727E}" srcOrd="0" destOrd="0" presId="urn:microsoft.com/office/officeart/2005/8/layout/gear1"/>
    <dgm:cxn modelId="{66D87C36-BEAA-4AF7-B703-8CD02594C603}" type="presOf" srcId="{BC56FA45-C2B0-486C-8335-3B867F46174F}" destId="{09AA6905-BB3E-4825-9975-BEC7F1CF5E68}" srcOrd="0" destOrd="0" presId="urn:microsoft.com/office/officeart/2005/8/layout/gear1"/>
    <dgm:cxn modelId="{7BC19F2B-4900-43F9-91B3-F287A0B032E6}" srcId="{4FEB4180-6F05-44C1-8C5B-06CF63DEACE5}" destId="{F618A503-7DFD-42B6-A77D-5E804ADDE4FF}" srcOrd="0" destOrd="0" parTransId="{F55061E0-3E81-4994-91B2-D0C145360DBF}" sibTransId="{0576293F-B794-4A1F-B8E8-9EF4B8E76ED1}"/>
    <dgm:cxn modelId="{9A67E4BC-0ED2-4A36-84BD-9E57521E7969}" type="presOf" srcId="{0576293F-B794-4A1F-B8E8-9EF4B8E76ED1}" destId="{FCFF01C3-A28B-4136-B945-FAC570879645}" srcOrd="0" destOrd="0" presId="urn:microsoft.com/office/officeart/2005/8/layout/gear1"/>
    <dgm:cxn modelId="{A46C4FD0-14A9-4F80-A461-BEDBD561F0AD}" type="presOf" srcId="{F618A503-7DFD-42B6-A77D-5E804ADDE4FF}" destId="{7BB6E667-2D36-4973-85E1-C29ADB0A1B68}" srcOrd="0" destOrd="0" presId="urn:microsoft.com/office/officeart/2005/8/layout/gear1"/>
    <dgm:cxn modelId="{BB061ADE-ED43-46F1-B876-62CBFD8ABFF6}" type="presOf" srcId="{9132AC8D-2CC6-4765-89CC-7C5A9531AD16}" destId="{55E2E20A-4335-48A2-9AA2-B0499FD865ED}" srcOrd="0" destOrd="0" presId="urn:microsoft.com/office/officeart/2005/8/layout/gear1"/>
    <dgm:cxn modelId="{9124A85F-36A9-4E9F-8B77-F5264DA3E2AA}" type="presOf" srcId="{9132AC8D-2CC6-4765-89CC-7C5A9531AD16}" destId="{B2DB2167-BBFD-4F06-93AC-34F4A27DD6AC}" srcOrd="1" destOrd="0" presId="urn:microsoft.com/office/officeart/2005/8/layout/gear1"/>
    <dgm:cxn modelId="{729DC9A0-275B-48CB-B460-5F5732BD522C}" srcId="{4FEB4180-6F05-44C1-8C5B-06CF63DEACE5}" destId="{9132AC8D-2CC6-4765-89CC-7C5A9531AD16}" srcOrd="2" destOrd="0" parTransId="{4099FD61-15B3-4492-94EA-565F39A32842}" sibTransId="{792B5F8F-7D01-4118-95A3-E79DABC2C804}"/>
    <dgm:cxn modelId="{59F39DD9-852F-4A0B-9A8A-544ED8E097E5}" type="presOf" srcId="{F618A503-7DFD-42B6-A77D-5E804ADDE4FF}" destId="{41270FB3-17AC-4ADB-9065-B63230F699F9}" srcOrd="1" destOrd="0" presId="urn:microsoft.com/office/officeart/2005/8/layout/gear1"/>
    <dgm:cxn modelId="{B454B11F-B399-48A0-A67C-5800C0554CFA}" type="presOf" srcId="{9132AC8D-2CC6-4765-89CC-7C5A9531AD16}" destId="{91E3B5ED-8D30-4F83-9957-54B2438B89A1}" srcOrd="2" destOrd="0" presId="urn:microsoft.com/office/officeart/2005/8/layout/gear1"/>
    <dgm:cxn modelId="{A16BC8B4-C2D2-4937-BA1A-537E5333F562}" type="presOf" srcId="{4FEB4180-6F05-44C1-8C5B-06CF63DEACE5}" destId="{7A4B5BD2-4F0E-4F0D-A97D-F3E28ADE8364}" srcOrd="0" destOrd="0" presId="urn:microsoft.com/office/officeart/2005/8/layout/gear1"/>
    <dgm:cxn modelId="{87544615-1D05-47D5-BF2F-7A0561CD4133}" type="presOf" srcId="{9132AC8D-2CC6-4765-89CC-7C5A9531AD16}" destId="{B4A704EA-E6C8-4443-8EEF-59AA1090E44E}" srcOrd="3" destOrd="0" presId="urn:microsoft.com/office/officeart/2005/8/layout/gear1"/>
    <dgm:cxn modelId="{32F283F4-D625-4296-8F5F-9A1A136B13D1}" type="presParOf" srcId="{7A4B5BD2-4F0E-4F0D-A97D-F3E28ADE8364}" destId="{7BB6E667-2D36-4973-85E1-C29ADB0A1B68}" srcOrd="0" destOrd="0" presId="urn:microsoft.com/office/officeart/2005/8/layout/gear1"/>
    <dgm:cxn modelId="{4925B65E-CF0D-42FE-94D4-F0463D7F4835}" type="presParOf" srcId="{7A4B5BD2-4F0E-4F0D-A97D-F3E28ADE8364}" destId="{41270FB3-17AC-4ADB-9065-B63230F699F9}" srcOrd="1" destOrd="0" presId="urn:microsoft.com/office/officeart/2005/8/layout/gear1"/>
    <dgm:cxn modelId="{CDE81F74-EA5D-44A1-A488-F7A5DB0B4DBD}" type="presParOf" srcId="{7A4B5BD2-4F0E-4F0D-A97D-F3E28ADE8364}" destId="{5208A51C-E11C-4962-9123-164293E59779}" srcOrd="2" destOrd="0" presId="urn:microsoft.com/office/officeart/2005/8/layout/gear1"/>
    <dgm:cxn modelId="{A275AC7C-849C-4509-A40A-3BD526ADEF69}" type="presParOf" srcId="{7A4B5BD2-4F0E-4F0D-A97D-F3E28ADE8364}" destId="{5A0A4F99-D9C6-43BB-8B14-560D135C727E}" srcOrd="3" destOrd="0" presId="urn:microsoft.com/office/officeart/2005/8/layout/gear1"/>
    <dgm:cxn modelId="{2FE75B98-084A-443D-9A8A-9C5DD743E870}" type="presParOf" srcId="{7A4B5BD2-4F0E-4F0D-A97D-F3E28ADE8364}" destId="{A301E43C-7368-4F01-9979-D27F1C86E453}" srcOrd="4" destOrd="0" presId="urn:microsoft.com/office/officeart/2005/8/layout/gear1"/>
    <dgm:cxn modelId="{4672C6E4-E091-44E9-9F20-A47F7C55C35A}" type="presParOf" srcId="{7A4B5BD2-4F0E-4F0D-A97D-F3E28ADE8364}" destId="{944ADFD8-CD1B-4EE5-836A-B959F83A0108}" srcOrd="5" destOrd="0" presId="urn:microsoft.com/office/officeart/2005/8/layout/gear1"/>
    <dgm:cxn modelId="{8C726069-E3C2-428B-87E7-EA67BCA1CD5D}" type="presParOf" srcId="{7A4B5BD2-4F0E-4F0D-A97D-F3E28ADE8364}" destId="{55E2E20A-4335-48A2-9AA2-B0499FD865ED}" srcOrd="6" destOrd="0" presId="urn:microsoft.com/office/officeart/2005/8/layout/gear1"/>
    <dgm:cxn modelId="{753FD7C8-F21F-4B82-ACD9-D532EDE4133E}" type="presParOf" srcId="{7A4B5BD2-4F0E-4F0D-A97D-F3E28ADE8364}" destId="{B2DB2167-BBFD-4F06-93AC-34F4A27DD6AC}" srcOrd="7" destOrd="0" presId="urn:microsoft.com/office/officeart/2005/8/layout/gear1"/>
    <dgm:cxn modelId="{9AAD04D6-F6CA-4C50-ADC3-769564089C05}" type="presParOf" srcId="{7A4B5BD2-4F0E-4F0D-A97D-F3E28ADE8364}" destId="{91E3B5ED-8D30-4F83-9957-54B2438B89A1}" srcOrd="8" destOrd="0" presId="urn:microsoft.com/office/officeart/2005/8/layout/gear1"/>
    <dgm:cxn modelId="{3D2CF522-F913-4734-B4AD-8CEFF9CACA32}" type="presParOf" srcId="{7A4B5BD2-4F0E-4F0D-A97D-F3E28ADE8364}" destId="{B4A704EA-E6C8-4443-8EEF-59AA1090E44E}" srcOrd="9" destOrd="0" presId="urn:microsoft.com/office/officeart/2005/8/layout/gear1"/>
    <dgm:cxn modelId="{9DA4EA31-B416-4B09-A77D-619CA09BA117}" type="presParOf" srcId="{7A4B5BD2-4F0E-4F0D-A97D-F3E28ADE8364}" destId="{FCFF01C3-A28B-4136-B945-FAC570879645}" srcOrd="10" destOrd="0" presId="urn:microsoft.com/office/officeart/2005/8/layout/gear1"/>
    <dgm:cxn modelId="{BCAAEA3C-2632-484B-96B2-C4A5E138A6E4}" type="presParOf" srcId="{7A4B5BD2-4F0E-4F0D-A97D-F3E28ADE8364}" destId="{09AA6905-BB3E-4825-9975-BEC7F1CF5E68}" srcOrd="11" destOrd="0" presId="urn:microsoft.com/office/officeart/2005/8/layout/gear1"/>
    <dgm:cxn modelId="{48D57CE1-8F52-4713-9EFB-77D5B3FD32C3}" type="presParOf" srcId="{7A4B5BD2-4F0E-4F0D-A97D-F3E28ADE8364}" destId="{AEAF7071-1CC7-483B-9F13-535ABBD77D58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F7F7BD-0327-44AB-ACC9-AD101CF65F8A}" type="doc">
      <dgm:prSet loTypeId="urn:microsoft.com/office/officeart/2008/layout/LinedList" loCatId="list" qsTypeId="urn:microsoft.com/office/officeart/2005/8/quickstyle/simple5" qsCatId="simple" csTypeId="urn:microsoft.com/office/officeart/2005/8/colors/accent2_3" csCatId="accent2"/>
      <dgm:spPr/>
      <dgm:t>
        <a:bodyPr/>
        <a:lstStyle/>
        <a:p>
          <a:endParaRPr lang="ru-RU"/>
        </a:p>
      </dgm:t>
    </dgm:pt>
    <dgm:pt modelId="{94678972-D3C7-4B6D-B5BB-5E5C33E088CE}">
      <dgm:prSet/>
      <dgm:spPr/>
      <dgm:t>
        <a:bodyPr/>
        <a:lstStyle/>
        <a:p>
          <a:pPr rtl="0"/>
          <a:r>
            <a:rPr lang="ru-RU" b="0" dirty="0" smtClean="0">
              <a:latin typeface="Arial Narrow" pitchFamily="34" charset="0"/>
              <a:cs typeface="Arial" pitchFamily="34" charset="0"/>
            </a:rPr>
            <a:t>История развития общественного участия в управлении образованием</a:t>
          </a:r>
          <a:endParaRPr lang="ru-RU" b="0" dirty="0">
            <a:latin typeface="Arial Narrow" pitchFamily="34" charset="0"/>
            <a:cs typeface="Arial" pitchFamily="34" charset="0"/>
          </a:endParaRPr>
        </a:p>
      </dgm:t>
    </dgm:pt>
    <dgm:pt modelId="{7FAC593D-95F8-4D8D-B4F9-DF274F9D15C4}" type="parTrans" cxnId="{1A5C30BB-AF9A-4AA8-A635-1E912B46DA4B}">
      <dgm:prSet/>
      <dgm:spPr/>
      <dgm:t>
        <a:bodyPr/>
        <a:lstStyle/>
        <a:p>
          <a:endParaRPr lang="ru-RU"/>
        </a:p>
      </dgm:t>
    </dgm:pt>
    <dgm:pt modelId="{1CA7FE07-F023-4937-A1F5-714B2373E94D}" type="sibTrans" cxnId="{1A5C30BB-AF9A-4AA8-A635-1E912B46DA4B}">
      <dgm:prSet/>
      <dgm:spPr/>
      <dgm:t>
        <a:bodyPr/>
        <a:lstStyle/>
        <a:p>
          <a:endParaRPr lang="ru-RU"/>
        </a:p>
      </dgm:t>
    </dgm:pt>
    <dgm:pt modelId="{180ED233-05A5-408C-9F03-1BE3C7B7B910}">
      <dgm:prSet/>
      <dgm:spPr/>
      <dgm:t>
        <a:bodyPr/>
        <a:lstStyle/>
        <a:p>
          <a:pPr rtl="0"/>
          <a:r>
            <a:rPr lang="ru-RU" dirty="0" smtClean="0">
              <a:latin typeface="Arial Narrow" pitchFamily="34" charset="0"/>
              <a:cs typeface="Arial" pitchFamily="34" charset="0"/>
            </a:rPr>
            <a:t>Государственная политика в сфере государственно-общественного управления образованием </a:t>
          </a:r>
          <a:endParaRPr lang="ru-RU" dirty="0">
            <a:latin typeface="Arial Narrow" pitchFamily="34" charset="0"/>
            <a:cs typeface="Arial" pitchFamily="34" charset="0"/>
          </a:endParaRPr>
        </a:p>
      </dgm:t>
    </dgm:pt>
    <dgm:pt modelId="{92D9B7CE-7F99-4FE5-9389-C41DFC59A0E3}" type="parTrans" cxnId="{6DB24D0B-FE56-4261-9374-AAA89D554382}">
      <dgm:prSet/>
      <dgm:spPr/>
      <dgm:t>
        <a:bodyPr/>
        <a:lstStyle/>
        <a:p>
          <a:endParaRPr lang="ru-RU"/>
        </a:p>
      </dgm:t>
    </dgm:pt>
    <dgm:pt modelId="{29A60CF3-B327-4F71-B405-5C85B526E088}" type="sibTrans" cxnId="{6DB24D0B-FE56-4261-9374-AAA89D554382}">
      <dgm:prSet/>
      <dgm:spPr/>
      <dgm:t>
        <a:bodyPr/>
        <a:lstStyle/>
        <a:p>
          <a:endParaRPr lang="ru-RU"/>
        </a:p>
      </dgm:t>
    </dgm:pt>
    <dgm:pt modelId="{CD2AB924-E1DB-473A-995A-8DCD86B17F4C}">
      <dgm:prSet/>
      <dgm:spPr/>
      <dgm:t>
        <a:bodyPr/>
        <a:lstStyle/>
        <a:p>
          <a:pPr rtl="0"/>
          <a:r>
            <a:rPr lang="ru-RU" dirty="0" smtClean="0">
              <a:latin typeface="Arial Narrow" pitchFamily="34" charset="0"/>
              <a:cs typeface="Arial" pitchFamily="34" charset="0"/>
            </a:rPr>
            <a:t>Основные понятия и отличительные признаки государственно-общественного характера управления образованием  </a:t>
          </a:r>
          <a:endParaRPr lang="ru-RU" dirty="0">
            <a:latin typeface="Arial Narrow" pitchFamily="34" charset="0"/>
            <a:cs typeface="Arial" pitchFamily="34" charset="0"/>
          </a:endParaRPr>
        </a:p>
      </dgm:t>
    </dgm:pt>
    <dgm:pt modelId="{7294B4F6-2AD5-4649-8379-7E9F525810CA}" type="parTrans" cxnId="{0A7E2240-9E18-46C2-8D34-799B58F7B1EA}">
      <dgm:prSet/>
      <dgm:spPr/>
      <dgm:t>
        <a:bodyPr/>
        <a:lstStyle/>
        <a:p>
          <a:endParaRPr lang="ru-RU"/>
        </a:p>
      </dgm:t>
    </dgm:pt>
    <dgm:pt modelId="{142A762C-435B-4BB2-8211-BBD2FD1421F3}" type="sibTrans" cxnId="{0A7E2240-9E18-46C2-8D34-799B58F7B1EA}">
      <dgm:prSet/>
      <dgm:spPr/>
      <dgm:t>
        <a:bodyPr/>
        <a:lstStyle/>
        <a:p>
          <a:endParaRPr lang="ru-RU"/>
        </a:p>
      </dgm:t>
    </dgm:pt>
    <dgm:pt modelId="{C139DE6D-F6A5-47FC-8981-808C22167E8C}">
      <dgm:prSet/>
      <dgm:spPr/>
      <dgm:t>
        <a:bodyPr/>
        <a:lstStyle/>
        <a:p>
          <a:pPr rtl="0"/>
          <a:r>
            <a:rPr lang="ru-RU" dirty="0" smtClean="0">
              <a:latin typeface="Arial Narrow" pitchFamily="34" charset="0"/>
              <a:cs typeface="Arial" pitchFamily="34" charset="0"/>
            </a:rPr>
            <a:t>Государственно-общественное управление образованием: роль и место учителя в системе ГОУО</a:t>
          </a:r>
          <a:endParaRPr lang="ru-RU" dirty="0">
            <a:latin typeface="Arial Narrow" pitchFamily="34" charset="0"/>
            <a:cs typeface="Arial" pitchFamily="34" charset="0"/>
          </a:endParaRPr>
        </a:p>
      </dgm:t>
    </dgm:pt>
    <dgm:pt modelId="{8A55A5C9-BF08-4D04-A7E0-9601B390085C}" type="parTrans" cxnId="{07057305-F87A-4579-8046-8F5621F706DF}">
      <dgm:prSet/>
      <dgm:spPr/>
      <dgm:t>
        <a:bodyPr/>
        <a:lstStyle/>
        <a:p>
          <a:endParaRPr lang="ru-RU"/>
        </a:p>
      </dgm:t>
    </dgm:pt>
    <dgm:pt modelId="{47B4F1CA-98C5-4E5E-9525-C4B667374307}" type="sibTrans" cxnId="{07057305-F87A-4579-8046-8F5621F706DF}">
      <dgm:prSet/>
      <dgm:spPr/>
      <dgm:t>
        <a:bodyPr/>
        <a:lstStyle/>
        <a:p>
          <a:endParaRPr lang="ru-RU"/>
        </a:p>
      </dgm:t>
    </dgm:pt>
    <dgm:pt modelId="{C5C8DC21-1766-4C7A-988B-176976602C3A}">
      <dgm:prSet/>
      <dgm:spPr/>
      <dgm:t>
        <a:bodyPr/>
        <a:lstStyle/>
        <a:p>
          <a:pPr rtl="0"/>
          <a:r>
            <a:rPr lang="ru-RU" dirty="0" smtClean="0">
              <a:latin typeface="Arial Narrow" pitchFamily="34" charset="0"/>
              <a:cs typeface="Arial" pitchFamily="34" charset="0"/>
            </a:rPr>
            <a:t>Государственно-общественное управление образованием: от теории к практике</a:t>
          </a:r>
          <a:endParaRPr lang="ru-RU" dirty="0">
            <a:latin typeface="Arial Narrow" pitchFamily="34" charset="0"/>
            <a:cs typeface="Arial" pitchFamily="34" charset="0"/>
          </a:endParaRPr>
        </a:p>
      </dgm:t>
    </dgm:pt>
    <dgm:pt modelId="{0073BDC6-2AB9-484A-978D-CA7933371384}" type="parTrans" cxnId="{95CCC1AE-1E59-4FE8-90E7-42E859B829FF}">
      <dgm:prSet/>
      <dgm:spPr/>
      <dgm:t>
        <a:bodyPr/>
        <a:lstStyle/>
        <a:p>
          <a:endParaRPr lang="ru-RU"/>
        </a:p>
      </dgm:t>
    </dgm:pt>
    <dgm:pt modelId="{A321E338-1180-4538-819A-6A10DB6FAA59}" type="sibTrans" cxnId="{95CCC1AE-1E59-4FE8-90E7-42E859B829FF}">
      <dgm:prSet/>
      <dgm:spPr/>
      <dgm:t>
        <a:bodyPr/>
        <a:lstStyle/>
        <a:p>
          <a:endParaRPr lang="ru-RU"/>
        </a:p>
      </dgm:t>
    </dgm:pt>
    <dgm:pt modelId="{343FFC37-0D0B-4422-B66B-67FB3804F3B7}" type="pres">
      <dgm:prSet presAssocID="{58F7F7BD-0327-44AB-ACC9-AD101CF65F8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6B55D61-2A7F-4BF5-9143-95AFC52B5EC5}" type="pres">
      <dgm:prSet presAssocID="{94678972-D3C7-4B6D-B5BB-5E5C33E088CE}" presName="thickLine" presStyleLbl="alignNode1" presStyleIdx="0" presStyleCnt="5"/>
      <dgm:spPr/>
      <dgm:t>
        <a:bodyPr/>
        <a:lstStyle/>
        <a:p>
          <a:endParaRPr lang="uk-UA"/>
        </a:p>
      </dgm:t>
    </dgm:pt>
    <dgm:pt modelId="{18E052DD-B85E-4C86-BA8D-812C2F763038}" type="pres">
      <dgm:prSet presAssocID="{94678972-D3C7-4B6D-B5BB-5E5C33E088CE}" presName="horz1" presStyleCnt="0"/>
      <dgm:spPr/>
      <dgm:t>
        <a:bodyPr/>
        <a:lstStyle/>
        <a:p>
          <a:endParaRPr lang="uk-UA"/>
        </a:p>
      </dgm:t>
    </dgm:pt>
    <dgm:pt modelId="{718F750A-0AD2-4FB3-BC2E-A282888535E3}" type="pres">
      <dgm:prSet presAssocID="{94678972-D3C7-4B6D-B5BB-5E5C33E088CE}" presName="tx1" presStyleLbl="revTx" presStyleIdx="0" presStyleCnt="5"/>
      <dgm:spPr/>
      <dgm:t>
        <a:bodyPr/>
        <a:lstStyle/>
        <a:p>
          <a:endParaRPr lang="ru-RU"/>
        </a:p>
      </dgm:t>
    </dgm:pt>
    <dgm:pt modelId="{1B013BCA-7E53-4451-B7D8-84F61D1EBF0E}" type="pres">
      <dgm:prSet presAssocID="{94678972-D3C7-4B6D-B5BB-5E5C33E088CE}" presName="vert1" presStyleCnt="0"/>
      <dgm:spPr/>
      <dgm:t>
        <a:bodyPr/>
        <a:lstStyle/>
        <a:p>
          <a:endParaRPr lang="uk-UA"/>
        </a:p>
      </dgm:t>
    </dgm:pt>
    <dgm:pt modelId="{B6E3EB32-7516-4FA4-9E54-7D3D601C220A}" type="pres">
      <dgm:prSet presAssocID="{180ED233-05A5-408C-9F03-1BE3C7B7B910}" presName="thickLine" presStyleLbl="alignNode1" presStyleIdx="1" presStyleCnt="5"/>
      <dgm:spPr/>
      <dgm:t>
        <a:bodyPr/>
        <a:lstStyle/>
        <a:p>
          <a:endParaRPr lang="uk-UA"/>
        </a:p>
      </dgm:t>
    </dgm:pt>
    <dgm:pt modelId="{4DB5F13B-0D8B-4776-B6D0-6422E2759202}" type="pres">
      <dgm:prSet presAssocID="{180ED233-05A5-408C-9F03-1BE3C7B7B910}" presName="horz1" presStyleCnt="0"/>
      <dgm:spPr/>
      <dgm:t>
        <a:bodyPr/>
        <a:lstStyle/>
        <a:p>
          <a:endParaRPr lang="uk-UA"/>
        </a:p>
      </dgm:t>
    </dgm:pt>
    <dgm:pt modelId="{C9B05434-AB98-40F9-9B5A-4F92FFBEAF07}" type="pres">
      <dgm:prSet presAssocID="{180ED233-05A5-408C-9F03-1BE3C7B7B910}" presName="tx1" presStyleLbl="revTx" presStyleIdx="1" presStyleCnt="5"/>
      <dgm:spPr/>
      <dgm:t>
        <a:bodyPr/>
        <a:lstStyle/>
        <a:p>
          <a:endParaRPr lang="ru-RU"/>
        </a:p>
      </dgm:t>
    </dgm:pt>
    <dgm:pt modelId="{28572C2F-421C-40B6-93FF-8925E3570225}" type="pres">
      <dgm:prSet presAssocID="{180ED233-05A5-408C-9F03-1BE3C7B7B910}" presName="vert1" presStyleCnt="0"/>
      <dgm:spPr/>
      <dgm:t>
        <a:bodyPr/>
        <a:lstStyle/>
        <a:p>
          <a:endParaRPr lang="uk-UA"/>
        </a:p>
      </dgm:t>
    </dgm:pt>
    <dgm:pt modelId="{D27C0C98-3AD3-48A2-B12B-7D38CA308C8B}" type="pres">
      <dgm:prSet presAssocID="{CD2AB924-E1DB-473A-995A-8DCD86B17F4C}" presName="thickLine" presStyleLbl="alignNode1" presStyleIdx="2" presStyleCnt="5"/>
      <dgm:spPr/>
      <dgm:t>
        <a:bodyPr/>
        <a:lstStyle/>
        <a:p>
          <a:endParaRPr lang="uk-UA"/>
        </a:p>
      </dgm:t>
    </dgm:pt>
    <dgm:pt modelId="{F1245DF1-1CA6-4E02-9E56-CD511C7F2E24}" type="pres">
      <dgm:prSet presAssocID="{CD2AB924-E1DB-473A-995A-8DCD86B17F4C}" presName="horz1" presStyleCnt="0"/>
      <dgm:spPr/>
      <dgm:t>
        <a:bodyPr/>
        <a:lstStyle/>
        <a:p>
          <a:endParaRPr lang="uk-UA"/>
        </a:p>
      </dgm:t>
    </dgm:pt>
    <dgm:pt modelId="{163FECD9-FD76-4D6C-B21B-63744830F0EF}" type="pres">
      <dgm:prSet presAssocID="{CD2AB924-E1DB-473A-995A-8DCD86B17F4C}" presName="tx1" presStyleLbl="revTx" presStyleIdx="2" presStyleCnt="5"/>
      <dgm:spPr/>
      <dgm:t>
        <a:bodyPr/>
        <a:lstStyle/>
        <a:p>
          <a:endParaRPr lang="ru-RU"/>
        </a:p>
      </dgm:t>
    </dgm:pt>
    <dgm:pt modelId="{E3B9AF3B-E4B1-4268-95E4-AB491E832284}" type="pres">
      <dgm:prSet presAssocID="{CD2AB924-E1DB-473A-995A-8DCD86B17F4C}" presName="vert1" presStyleCnt="0"/>
      <dgm:spPr/>
      <dgm:t>
        <a:bodyPr/>
        <a:lstStyle/>
        <a:p>
          <a:endParaRPr lang="uk-UA"/>
        </a:p>
      </dgm:t>
    </dgm:pt>
    <dgm:pt modelId="{8E3C050C-C809-4A8F-93F0-2967D6E126BD}" type="pres">
      <dgm:prSet presAssocID="{C139DE6D-F6A5-47FC-8981-808C22167E8C}" presName="thickLine" presStyleLbl="alignNode1" presStyleIdx="3" presStyleCnt="5"/>
      <dgm:spPr/>
      <dgm:t>
        <a:bodyPr/>
        <a:lstStyle/>
        <a:p>
          <a:endParaRPr lang="uk-UA"/>
        </a:p>
      </dgm:t>
    </dgm:pt>
    <dgm:pt modelId="{73E750C0-2684-44B0-AD86-B7D115E3D7DA}" type="pres">
      <dgm:prSet presAssocID="{C139DE6D-F6A5-47FC-8981-808C22167E8C}" presName="horz1" presStyleCnt="0"/>
      <dgm:spPr/>
      <dgm:t>
        <a:bodyPr/>
        <a:lstStyle/>
        <a:p>
          <a:endParaRPr lang="uk-UA"/>
        </a:p>
      </dgm:t>
    </dgm:pt>
    <dgm:pt modelId="{742AB3FA-A84F-447C-A918-6EB065D0EF74}" type="pres">
      <dgm:prSet presAssocID="{C139DE6D-F6A5-47FC-8981-808C22167E8C}" presName="tx1" presStyleLbl="revTx" presStyleIdx="3" presStyleCnt="5"/>
      <dgm:spPr/>
      <dgm:t>
        <a:bodyPr/>
        <a:lstStyle/>
        <a:p>
          <a:endParaRPr lang="ru-RU"/>
        </a:p>
      </dgm:t>
    </dgm:pt>
    <dgm:pt modelId="{283AAB4E-5F34-4F7C-B86C-967ECFC81BF2}" type="pres">
      <dgm:prSet presAssocID="{C139DE6D-F6A5-47FC-8981-808C22167E8C}" presName="vert1" presStyleCnt="0"/>
      <dgm:spPr/>
      <dgm:t>
        <a:bodyPr/>
        <a:lstStyle/>
        <a:p>
          <a:endParaRPr lang="uk-UA"/>
        </a:p>
      </dgm:t>
    </dgm:pt>
    <dgm:pt modelId="{ED54A058-CC82-4DA9-9935-890863991EA2}" type="pres">
      <dgm:prSet presAssocID="{C5C8DC21-1766-4C7A-988B-176976602C3A}" presName="thickLine" presStyleLbl="alignNode1" presStyleIdx="4" presStyleCnt="5"/>
      <dgm:spPr/>
      <dgm:t>
        <a:bodyPr/>
        <a:lstStyle/>
        <a:p>
          <a:endParaRPr lang="uk-UA"/>
        </a:p>
      </dgm:t>
    </dgm:pt>
    <dgm:pt modelId="{A818561C-1831-4DDD-8B4C-AE28FA1A5132}" type="pres">
      <dgm:prSet presAssocID="{C5C8DC21-1766-4C7A-988B-176976602C3A}" presName="horz1" presStyleCnt="0"/>
      <dgm:spPr/>
      <dgm:t>
        <a:bodyPr/>
        <a:lstStyle/>
        <a:p>
          <a:endParaRPr lang="uk-UA"/>
        </a:p>
      </dgm:t>
    </dgm:pt>
    <dgm:pt modelId="{2853CD4B-1623-48E7-A7DF-D36D84DBBE3E}" type="pres">
      <dgm:prSet presAssocID="{C5C8DC21-1766-4C7A-988B-176976602C3A}" presName="tx1" presStyleLbl="revTx" presStyleIdx="4" presStyleCnt="5"/>
      <dgm:spPr/>
      <dgm:t>
        <a:bodyPr/>
        <a:lstStyle/>
        <a:p>
          <a:endParaRPr lang="ru-RU"/>
        </a:p>
      </dgm:t>
    </dgm:pt>
    <dgm:pt modelId="{B744FCA4-E575-4E28-BBDE-EA78FB18D733}" type="pres">
      <dgm:prSet presAssocID="{C5C8DC21-1766-4C7A-988B-176976602C3A}" presName="vert1" presStyleCnt="0"/>
      <dgm:spPr/>
      <dgm:t>
        <a:bodyPr/>
        <a:lstStyle/>
        <a:p>
          <a:endParaRPr lang="uk-UA"/>
        </a:p>
      </dgm:t>
    </dgm:pt>
  </dgm:ptLst>
  <dgm:cxnLst>
    <dgm:cxn modelId="{160342B0-8A9C-433D-87F2-B8DAC1EB4D0D}" type="presOf" srcId="{C5C8DC21-1766-4C7A-988B-176976602C3A}" destId="{2853CD4B-1623-48E7-A7DF-D36D84DBBE3E}" srcOrd="0" destOrd="0" presId="urn:microsoft.com/office/officeart/2008/layout/LinedList"/>
    <dgm:cxn modelId="{95CCC1AE-1E59-4FE8-90E7-42E859B829FF}" srcId="{58F7F7BD-0327-44AB-ACC9-AD101CF65F8A}" destId="{C5C8DC21-1766-4C7A-988B-176976602C3A}" srcOrd="4" destOrd="0" parTransId="{0073BDC6-2AB9-484A-978D-CA7933371384}" sibTransId="{A321E338-1180-4538-819A-6A10DB6FAA59}"/>
    <dgm:cxn modelId="{0289D5A9-49E6-4DDF-BF11-D67E481818C8}" type="presOf" srcId="{C139DE6D-F6A5-47FC-8981-808C22167E8C}" destId="{742AB3FA-A84F-447C-A918-6EB065D0EF74}" srcOrd="0" destOrd="0" presId="urn:microsoft.com/office/officeart/2008/layout/LinedList"/>
    <dgm:cxn modelId="{F0202AAE-C70E-49F0-9283-9C46FF1E234E}" type="presOf" srcId="{58F7F7BD-0327-44AB-ACC9-AD101CF65F8A}" destId="{343FFC37-0D0B-4422-B66B-67FB3804F3B7}" srcOrd="0" destOrd="0" presId="urn:microsoft.com/office/officeart/2008/layout/LinedList"/>
    <dgm:cxn modelId="{27749076-2BF1-4BEA-8C48-CF43D029E2AC}" type="presOf" srcId="{180ED233-05A5-408C-9F03-1BE3C7B7B910}" destId="{C9B05434-AB98-40F9-9B5A-4F92FFBEAF07}" srcOrd="0" destOrd="0" presId="urn:microsoft.com/office/officeart/2008/layout/LinedList"/>
    <dgm:cxn modelId="{62935868-6551-46A3-9968-8579965694E3}" type="presOf" srcId="{CD2AB924-E1DB-473A-995A-8DCD86B17F4C}" destId="{163FECD9-FD76-4D6C-B21B-63744830F0EF}" srcOrd="0" destOrd="0" presId="urn:microsoft.com/office/officeart/2008/layout/LinedList"/>
    <dgm:cxn modelId="{0A7E2240-9E18-46C2-8D34-799B58F7B1EA}" srcId="{58F7F7BD-0327-44AB-ACC9-AD101CF65F8A}" destId="{CD2AB924-E1DB-473A-995A-8DCD86B17F4C}" srcOrd="2" destOrd="0" parTransId="{7294B4F6-2AD5-4649-8379-7E9F525810CA}" sibTransId="{142A762C-435B-4BB2-8211-BBD2FD1421F3}"/>
    <dgm:cxn modelId="{84A7D346-AD39-462B-BB15-4673C403A4D3}" type="presOf" srcId="{94678972-D3C7-4B6D-B5BB-5E5C33E088CE}" destId="{718F750A-0AD2-4FB3-BC2E-A282888535E3}" srcOrd="0" destOrd="0" presId="urn:microsoft.com/office/officeart/2008/layout/LinedList"/>
    <dgm:cxn modelId="{1A5C30BB-AF9A-4AA8-A635-1E912B46DA4B}" srcId="{58F7F7BD-0327-44AB-ACC9-AD101CF65F8A}" destId="{94678972-D3C7-4B6D-B5BB-5E5C33E088CE}" srcOrd="0" destOrd="0" parTransId="{7FAC593D-95F8-4D8D-B4F9-DF274F9D15C4}" sibTransId="{1CA7FE07-F023-4937-A1F5-714B2373E94D}"/>
    <dgm:cxn modelId="{07057305-F87A-4579-8046-8F5621F706DF}" srcId="{58F7F7BD-0327-44AB-ACC9-AD101CF65F8A}" destId="{C139DE6D-F6A5-47FC-8981-808C22167E8C}" srcOrd="3" destOrd="0" parTransId="{8A55A5C9-BF08-4D04-A7E0-9601B390085C}" sibTransId="{47B4F1CA-98C5-4E5E-9525-C4B667374307}"/>
    <dgm:cxn modelId="{6DB24D0B-FE56-4261-9374-AAA89D554382}" srcId="{58F7F7BD-0327-44AB-ACC9-AD101CF65F8A}" destId="{180ED233-05A5-408C-9F03-1BE3C7B7B910}" srcOrd="1" destOrd="0" parTransId="{92D9B7CE-7F99-4FE5-9389-C41DFC59A0E3}" sibTransId="{29A60CF3-B327-4F71-B405-5C85B526E088}"/>
    <dgm:cxn modelId="{9773D706-DBDA-4143-B3AB-90BE97D6B1AB}" type="presParOf" srcId="{343FFC37-0D0B-4422-B66B-67FB3804F3B7}" destId="{76B55D61-2A7F-4BF5-9143-95AFC52B5EC5}" srcOrd="0" destOrd="0" presId="urn:microsoft.com/office/officeart/2008/layout/LinedList"/>
    <dgm:cxn modelId="{33A825B7-BAC0-4FCB-93EF-1962A1AEAB59}" type="presParOf" srcId="{343FFC37-0D0B-4422-B66B-67FB3804F3B7}" destId="{18E052DD-B85E-4C86-BA8D-812C2F763038}" srcOrd="1" destOrd="0" presId="urn:microsoft.com/office/officeart/2008/layout/LinedList"/>
    <dgm:cxn modelId="{EB17937A-0ABE-444C-8158-053648C4B30E}" type="presParOf" srcId="{18E052DD-B85E-4C86-BA8D-812C2F763038}" destId="{718F750A-0AD2-4FB3-BC2E-A282888535E3}" srcOrd="0" destOrd="0" presId="urn:microsoft.com/office/officeart/2008/layout/LinedList"/>
    <dgm:cxn modelId="{CB39D391-08AB-458D-8701-95AA94F98976}" type="presParOf" srcId="{18E052DD-B85E-4C86-BA8D-812C2F763038}" destId="{1B013BCA-7E53-4451-B7D8-84F61D1EBF0E}" srcOrd="1" destOrd="0" presId="urn:microsoft.com/office/officeart/2008/layout/LinedList"/>
    <dgm:cxn modelId="{B016EA52-7D78-4964-B9B0-910D1506F409}" type="presParOf" srcId="{343FFC37-0D0B-4422-B66B-67FB3804F3B7}" destId="{B6E3EB32-7516-4FA4-9E54-7D3D601C220A}" srcOrd="2" destOrd="0" presId="urn:microsoft.com/office/officeart/2008/layout/LinedList"/>
    <dgm:cxn modelId="{D960D960-0087-4DD3-B257-92AFA4C499F7}" type="presParOf" srcId="{343FFC37-0D0B-4422-B66B-67FB3804F3B7}" destId="{4DB5F13B-0D8B-4776-B6D0-6422E2759202}" srcOrd="3" destOrd="0" presId="urn:microsoft.com/office/officeart/2008/layout/LinedList"/>
    <dgm:cxn modelId="{8D851B11-8029-434E-B97E-45AECBCEB18A}" type="presParOf" srcId="{4DB5F13B-0D8B-4776-B6D0-6422E2759202}" destId="{C9B05434-AB98-40F9-9B5A-4F92FFBEAF07}" srcOrd="0" destOrd="0" presId="urn:microsoft.com/office/officeart/2008/layout/LinedList"/>
    <dgm:cxn modelId="{1833486D-9FAD-4ECA-BC26-E315CE9E8981}" type="presParOf" srcId="{4DB5F13B-0D8B-4776-B6D0-6422E2759202}" destId="{28572C2F-421C-40B6-93FF-8925E3570225}" srcOrd="1" destOrd="0" presId="urn:microsoft.com/office/officeart/2008/layout/LinedList"/>
    <dgm:cxn modelId="{23C79BC4-5827-48F3-8523-0A91B764F870}" type="presParOf" srcId="{343FFC37-0D0B-4422-B66B-67FB3804F3B7}" destId="{D27C0C98-3AD3-48A2-B12B-7D38CA308C8B}" srcOrd="4" destOrd="0" presId="urn:microsoft.com/office/officeart/2008/layout/LinedList"/>
    <dgm:cxn modelId="{5CAF853F-E0A9-4DED-8D6E-D0F65CDAEEC7}" type="presParOf" srcId="{343FFC37-0D0B-4422-B66B-67FB3804F3B7}" destId="{F1245DF1-1CA6-4E02-9E56-CD511C7F2E24}" srcOrd="5" destOrd="0" presId="urn:microsoft.com/office/officeart/2008/layout/LinedList"/>
    <dgm:cxn modelId="{F4146F60-5514-43CB-B9A0-7A42E04C3527}" type="presParOf" srcId="{F1245DF1-1CA6-4E02-9E56-CD511C7F2E24}" destId="{163FECD9-FD76-4D6C-B21B-63744830F0EF}" srcOrd="0" destOrd="0" presId="urn:microsoft.com/office/officeart/2008/layout/LinedList"/>
    <dgm:cxn modelId="{FF916C74-9DEB-4259-AEAE-D37646F9757A}" type="presParOf" srcId="{F1245DF1-1CA6-4E02-9E56-CD511C7F2E24}" destId="{E3B9AF3B-E4B1-4268-95E4-AB491E832284}" srcOrd="1" destOrd="0" presId="urn:microsoft.com/office/officeart/2008/layout/LinedList"/>
    <dgm:cxn modelId="{B6635589-310E-4179-BA9A-277AA1C402F9}" type="presParOf" srcId="{343FFC37-0D0B-4422-B66B-67FB3804F3B7}" destId="{8E3C050C-C809-4A8F-93F0-2967D6E126BD}" srcOrd="6" destOrd="0" presId="urn:microsoft.com/office/officeart/2008/layout/LinedList"/>
    <dgm:cxn modelId="{616BFB62-B9FD-4127-946E-E27ACDEC5A46}" type="presParOf" srcId="{343FFC37-0D0B-4422-B66B-67FB3804F3B7}" destId="{73E750C0-2684-44B0-AD86-B7D115E3D7DA}" srcOrd="7" destOrd="0" presId="urn:microsoft.com/office/officeart/2008/layout/LinedList"/>
    <dgm:cxn modelId="{0CA63AB4-DFA0-4ECB-AF6C-9E366B4C1D31}" type="presParOf" srcId="{73E750C0-2684-44B0-AD86-B7D115E3D7DA}" destId="{742AB3FA-A84F-447C-A918-6EB065D0EF74}" srcOrd="0" destOrd="0" presId="urn:microsoft.com/office/officeart/2008/layout/LinedList"/>
    <dgm:cxn modelId="{459891BD-5AF9-40B6-8BC5-C2A7B8916096}" type="presParOf" srcId="{73E750C0-2684-44B0-AD86-B7D115E3D7DA}" destId="{283AAB4E-5F34-4F7C-B86C-967ECFC81BF2}" srcOrd="1" destOrd="0" presId="urn:microsoft.com/office/officeart/2008/layout/LinedList"/>
    <dgm:cxn modelId="{EF51E311-01BB-4B82-8B41-70CD0FC6132B}" type="presParOf" srcId="{343FFC37-0D0B-4422-B66B-67FB3804F3B7}" destId="{ED54A058-CC82-4DA9-9935-890863991EA2}" srcOrd="8" destOrd="0" presId="urn:microsoft.com/office/officeart/2008/layout/LinedList"/>
    <dgm:cxn modelId="{84AA1D48-E499-4905-932F-5FD8F3B71409}" type="presParOf" srcId="{343FFC37-0D0B-4422-B66B-67FB3804F3B7}" destId="{A818561C-1831-4DDD-8B4C-AE28FA1A5132}" srcOrd="9" destOrd="0" presId="urn:microsoft.com/office/officeart/2008/layout/LinedList"/>
    <dgm:cxn modelId="{8FB8ED43-012E-4A74-9E39-42A48EE227B9}" type="presParOf" srcId="{A818561C-1831-4DDD-8B4C-AE28FA1A5132}" destId="{2853CD4B-1623-48E7-A7DF-D36D84DBBE3E}" srcOrd="0" destOrd="0" presId="urn:microsoft.com/office/officeart/2008/layout/LinedList"/>
    <dgm:cxn modelId="{30108318-1E40-46BE-92A2-B189068786EF}" type="presParOf" srcId="{A818561C-1831-4DDD-8B4C-AE28FA1A5132}" destId="{B744FCA4-E575-4E28-BBDE-EA78FB18D73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83C5D6F-1056-48C3-AFCD-DFEAE963B593}" type="doc">
      <dgm:prSet loTypeId="urn:microsoft.com/office/officeart/2005/8/layout/process4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ru-RU"/>
        </a:p>
      </dgm:t>
    </dgm:pt>
    <dgm:pt modelId="{2AB0C67A-7E81-41CB-97C9-B34729FFE5AB}">
      <dgm:prSet custT="1"/>
      <dgm:spPr/>
      <dgm:t>
        <a:bodyPr/>
        <a:lstStyle/>
        <a:p>
          <a:pPr rtl="0"/>
          <a:r>
            <a:rPr lang="ru-RU" sz="1600" dirty="0" smtClean="0">
              <a:latin typeface="Arial Narrow" pitchFamily="34" charset="0"/>
              <a:cs typeface="Arial" pitchFamily="34" charset="0"/>
            </a:rPr>
            <a:t>анализ опыта (российского и зарубежного), проведение исследований (источники и прототипы) </a:t>
          </a:r>
          <a:endParaRPr lang="ru-RU" sz="1600" dirty="0">
            <a:latin typeface="Arial Narrow" pitchFamily="34" charset="0"/>
            <a:cs typeface="Arial" pitchFamily="34" charset="0"/>
          </a:endParaRPr>
        </a:p>
      </dgm:t>
    </dgm:pt>
    <dgm:pt modelId="{9EF34BBB-AB6D-4B30-A550-0178F79BBDC1}" type="parTrans" cxnId="{0702CE0D-5F49-4763-82EF-17F96E06373E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2A645CF5-EEB6-4721-9F62-22E0F14FC682}" type="sibTrans" cxnId="{0702CE0D-5F49-4763-82EF-17F96E06373E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C67D4D3B-9232-48F9-B60B-52B6C808B32F}">
      <dgm:prSet custT="1"/>
      <dgm:spPr/>
      <dgm:t>
        <a:bodyPr/>
        <a:lstStyle/>
        <a:p>
          <a:pPr rtl="0"/>
          <a:r>
            <a:rPr lang="ru-RU" sz="1600" dirty="0" smtClean="0">
              <a:latin typeface="Arial Narrow" pitchFamily="34" charset="0"/>
              <a:cs typeface="Arial" pitchFamily="34" charset="0"/>
            </a:rPr>
            <a:t>легитимность согласно Закона Об образовании</a:t>
          </a:r>
          <a:endParaRPr lang="ru-RU" sz="1600" dirty="0">
            <a:latin typeface="Arial Narrow" pitchFamily="34" charset="0"/>
            <a:cs typeface="Arial" pitchFamily="34" charset="0"/>
          </a:endParaRPr>
        </a:p>
      </dgm:t>
    </dgm:pt>
    <dgm:pt modelId="{61BD8B49-3238-430C-B3BE-9E2CE47CA375}" type="parTrans" cxnId="{89A8CC24-0338-4804-BC1D-EE270E55364A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61FC834F-76B7-47A6-82D5-41BA1221E486}" type="sibTrans" cxnId="{89A8CC24-0338-4804-BC1D-EE270E55364A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E9AC4078-C5CD-4369-976F-4E4CE56A3C95}">
      <dgm:prSet custT="1"/>
      <dgm:spPr/>
      <dgm:t>
        <a:bodyPr/>
        <a:lstStyle/>
        <a:p>
          <a:pPr rtl="0"/>
          <a:r>
            <a:rPr lang="ru-RU" sz="1600" dirty="0" smtClean="0">
              <a:latin typeface="Arial Narrow" pitchFamily="34" charset="0"/>
              <a:cs typeface="Arial" pitchFamily="34" charset="0"/>
            </a:rPr>
            <a:t>главная линия и специфика – управление школой и прежде всего – стратегическое</a:t>
          </a:r>
          <a:endParaRPr lang="ru-RU" sz="1600" dirty="0">
            <a:latin typeface="Arial Narrow" pitchFamily="34" charset="0"/>
            <a:cs typeface="Arial" pitchFamily="34" charset="0"/>
          </a:endParaRPr>
        </a:p>
      </dgm:t>
    </dgm:pt>
    <dgm:pt modelId="{804AC1A3-69AF-45FE-A3A2-C10A58BAB873}" type="parTrans" cxnId="{269A2192-7FA5-4B65-A5DD-616CF1E1D4BF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D09C6C37-889C-4019-BD64-2027DD41BD4B}" type="sibTrans" cxnId="{269A2192-7FA5-4B65-A5DD-616CF1E1D4BF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862FF05C-7E85-45B4-9AFA-51B98C398A74}">
      <dgm:prSet custT="1"/>
      <dgm:spPr/>
      <dgm:t>
        <a:bodyPr/>
        <a:lstStyle/>
        <a:p>
          <a:pPr rtl="0"/>
          <a:r>
            <a:rPr lang="ru-RU" sz="1600" dirty="0" smtClean="0">
              <a:latin typeface="Arial Narrow" pitchFamily="34" charset="0"/>
              <a:cs typeface="Arial" pitchFamily="34" charset="0"/>
            </a:rPr>
            <a:t>особенности и акценты – НПБ, состав, полномочия</a:t>
          </a:r>
          <a:endParaRPr lang="ru-RU" sz="1600" dirty="0">
            <a:latin typeface="Arial Narrow" pitchFamily="34" charset="0"/>
            <a:cs typeface="Arial" pitchFamily="34" charset="0"/>
          </a:endParaRPr>
        </a:p>
      </dgm:t>
    </dgm:pt>
    <dgm:pt modelId="{629EB82A-16AB-4FB8-B192-6958A0A7F5B3}" type="parTrans" cxnId="{8234E8BE-5428-4BF7-AACB-D9891B62ECBA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CF995B14-7F99-471F-9805-6EC8DB441B89}" type="sibTrans" cxnId="{8234E8BE-5428-4BF7-AACB-D9891B62ECBA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CF1C3143-FA33-4614-838F-ECA1AA302338}">
      <dgm:prSet custT="1"/>
      <dgm:spPr/>
      <dgm:t>
        <a:bodyPr/>
        <a:lstStyle/>
        <a:p>
          <a:pPr rtl="0"/>
          <a:r>
            <a:rPr lang="ru-RU" sz="1600" dirty="0" smtClean="0">
              <a:latin typeface="Arial Narrow" pitchFamily="34" charset="0"/>
              <a:cs typeface="Arial" pitchFamily="34" charset="0"/>
            </a:rPr>
            <a:t>идеология – работы </a:t>
          </a:r>
          <a:r>
            <a:rPr lang="ru-RU" sz="1600" dirty="0" err="1" smtClean="0">
              <a:latin typeface="Arial Narrow" pitchFamily="34" charset="0"/>
              <a:cs typeface="Arial" pitchFamily="34" charset="0"/>
            </a:rPr>
            <a:t>А.А.Пинского</a:t>
          </a:r>
          <a:r>
            <a:rPr lang="ru-RU" sz="1600" dirty="0" smtClean="0">
              <a:latin typeface="Arial Narrow" pitchFamily="34" charset="0"/>
              <a:cs typeface="Arial" pitchFamily="34" charset="0"/>
            </a:rPr>
            <a:t>(книга «Новая школа»– 2002)</a:t>
          </a:r>
          <a:endParaRPr lang="ru-RU" sz="1600" dirty="0">
            <a:latin typeface="Arial Narrow" pitchFamily="34" charset="0"/>
            <a:cs typeface="Arial" pitchFamily="34" charset="0"/>
          </a:endParaRPr>
        </a:p>
      </dgm:t>
    </dgm:pt>
    <dgm:pt modelId="{C849C107-3BCF-442E-A18D-32B1DD2BE7A7}" type="parTrans" cxnId="{1DB5432F-B209-4471-94EA-ADA41715D85A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8FAFF1B7-D64F-4DB5-9E6C-70D6209459E8}" type="sibTrans" cxnId="{1DB5432F-B209-4471-94EA-ADA41715D85A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7B6B0E36-849C-4018-9A3C-3ED02189CB55}" type="pres">
      <dgm:prSet presAssocID="{B83C5D6F-1056-48C3-AFCD-DFEAE963B59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180A6EC2-6D56-4467-B6D6-3D36D9BD2641}" type="pres">
      <dgm:prSet presAssocID="{CF1C3143-FA33-4614-838F-ECA1AA302338}" presName="boxAndChildren" presStyleCnt="0"/>
      <dgm:spPr/>
      <dgm:t>
        <a:bodyPr/>
        <a:lstStyle/>
        <a:p>
          <a:endParaRPr lang="uk-UA"/>
        </a:p>
      </dgm:t>
    </dgm:pt>
    <dgm:pt modelId="{75E9BBD2-0869-497E-A150-C50C69879CF3}" type="pres">
      <dgm:prSet presAssocID="{CF1C3143-FA33-4614-838F-ECA1AA302338}" presName="parentTextBox" presStyleLbl="node1" presStyleIdx="0" presStyleCnt="5"/>
      <dgm:spPr/>
      <dgm:t>
        <a:bodyPr/>
        <a:lstStyle/>
        <a:p>
          <a:endParaRPr lang="uk-UA"/>
        </a:p>
      </dgm:t>
    </dgm:pt>
    <dgm:pt modelId="{35B626CA-142E-4421-835F-B5039A5DE9D3}" type="pres">
      <dgm:prSet presAssocID="{CF995B14-7F99-471F-9805-6EC8DB441B89}" presName="sp" presStyleCnt="0"/>
      <dgm:spPr/>
      <dgm:t>
        <a:bodyPr/>
        <a:lstStyle/>
        <a:p>
          <a:endParaRPr lang="uk-UA"/>
        </a:p>
      </dgm:t>
    </dgm:pt>
    <dgm:pt modelId="{90EB0B8E-C770-482F-A670-9CAFBB12CDF3}" type="pres">
      <dgm:prSet presAssocID="{862FF05C-7E85-45B4-9AFA-51B98C398A74}" presName="arrowAndChildren" presStyleCnt="0"/>
      <dgm:spPr/>
      <dgm:t>
        <a:bodyPr/>
        <a:lstStyle/>
        <a:p>
          <a:endParaRPr lang="uk-UA"/>
        </a:p>
      </dgm:t>
    </dgm:pt>
    <dgm:pt modelId="{4973805E-E47F-4A10-9D8C-9854844EAC98}" type="pres">
      <dgm:prSet presAssocID="{862FF05C-7E85-45B4-9AFA-51B98C398A74}" presName="parentTextArrow" presStyleLbl="node1" presStyleIdx="1" presStyleCnt="5"/>
      <dgm:spPr/>
      <dgm:t>
        <a:bodyPr/>
        <a:lstStyle/>
        <a:p>
          <a:endParaRPr lang="uk-UA"/>
        </a:p>
      </dgm:t>
    </dgm:pt>
    <dgm:pt modelId="{5692966C-16B1-4A16-BF61-9D5C7EF53E2B}" type="pres">
      <dgm:prSet presAssocID="{D09C6C37-889C-4019-BD64-2027DD41BD4B}" presName="sp" presStyleCnt="0"/>
      <dgm:spPr/>
      <dgm:t>
        <a:bodyPr/>
        <a:lstStyle/>
        <a:p>
          <a:endParaRPr lang="uk-UA"/>
        </a:p>
      </dgm:t>
    </dgm:pt>
    <dgm:pt modelId="{26D41608-5356-4BA8-AD52-9E2B82538B0C}" type="pres">
      <dgm:prSet presAssocID="{E9AC4078-C5CD-4369-976F-4E4CE56A3C95}" presName="arrowAndChildren" presStyleCnt="0"/>
      <dgm:spPr/>
      <dgm:t>
        <a:bodyPr/>
        <a:lstStyle/>
        <a:p>
          <a:endParaRPr lang="uk-UA"/>
        </a:p>
      </dgm:t>
    </dgm:pt>
    <dgm:pt modelId="{B218128F-D881-49CF-B248-4FD48DC30317}" type="pres">
      <dgm:prSet presAssocID="{E9AC4078-C5CD-4369-976F-4E4CE56A3C95}" presName="parentTextArrow" presStyleLbl="node1" presStyleIdx="2" presStyleCnt="5"/>
      <dgm:spPr/>
      <dgm:t>
        <a:bodyPr/>
        <a:lstStyle/>
        <a:p>
          <a:endParaRPr lang="uk-UA"/>
        </a:p>
      </dgm:t>
    </dgm:pt>
    <dgm:pt modelId="{532B87DE-6F14-4943-B99F-41E046F73E75}" type="pres">
      <dgm:prSet presAssocID="{61FC834F-76B7-47A6-82D5-41BA1221E486}" presName="sp" presStyleCnt="0"/>
      <dgm:spPr/>
      <dgm:t>
        <a:bodyPr/>
        <a:lstStyle/>
        <a:p>
          <a:endParaRPr lang="uk-UA"/>
        </a:p>
      </dgm:t>
    </dgm:pt>
    <dgm:pt modelId="{FD2913A8-2E28-402A-85A7-2C4EAD97ECE2}" type="pres">
      <dgm:prSet presAssocID="{C67D4D3B-9232-48F9-B60B-52B6C808B32F}" presName="arrowAndChildren" presStyleCnt="0"/>
      <dgm:spPr/>
      <dgm:t>
        <a:bodyPr/>
        <a:lstStyle/>
        <a:p>
          <a:endParaRPr lang="uk-UA"/>
        </a:p>
      </dgm:t>
    </dgm:pt>
    <dgm:pt modelId="{ABC3F01A-37FA-4813-B190-6C6C3CF676EE}" type="pres">
      <dgm:prSet presAssocID="{C67D4D3B-9232-48F9-B60B-52B6C808B32F}" presName="parentTextArrow" presStyleLbl="node1" presStyleIdx="3" presStyleCnt="5"/>
      <dgm:spPr/>
      <dgm:t>
        <a:bodyPr/>
        <a:lstStyle/>
        <a:p>
          <a:endParaRPr lang="uk-UA"/>
        </a:p>
      </dgm:t>
    </dgm:pt>
    <dgm:pt modelId="{FA52957F-9FC5-4BE8-8720-6226BF42D3DA}" type="pres">
      <dgm:prSet presAssocID="{2A645CF5-EEB6-4721-9F62-22E0F14FC682}" presName="sp" presStyleCnt="0"/>
      <dgm:spPr/>
      <dgm:t>
        <a:bodyPr/>
        <a:lstStyle/>
        <a:p>
          <a:endParaRPr lang="uk-UA"/>
        </a:p>
      </dgm:t>
    </dgm:pt>
    <dgm:pt modelId="{658AFF8C-BC9C-4492-9F63-C0B658DE1477}" type="pres">
      <dgm:prSet presAssocID="{2AB0C67A-7E81-41CB-97C9-B34729FFE5AB}" presName="arrowAndChildren" presStyleCnt="0"/>
      <dgm:spPr/>
      <dgm:t>
        <a:bodyPr/>
        <a:lstStyle/>
        <a:p>
          <a:endParaRPr lang="uk-UA"/>
        </a:p>
      </dgm:t>
    </dgm:pt>
    <dgm:pt modelId="{87EC5371-3E72-42C7-9785-24F267CC32A8}" type="pres">
      <dgm:prSet presAssocID="{2AB0C67A-7E81-41CB-97C9-B34729FFE5AB}" presName="parentTextArrow" presStyleLbl="node1" presStyleIdx="4" presStyleCnt="5"/>
      <dgm:spPr/>
      <dgm:t>
        <a:bodyPr/>
        <a:lstStyle/>
        <a:p>
          <a:endParaRPr lang="uk-UA"/>
        </a:p>
      </dgm:t>
    </dgm:pt>
  </dgm:ptLst>
  <dgm:cxnLst>
    <dgm:cxn modelId="{CC0FAEC8-683F-4D26-A953-A4C0D7551EBB}" type="presOf" srcId="{2AB0C67A-7E81-41CB-97C9-B34729FFE5AB}" destId="{87EC5371-3E72-42C7-9785-24F267CC32A8}" srcOrd="0" destOrd="0" presId="urn:microsoft.com/office/officeart/2005/8/layout/process4"/>
    <dgm:cxn modelId="{D97F819A-861C-47BC-96AE-8F0D3FA783F8}" type="presOf" srcId="{CF1C3143-FA33-4614-838F-ECA1AA302338}" destId="{75E9BBD2-0869-497E-A150-C50C69879CF3}" srcOrd="0" destOrd="0" presId="urn:microsoft.com/office/officeart/2005/8/layout/process4"/>
    <dgm:cxn modelId="{4C481C77-3218-49BB-ADF3-60CFF4A0D744}" type="presOf" srcId="{E9AC4078-C5CD-4369-976F-4E4CE56A3C95}" destId="{B218128F-D881-49CF-B248-4FD48DC30317}" srcOrd="0" destOrd="0" presId="urn:microsoft.com/office/officeart/2005/8/layout/process4"/>
    <dgm:cxn modelId="{269A2192-7FA5-4B65-A5DD-616CF1E1D4BF}" srcId="{B83C5D6F-1056-48C3-AFCD-DFEAE963B593}" destId="{E9AC4078-C5CD-4369-976F-4E4CE56A3C95}" srcOrd="2" destOrd="0" parTransId="{804AC1A3-69AF-45FE-A3A2-C10A58BAB873}" sibTransId="{D09C6C37-889C-4019-BD64-2027DD41BD4B}"/>
    <dgm:cxn modelId="{8234E8BE-5428-4BF7-AACB-D9891B62ECBA}" srcId="{B83C5D6F-1056-48C3-AFCD-DFEAE963B593}" destId="{862FF05C-7E85-45B4-9AFA-51B98C398A74}" srcOrd="3" destOrd="0" parTransId="{629EB82A-16AB-4FB8-B192-6958A0A7F5B3}" sibTransId="{CF995B14-7F99-471F-9805-6EC8DB441B89}"/>
    <dgm:cxn modelId="{8B4621B8-384C-4FB2-A012-9CF93D49CFAE}" type="presOf" srcId="{862FF05C-7E85-45B4-9AFA-51B98C398A74}" destId="{4973805E-E47F-4A10-9D8C-9854844EAC98}" srcOrd="0" destOrd="0" presId="urn:microsoft.com/office/officeart/2005/8/layout/process4"/>
    <dgm:cxn modelId="{1DB5432F-B209-4471-94EA-ADA41715D85A}" srcId="{B83C5D6F-1056-48C3-AFCD-DFEAE963B593}" destId="{CF1C3143-FA33-4614-838F-ECA1AA302338}" srcOrd="4" destOrd="0" parTransId="{C849C107-3BCF-442E-A18D-32B1DD2BE7A7}" sibTransId="{8FAFF1B7-D64F-4DB5-9E6C-70D6209459E8}"/>
    <dgm:cxn modelId="{89A8CC24-0338-4804-BC1D-EE270E55364A}" srcId="{B83C5D6F-1056-48C3-AFCD-DFEAE963B593}" destId="{C67D4D3B-9232-48F9-B60B-52B6C808B32F}" srcOrd="1" destOrd="0" parTransId="{61BD8B49-3238-430C-B3BE-9E2CE47CA375}" sibTransId="{61FC834F-76B7-47A6-82D5-41BA1221E486}"/>
    <dgm:cxn modelId="{0702CE0D-5F49-4763-82EF-17F96E06373E}" srcId="{B83C5D6F-1056-48C3-AFCD-DFEAE963B593}" destId="{2AB0C67A-7E81-41CB-97C9-B34729FFE5AB}" srcOrd="0" destOrd="0" parTransId="{9EF34BBB-AB6D-4B30-A550-0178F79BBDC1}" sibTransId="{2A645CF5-EEB6-4721-9F62-22E0F14FC682}"/>
    <dgm:cxn modelId="{4F8AD844-FE25-4B56-9ACF-8212F2A8B219}" type="presOf" srcId="{B83C5D6F-1056-48C3-AFCD-DFEAE963B593}" destId="{7B6B0E36-849C-4018-9A3C-3ED02189CB55}" srcOrd="0" destOrd="0" presId="urn:microsoft.com/office/officeart/2005/8/layout/process4"/>
    <dgm:cxn modelId="{4CF9D2EF-74CF-4996-9627-0D574B4152A9}" type="presOf" srcId="{C67D4D3B-9232-48F9-B60B-52B6C808B32F}" destId="{ABC3F01A-37FA-4813-B190-6C6C3CF676EE}" srcOrd="0" destOrd="0" presId="urn:microsoft.com/office/officeart/2005/8/layout/process4"/>
    <dgm:cxn modelId="{8C623A2D-5B10-4827-85F7-A68D780CCD65}" type="presParOf" srcId="{7B6B0E36-849C-4018-9A3C-3ED02189CB55}" destId="{180A6EC2-6D56-4467-B6D6-3D36D9BD2641}" srcOrd="0" destOrd="0" presId="urn:microsoft.com/office/officeart/2005/8/layout/process4"/>
    <dgm:cxn modelId="{3E81F8E4-3624-4B50-99BE-8CCF3634DD6F}" type="presParOf" srcId="{180A6EC2-6D56-4467-B6D6-3D36D9BD2641}" destId="{75E9BBD2-0869-497E-A150-C50C69879CF3}" srcOrd="0" destOrd="0" presId="urn:microsoft.com/office/officeart/2005/8/layout/process4"/>
    <dgm:cxn modelId="{8C53970D-5A4D-49FB-B7DF-9523469B4F93}" type="presParOf" srcId="{7B6B0E36-849C-4018-9A3C-3ED02189CB55}" destId="{35B626CA-142E-4421-835F-B5039A5DE9D3}" srcOrd="1" destOrd="0" presId="urn:microsoft.com/office/officeart/2005/8/layout/process4"/>
    <dgm:cxn modelId="{9ACD6026-51F1-49B0-A516-532495FAAAD7}" type="presParOf" srcId="{7B6B0E36-849C-4018-9A3C-3ED02189CB55}" destId="{90EB0B8E-C770-482F-A670-9CAFBB12CDF3}" srcOrd="2" destOrd="0" presId="urn:microsoft.com/office/officeart/2005/8/layout/process4"/>
    <dgm:cxn modelId="{C85F8F56-901F-4E15-B0C2-A8FA0E2FE616}" type="presParOf" srcId="{90EB0B8E-C770-482F-A670-9CAFBB12CDF3}" destId="{4973805E-E47F-4A10-9D8C-9854844EAC98}" srcOrd="0" destOrd="0" presId="urn:microsoft.com/office/officeart/2005/8/layout/process4"/>
    <dgm:cxn modelId="{F0CA918D-D84D-4B0B-9A94-2A3202960B35}" type="presParOf" srcId="{7B6B0E36-849C-4018-9A3C-3ED02189CB55}" destId="{5692966C-16B1-4A16-BF61-9D5C7EF53E2B}" srcOrd="3" destOrd="0" presId="urn:microsoft.com/office/officeart/2005/8/layout/process4"/>
    <dgm:cxn modelId="{C5B3D111-E321-4063-8C46-E623781A476E}" type="presParOf" srcId="{7B6B0E36-849C-4018-9A3C-3ED02189CB55}" destId="{26D41608-5356-4BA8-AD52-9E2B82538B0C}" srcOrd="4" destOrd="0" presId="urn:microsoft.com/office/officeart/2005/8/layout/process4"/>
    <dgm:cxn modelId="{18EFD50E-D893-4E40-900B-F574DB14DEB7}" type="presParOf" srcId="{26D41608-5356-4BA8-AD52-9E2B82538B0C}" destId="{B218128F-D881-49CF-B248-4FD48DC30317}" srcOrd="0" destOrd="0" presId="urn:microsoft.com/office/officeart/2005/8/layout/process4"/>
    <dgm:cxn modelId="{C574DE62-3FA2-4546-AC5A-FDF7F140E52E}" type="presParOf" srcId="{7B6B0E36-849C-4018-9A3C-3ED02189CB55}" destId="{532B87DE-6F14-4943-B99F-41E046F73E75}" srcOrd="5" destOrd="0" presId="urn:microsoft.com/office/officeart/2005/8/layout/process4"/>
    <dgm:cxn modelId="{678B2FC6-3676-49A3-9542-B941CA22F07D}" type="presParOf" srcId="{7B6B0E36-849C-4018-9A3C-3ED02189CB55}" destId="{FD2913A8-2E28-402A-85A7-2C4EAD97ECE2}" srcOrd="6" destOrd="0" presId="urn:microsoft.com/office/officeart/2005/8/layout/process4"/>
    <dgm:cxn modelId="{08E635CF-67BC-4BE9-B14C-7648EFA3FBE6}" type="presParOf" srcId="{FD2913A8-2E28-402A-85A7-2C4EAD97ECE2}" destId="{ABC3F01A-37FA-4813-B190-6C6C3CF676EE}" srcOrd="0" destOrd="0" presId="urn:microsoft.com/office/officeart/2005/8/layout/process4"/>
    <dgm:cxn modelId="{B7580D86-E271-437F-8EF2-242ECBEB9B84}" type="presParOf" srcId="{7B6B0E36-849C-4018-9A3C-3ED02189CB55}" destId="{FA52957F-9FC5-4BE8-8720-6226BF42D3DA}" srcOrd="7" destOrd="0" presId="urn:microsoft.com/office/officeart/2005/8/layout/process4"/>
    <dgm:cxn modelId="{64EC0DAD-8083-4944-A92D-E84B3C15C450}" type="presParOf" srcId="{7B6B0E36-849C-4018-9A3C-3ED02189CB55}" destId="{658AFF8C-BC9C-4492-9F63-C0B658DE1477}" srcOrd="8" destOrd="0" presId="urn:microsoft.com/office/officeart/2005/8/layout/process4"/>
    <dgm:cxn modelId="{B2CD3019-452F-479E-8186-0508C267A8A2}" type="presParOf" srcId="{658AFF8C-BC9C-4492-9F63-C0B658DE1477}" destId="{87EC5371-3E72-42C7-9785-24F267CC32A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B1758F7-F46D-4452-A015-84CE22C62802}" type="doc">
      <dgm:prSet loTypeId="urn:microsoft.com/office/officeart/2005/8/layout/target3" loCatId="list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6B6AE546-73F2-4D2D-9363-38FCA73D2644}">
      <dgm:prSet/>
      <dgm:spPr/>
      <dgm:t>
        <a:bodyPr/>
        <a:lstStyle/>
        <a:p>
          <a:pPr rtl="0"/>
          <a:r>
            <a:rPr lang="ru-RU" dirty="0" smtClean="0">
              <a:latin typeface="Arial Narrow" pitchFamily="34" charset="0"/>
              <a:cs typeface="Arial" pitchFamily="34" charset="0"/>
            </a:rPr>
            <a:t>Концепция долгосрочного социально-экономического развития Российской Федерации на период до 2020 г.</a:t>
          </a:r>
          <a:endParaRPr lang="ru-RU" dirty="0">
            <a:latin typeface="Arial Narrow" pitchFamily="34" charset="0"/>
            <a:cs typeface="Arial" pitchFamily="34" charset="0"/>
          </a:endParaRPr>
        </a:p>
      </dgm:t>
    </dgm:pt>
    <dgm:pt modelId="{4C5352B4-992D-4F58-80BB-FAE41ED0C99F}" type="parTrans" cxnId="{49091CDF-B0A5-4BD7-90BE-A3D9FA3202A9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97D8E22A-8F03-4340-A792-7C0F92796D19}" type="sibTrans" cxnId="{49091CDF-B0A5-4BD7-90BE-A3D9FA3202A9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9D3B4336-1F2D-40FD-B6EF-AFC502280988}">
      <dgm:prSet/>
      <dgm:spPr/>
      <dgm:t>
        <a:bodyPr/>
        <a:lstStyle/>
        <a:p>
          <a:pPr rtl="0"/>
          <a:r>
            <a:rPr lang="ru-RU" dirty="0" smtClean="0">
              <a:latin typeface="Arial Narrow" pitchFamily="34" charset="0"/>
              <a:cs typeface="Arial" pitchFamily="34" charset="0"/>
            </a:rPr>
            <a:t>Федеральная целевая программа развития образования на 2016-2020 годы.</a:t>
          </a:r>
          <a:endParaRPr lang="ru-RU" dirty="0">
            <a:latin typeface="Arial Narrow" pitchFamily="34" charset="0"/>
            <a:cs typeface="Arial" pitchFamily="34" charset="0"/>
          </a:endParaRPr>
        </a:p>
      </dgm:t>
    </dgm:pt>
    <dgm:pt modelId="{5CB80CFA-A9CB-43AB-A62F-03ED46F0F0D4}" type="parTrans" cxnId="{720EAF15-346F-4508-9F20-D3B93B33B629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735DAE78-06C4-4B36-B537-7CE28A56A794}" type="sibTrans" cxnId="{720EAF15-346F-4508-9F20-D3B93B33B629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ED637B10-DB7A-4395-9673-ADDC0E98C42A}">
      <dgm:prSet/>
      <dgm:spPr/>
      <dgm:t>
        <a:bodyPr/>
        <a:lstStyle/>
        <a:p>
          <a:pPr rtl="0"/>
          <a:r>
            <a:rPr lang="ru-RU" dirty="0" smtClean="0">
              <a:latin typeface="Arial Narrow" pitchFamily="34" charset="0"/>
              <a:cs typeface="Arial" pitchFamily="34" charset="0"/>
            </a:rPr>
            <a:t>Национальная образовательная инициатива "Наша новая школа" </a:t>
          </a:r>
          <a:endParaRPr lang="ru-RU" dirty="0">
            <a:latin typeface="Arial Narrow" pitchFamily="34" charset="0"/>
            <a:cs typeface="Arial" pitchFamily="34" charset="0"/>
          </a:endParaRPr>
        </a:p>
      </dgm:t>
    </dgm:pt>
    <dgm:pt modelId="{038B6CFC-0141-4605-8A7B-7A4629AFD234}" type="parTrans" cxnId="{90C02488-4F2D-432A-B1B6-509200BD8250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5973EF56-4116-417A-A601-FECF7AAB0488}" type="sibTrans" cxnId="{90C02488-4F2D-432A-B1B6-509200BD8250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DD8967D6-08C0-409B-B78B-15A63251D23B}">
      <dgm:prSet/>
      <dgm:spPr/>
      <dgm:t>
        <a:bodyPr/>
        <a:lstStyle/>
        <a:p>
          <a:pPr rtl="0"/>
          <a:r>
            <a:rPr lang="ru-RU" dirty="0" smtClean="0">
              <a:latin typeface="Arial Narrow" pitchFamily="34" charset="0"/>
              <a:cs typeface="Arial" pitchFamily="34" charset="0"/>
            </a:rPr>
            <a:t>Модернизация региональных систем общего образования</a:t>
          </a:r>
          <a:endParaRPr lang="ru-RU" dirty="0">
            <a:latin typeface="Arial Narrow" pitchFamily="34" charset="0"/>
            <a:cs typeface="Arial" pitchFamily="34" charset="0"/>
          </a:endParaRPr>
        </a:p>
      </dgm:t>
    </dgm:pt>
    <dgm:pt modelId="{A00AFB01-8176-4782-97FC-9812BB447CFE}" type="parTrans" cxnId="{038F9FA8-A71F-4922-A696-1347AA232D26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D5C9FA93-1607-4BF2-B0C3-57B18A87DF09}" type="sibTrans" cxnId="{038F9FA8-A71F-4922-A696-1347AA232D26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209D2EF0-D9B4-4D90-80E4-5B186A88F5BF}">
      <dgm:prSet/>
      <dgm:spPr/>
      <dgm:t>
        <a:bodyPr/>
        <a:lstStyle/>
        <a:p>
          <a:pPr rtl="0"/>
          <a:r>
            <a:rPr lang="ru-RU" dirty="0" smtClean="0">
              <a:latin typeface="Arial Narrow" pitchFamily="34" charset="0"/>
              <a:cs typeface="Arial" pitchFamily="34" charset="0"/>
            </a:rPr>
            <a:t>Стратегия инновационного развития РФ на период до 2020 года</a:t>
          </a:r>
          <a:endParaRPr lang="ru-RU" dirty="0">
            <a:latin typeface="Arial Narrow" pitchFamily="34" charset="0"/>
            <a:cs typeface="Arial" pitchFamily="34" charset="0"/>
          </a:endParaRPr>
        </a:p>
      </dgm:t>
    </dgm:pt>
    <dgm:pt modelId="{01061991-4B94-4C8C-8480-DBAAE87A2133}" type="parTrans" cxnId="{07C798E7-9E19-4F27-BF99-45FCD6B592E5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D8C2EB98-7F85-40A0-AC46-493DF6A4BECA}" type="sibTrans" cxnId="{07C798E7-9E19-4F27-BF99-45FCD6B592E5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FBCC731C-E6D7-4C9C-94EF-EB030D91D916}">
      <dgm:prSet/>
      <dgm:spPr/>
      <dgm:t>
        <a:bodyPr/>
        <a:lstStyle/>
        <a:p>
          <a:pPr rtl="0"/>
          <a:r>
            <a:rPr lang="ru-RU" dirty="0" smtClean="0">
              <a:latin typeface="Arial Narrow" pitchFamily="34" charset="0"/>
              <a:cs typeface="Arial" pitchFamily="34" charset="0"/>
            </a:rPr>
            <a:t>Государственная программа Российской Федерации «Развитие образования» на 2013-2020 годы </a:t>
          </a:r>
          <a:endParaRPr lang="ru-RU" dirty="0">
            <a:latin typeface="Arial Narrow" pitchFamily="34" charset="0"/>
            <a:cs typeface="Arial" pitchFamily="34" charset="0"/>
          </a:endParaRPr>
        </a:p>
      </dgm:t>
    </dgm:pt>
    <dgm:pt modelId="{EDF1C1A9-A6DC-4AE0-BFBD-78A7691D3972}" type="parTrans" cxnId="{679C1016-78D1-4244-9C86-374AC97DF8F8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B8538F7B-BAF3-4565-A0BF-9B7E8060AF23}" type="sibTrans" cxnId="{679C1016-78D1-4244-9C86-374AC97DF8F8}">
      <dgm:prSet/>
      <dgm:spPr/>
      <dgm:t>
        <a:bodyPr/>
        <a:lstStyle/>
        <a:p>
          <a:endParaRPr lang="ru-RU">
            <a:latin typeface="Arial Narrow" pitchFamily="34" charset="0"/>
          </a:endParaRPr>
        </a:p>
      </dgm:t>
    </dgm:pt>
    <dgm:pt modelId="{41CA04ED-6A78-45CE-8547-8A0634265BD5}" type="pres">
      <dgm:prSet presAssocID="{6B1758F7-F46D-4452-A015-84CE22C62802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10ABA67D-307C-4430-A20B-8C05A260051B}" type="pres">
      <dgm:prSet presAssocID="{6B6AE546-73F2-4D2D-9363-38FCA73D2644}" presName="circle1" presStyleLbl="node1" presStyleIdx="0" presStyleCnt="6"/>
      <dgm:spPr/>
    </dgm:pt>
    <dgm:pt modelId="{F91923F5-7CBC-4CD5-98BD-010BB36B83B8}" type="pres">
      <dgm:prSet presAssocID="{6B6AE546-73F2-4D2D-9363-38FCA73D2644}" presName="space" presStyleCnt="0"/>
      <dgm:spPr/>
    </dgm:pt>
    <dgm:pt modelId="{B206F834-B90A-42D8-8B56-FB3C979036F6}" type="pres">
      <dgm:prSet presAssocID="{6B6AE546-73F2-4D2D-9363-38FCA73D2644}" presName="rect1" presStyleLbl="alignAcc1" presStyleIdx="0" presStyleCnt="6"/>
      <dgm:spPr/>
      <dgm:t>
        <a:bodyPr/>
        <a:lstStyle/>
        <a:p>
          <a:endParaRPr lang="uk-UA"/>
        </a:p>
      </dgm:t>
    </dgm:pt>
    <dgm:pt modelId="{7FF5C7B0-6166-44CC-8848-AE153DFC6A47}" type="pres">
      <dgm:prSet presAssocID="{9D3B4336-1F2D-40FD-B6EF-AFC502280988}" presName="vertSpace2" presStyleLbl="node1" presStyleIdx="0" presStyleCnt="6"/>
      <dgm:spPr/>
    </dgm:pt>
    <dgm:pt modelId="{340AB76B-BD46-468F-855E-85A90F1D1D14}" type="pres">
      <dgm:prSet presAssocID="{9D3B4336-1F2D-40FD-B6EF-AFC502280988}" presName="circle2" presStyleLbl="node1" presStyleIdx="1" presStyleCnt="6"/>
      <dgm:spPr/>
    </dgm:pt>
    <dgm:pt modelId="{0126BCBA-97E6-411E-A984-B6F07D70E87F}" type="pres">
      <dgm:prSet presAssocID="{9D3B4336-1F2D-40FD-B6EF-AFC502280988}" presName="rect2" presStyleLbl="alignAcc1" presStyleIdx="1" presStyleCnt="6"/>
      <dgm:spPr/>
      <dgm:t>
        <a:bodyPr/>
        <a:lstStyle/>
        <a:p>
          <a:endParaRPr lang="uk-UA"/>
        </a:p>
      </dgm:t>
    </dgm:pt>
    <dgm:pt modelId="{3C51790E-2CB5-48B5-B450-B904F5A2CCB9}" type="pres">
      <dgm:prSet presAssocID="{ED637B10-DB7A-4395-9673-ADDC0E98C42A}" presName="vertSpace3" presStyleLbl="node1" presStyleIdx="1" presStyleCnt="6"/>
      <dgm:spPr/>
    </dgm:pt>
    <dgm:pt modelId="{1C282195-7455-43DA-96A4-E1650D6F2694}" type="pres">
      <dgm:prSet presAssocID="{ED637B10-DB7A-4395-9673-ADDC0E98C42A}" presName="circle3" presStyleLbl="node1" presStyleIdx="2" presStyleCnt="6"/>
      <dgm:spPr/>
    </dgm:pt>
    <dgm:pt modelId="{60A17416-86D5-4346-91C2-0DCB1AE42DE2}" type="pres">
      <dgm:prSet presAssocID="{ED637B10-DB7A-4395-9673-ADDC0E98C42A}" presName="rect3" presStyleLbl="alignAcc1" presStyleIdx="2" presStyleCnt="6"/>
      <dgm:spPr/>
      <dgm:t>
        <a:bodyPr/>
        <a:lstStyle/>
        <a:p>
          <a:endParaRPr lang="uk-UA"/>
        </a:p>
      </dgm:t>
    </dgm:pt>
    <dgm:pt modelId="{9A6AEDDE-D394-4BDC-BFA1-9160236F591F}" type="pres">
      <dgm:prSet presAssocID="{DD8967D6-08C0-409B-B78B-15A63251D23B}" presName="vertSpace4" presStyleLbl="node1" presStyleIdx="2" presStyleCnt="6"/>
      <dgm:spPr/>
    </dgm:pt>
    <dgm:pt modelId="{CE9BC4DF-6DDE-4828-8626-B95DB898900B}" type="pres">
      <dgm:prSet presAssocID="{DD8967D6-08C0-409B-B78B-15A63251D23B}" presName="circle4" presStyleLbl="node1" presStyleIdx="3" presStyleCnt="6"/>
      <dgm:spPr/>
    </dgm:pt>
    <dgm:pt modelId="{53CF707C-0D82-430D-B29D-C22C8B52F74D}" type="pres">
      <dgm:prSet presAssocID="{DD8967D6-08C0-409B-B78B-15A63251D23B}" presName="rect4" presStyleLbl="alignAcc1" presStyleIdx="3" presStyleCnt="6"/>
      <dgm:spPr/>
      <dgm:t>
        <a:bodyPr/>
        <a:lstStyle/>
        <a:p>
          <a:endParaRPr lang="uk-UA"/>
        </a:p>
      </dgm:t>
    </dgm:pt>
    <dgm:pt modelId="{DFA37CDB-4268-4012-B201-3A906DB02DE8}" type="pres">
      <dgm:prSet presAssocID="{209D2EF0-D9B4-4D90-80E4-5B186A88F5BF}" presName="vertSpace5" presStyleLbl="node1" presStyleIdx="3" presStyleCnt="6"/>
      <dgm:spPr/>
    </dgm:pt>
    <dgm:pt modelId="{A0679530-C39F-4C3B-9447-DFBBCCE180C7}" type="pres">
      <dgm:prSet presAssocID="{209D2EF0-D9B4-4D90-80E4-5B186A88F5BF}" presName="circle5" presStyleLbl="node1" presStyleIdx="4" presStyleCnt="6"/>
      <dgm:spPr/>
    </dgm:pt>
    <dgm:pt modelId="{CB77F429-5986-4891-99AF-B3AEDBB9EC85}" type="pres">
      <dgm:prSet presAssocID="{209D2EF0-D9B4-4D90-80E4-5B186A88F5BF}" presName="rect5" presStyleLbl="alignAcc1" presStyleIdx="4" presStyleCnt="6"/>
      <dgm:spPr/>
      <dgm:t>
        <a:bodyPr/>
        <a:lstStyle/>
        <a:p>
          <a:endParaRPr lang="uk-UA"/>
        </a:p>
      </dgm:t>
    </dgm:pt>
    <dgm:pt modelId="{6C379048-2EC2-43D8-B869-5399093EC0B1}" type="pres">
      <dgm:prSet presAssocID="{FBCC731C-E6D7-4C9C-94EF-EB030D91D916}" presName="vertSpace6" presStyleLbl="node1" presStyleIdx="4" presStyleCnt="6"/>
      <dgm:spPr/>
    </dgm:pt>
    <dgm:pt modelId="{9126B5FB-5A66-46D1-B5B9-E2B41E75D3B0}" type="pres">
      <dgm:prSet presAssocID="{FBCC731C-E6D7-4C9C-94EF-EB030D91D916}" presName="circle6" presStyleLbl="node1" presStyleIdx="5" presStyleCnt="6"/>
      <dgm:spPr/>
    </dgm:pt>
    <dgm:pt modelId="{84DF6D36-8CBF-4532-BCA7-3BA09F193BBD}" type="pres">
      <dgm:prSet presAssocID="{FBCC731C-E6D7-4C9C-94EF-EB030D91D916}" presName="rect6" presStyleLbl="alignAcc1" presStyleIdx="5" presStyleCnt="6"/>
      <dgm:spPr/>
      <dgm:t>
        <a:bodyPr/>
        <a:lstStyle/>
        <a:p>
          <a:endParaRPr lang="uk-UA"/>
        </a:p>
      </dgm:t>
    </dgm:pt>
    <dgm:pt modelId="{2C60AB2D-B659-4EEE-AAE7-1A747A01A35F}" type="pres">
      <dgm:prSet presAssocID="{6B6AE546-73F2-4D2D-9363-38FCA73D2644}" presName="rect1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2F0699A-E70E-4121-94FF-3F24AFBE7105}" type="pres">
      <dgm:prSet presAssocID="{9D3B4336-1F2D-40FD-B6EF-AFC502280988}" presName="rect2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EA759BE-D6E6-40C1-BA72-7AE84B59A7D9}" type="pres">
      <dgm:prSet presAssocID="{ED637B10-DB7A-4395-9673-ADDC0E98C42A}" presName="rect3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A2B72C6-D7CC-4213-BE78-C10107B70225}" type="pres">
      <dgm:prSet presAssocID="{DD8967D6-08C0-409B-B78B-15A63251D23B}" presName="rect4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EEE1F9B-C406-42EF-9475-73E75CD9D03D}" type="pres">
      <dgm:prSet presAssocID="{209D2EF0-D9B4-4D90-80E4-5B186A88F5BF}" presName="rect5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6FDEDF8-046B-4D77-9973-95B201C87C08}" type="pres">
      <dgm:prSet presAssocID="{FBCC731C-E6D7-4C9C-94EF-EB030D91D916}" presName="rect6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50A71DF3-7568-4EBB-BAFB-BE6850DF0F8B}" type="presOf" srcId="{ED637B10-DB7A-4395-9673-ADDC0E98C42A}" destId="{2EA759BE-D6E6-40C1-BA72-7AE84B59A7D9}" srcOrd="1" destOrd="0" presId="urn:microsoft.com/office/officeart/2005/8/layout/target3"/>
    <dgm:cxn modelId="{FD9F9170-1A82-4D0D-AEFA-0C0262A9107A}" type="presOf" srcId="{6B6AE546-73F2-4D2D-9363-38FCA73D2644}" destId="{B206F834-B90A-42D8-8B56-FB3C979036F6}" srcOrd="0" destOrd="0" presId="urn:microsoft.com/office/officeart/2005/8/layout/target3"/>
    <dgm:cxn modelId="{4F92219D-4D7A-43DA-82E8-5B0FBC2B509E}" type="presOf" srcId="{FBCC731C-E6D7-4C9C-94EF-EB030D91D916}" destId="{76FDEDF8-046B-4D77-9973-95B201C87C08}" srcOrd="1" destOrd="0" presId="urn:microsoft.com/office/officeart/2005/8/layout/target3"/>
    <dgm:cxn modelId="{720EAF15-346F-4508-9F20-D3B93B33B629}" srcId="{6B1758F7-F46D-4452-A015-84CE22C62802}" destId="{9D3B4336-1F2D-40FD-B6EF-AFC502280988}" srcOrd="1" destOrd="0" parTransId="{5CB80CFA-A9CB-43AB-A62F-03ED46F0F0D4}" sibTransId="{735DAE78-06C4-4B36-B537-7CE28A56A794}"/>
    <dgm:cxn modelId="{90C02488-4F2D-432A-B1B6-509200BD8250}" srcId="{6B1758F7-F46D-4452-A015-84CE22C62802}" destId="{ED637B10-DB7A-4395-9673-ADDC0E98C42A}" srcOrd="2" destOrd="0" parTransId="{038B6CFC-0141-4605-8A7B-7A4629AFD234}" sibTransId="{5973EF56-4116-417A-A601-FECF7AAB0488}"/>
    <dgm:cxn modelId="{038F9FA8-A71F-4922-A696-1347AA232D26}" srcId="{6B1758F7-F46D-4452-A015-84CE22C62802}" destId="{DD8967D6-08C0-409B-B78B-15A63251D23B}" srcOrd="3" destOrd="0" parTransId="{A00AFB01-8176-4782-97FC-9812BB447CFE}" sibTransId="{D5C9FA93-1607-4BF2-B0C3-57B18A87DF09}"/>
    <dgm:cxn modelId="{54F802D0-688B-4B00-BA66-9549E997E85D}" type="presOf" srcId="{9D3B4336-1F2D-40FD-B6EF-AFC502280988}" destId="{52F0699A-E70E-4121-94FF-3F24AFBE7105}" srcOrd="1" destOrd="0" presId="urn:microsoft.com/office/officeart/2005/8/layout/target3"/>
    <dgm:cxn modelId="{9F6A7A9A-0158-4650-83D5-C3A26C573724}" type="presOf" srcId="{DD8967D6-08C0-409B-B78B-15A63251D23B}" destId="{AA2B72C6-D7CC-4213-BE78-C10107B70225}" srcOrd="1" destOrd="0" presId="urn:microsoft.com/office/officeart/2005/8/layout/target3"/>
    <dgm:cxn modelId="{7BE0D92A-4B5F-49A3-8214-F065AA90B7E8}" type="presOf" srcId="{ED637B10-DB7A-4395-9673-ADDC0E98C42A}" destId="{60A17416-86D5-4346-91C2-0DCB1AE42DE2}" srcOrd="0" destOrd="0" presId="urn:microsoft.com/office/officeart/2005/8/layout/target3"/>
    <dgm:cxn modelId="{3C11AFBC-7388-4CB6-881A-C2FC6D887F52}" type="presOf" srcId="{209D2EF0-D9B4-4D90-80E4-5B186A88F5BF}" destId="{AEEE1F9B-C406-42EF-9475-73E75CD9D03D}" srcOrd="1" destOrd="0" presId="urn:microsoft.com/office/officeart/2005/8/layout/target3"/>
    <dgm:cxn modelId="{07C798E7-9E19-4F27-BF99-45FCD6B592E5}" srcId="{6B1758F7-F46D-4452-A015-84CE22C62802}" destId="{209D2EF0-D9B4-4D90-80E4-5B186A88F5BF}" srcOrd="4" destOrd="0" parTransId="{01061991-4B94-4C8C-8480-DBAAE87A2133}" sibTransId="{D8C2EB98-7F85-40A0-AC46-493DF6A4BECA}"/>
    <dgm:cxn modelId="{B32CB223-9EAE-45A5-AF87-6E811224E55E}" type="presOf" srcId="{209D2EF0-D9B4-4D90-80E4-5B186A88F5BF}" destId="{CB77F429-5986-4891-99AF-B3AEDBB9EC85}" srcOrd="0" destOrd="0" presId="urn:microsoft.com/office/officeart/2005/8/layout/target3"/>
    <dgm:cxn modelId="{B88C90E3-5F37-4C0B-A4AE-F2C026E31162}" type="presOf" srcId="{FBCC731C-E6D7-4C9C-94EF-EB030D91D916}" destId="{84DF6D36-8CBF-4532-BCA7-3BA09F193BBD}" srcOrd="0" destOrd="0" presId="urn:microsoft.com/office/officeart/2005/8/layout/target3"/>
    <dgm:cxn modelId="{A6919A74-9341-4A8D-8C61-F19AC4887512}" type="presOf" srcId="{6B1758F7-F46D-4452-A015-84CE22C62802}" destId="{41CA04ED-6A78-45CE-8547-8A0634265BD5}" srcOrd="0" destOrd="0" presId="urn:microsoft.com/office/officeart/2005/8/layout/target3"/>
    <dgm:cxn modelId="{9D1BD283-4BEF-456B-BF89-0CF3351701D5}" type="presOf" srcId="{9D3B4336-1F2D-40FD-B6EF-AFC502280988}" destId="{0126BCBA-97E6-411E-A984-B6F07D70E87F}" srcOrd="0" destOrd="0" presId="urn:microsoft.com/office/officeart/2005/8/layout/target3"/>
    <dgm:cxn modelId="{679C1016-78D1-4244-9C86-374AC97DF8F8}" srcId="{6B1758F7-F46D-4452-A015-84CE22C62802}" destId="{FBCC731C-E6D7-4C9C-94EF-EB030D91D916}" srcOrd="5" destOrd="0" parTransId="{EDF1C1A9-A6DC-4AE0-BFBD-78A7691D3972}" sibTransId="{B8538F7B-BAF3-4565-A0BF-9B7E8060AF23}"/>
    <dgm:cxn modelId="{49091CDF-B0A5-4BD7-90BE-A3D9FA3202A9}" srcId="{6B1758F7-F46D-4452-A015-84CE22C62802}" destId="{6B6AE546-73F2-4D2D-9363-38FCA73D2644}" srcOrd="0" destOrd="0" parTransId="{4C5352B4-992D-4F58-80BB-FAE41ED0C99F}" sibTransId="{97D8E22A-8F03-4340-A792-7C0F92796D19}"/>
    <dgm:cxn modelId="{382B10C6-08D8-4DEA-8BA7-AECD7796B62C}" type="presOf" srcId="{6B6AE546-73F2-4D2D-9363-38FCA73D2644}" destId="{2C60AB2D-B659-4EEE-AAE7-1A747A01A35F}" srcOrd="1" destOrd="0" presId="urn:microsoft.com/office/officeart/2005/8/layout/target3"/>
    <dgm:cxn modelId="{1635A9A0-3A80-4CC0-90C8-C144210B5524}" type="presOf" srcId="{DD8967D6-08C0-409B-B78B-15A63251D23B}" destId="{53CF707C-0D82-430D-B29D-C22C8B52F74D}" srcOrd="0" destOrd="0" presId="urn:microsoft.com/office/officeart/2005/8/layout/target3"/>
    <dgm:cxn modelId="{4750F617-C826-40F7-8901-79B25365C16E}" type="presParOf" srcId="{41CA04ED-6A78-45CE-8547-8A0634265BD5}" destId="{10ABA67D-307C-4430-A20B-8C05A260051B}" srcOrd="0" destOrd="0" presId="urn:microsoft.com/office/officeart/2005/8/layout/target3"/>
    <dgm:cxn modelId="{9E1960A0-970C-4980-80CC-DA0A34AF1E46}" type="presParOf" srcId="{41CA04ED-6A78-45CE-8547-8A0634265BD5}" destId="{F91923F5-7CBC-4CD5-98BD-010BB36B83B8}" srcOrd="1" destOrd="0" presId="urn:microsoft.com/office/officeart/2005/8/layout/target3"/>
    <dgm:cxn modelId="{E9BC7F5B-AAC3-45BE-9025-7B88649F9025}" type="presParOf" srcId="{41CA04ED-6A78-45CE-8547-8A0634265BD5}" destId="{B206F834-B90A-42D8-8B56-FB3C979036F6}" srcOrd="2" destOrd="0" presId="urn:microsoft.com/office/officeart/2005/8/layout/target3"/>
    <dgm:cxn modelId="{FAF27941-3702-4770-B42C-5847EBC259F2}" type="presParOf" srcId="{41CA04ED-6A78-45CE-8547-8A0634265BD5}" destId="{7FF5C7B0-6166-44CC-8848-AE153DFC6A47}" srcOrd="3" destOrd="0" presId="urn:microsoft.com/office/officeart/2005/8/layout/target3"/>
    <dgm:cxn modelId="{971B1073-934A-4D1E-959E-A1EDBCC8AD8F}" type="presParOf" srcId="{41CA04ED-6A78-45CE-8547-8A0634265BD5}" destId="{340AB76B-BD46-468F-855E-85A90F1D1D14}" srcOrd="4" destOrd="0" presId="urn:microsoft.com/office/officeart/2005/8/layout/target3"/>
    <dgm:cxn modelId="{FB9F92CD-85D7-4524-88C8-F5EF536AC42E}" type="presParOf" srcId="{41CA04ED-6A78-45CE-8547-8A0634265BD5}" destId="{0126BCBA-97E6-411E-A984-B6F07D70E87F}" srcOrd="5" destOrd="0" presId="urn:microsoft.com/office/officeart/2005/8/layout/target3"/>
    <dgm:cxn modelId="{82D8B2D1-129A-44F4-938B-3BAD754F2C4B}" type="presParOf" srcId="{41CA04ED-6A78-45CE-8547-8A0634265BD5}" destId="{3C51790E-2CB5-48B5-B450-B904F5A2CCB9}" srcOrd="6" destOrd="0" presId="urn:microsoft.com/office/officeart/2005/8/layout/target3"/>
    <dgm:cxn modelId="{D3B28631-47D5-4505-B846-E32FBF092658}" type="presParOf" srcId="{41CA04ED-6A78-45CE-8547-8A0634265BD5}" destId="{1C282195-7455-43DA-96A4-E1650D6F2694}" srcOrd="7" destOrd="0" presId="urn:microsoft.com/office/officeart/2005/8/layout/target3"/>
    <dgm:cxn modelId="{503D85E0-B642-497B-8E2C-1A592AA16430}" type="presParOf" srcId="{41CA04ED-6A78-45CE-8547-8A0634265BD5}" destId="{60A17416-86D5-4346-91C2-0DCB1AE42DE2}" srcOrd="8" destOrd="0" presId="urn:microsoft.com/office/officeart/2005/8/layout/target3"/>
    <dgm:cxn modelId="{2AC87ECF-8CF3-497A-A44E-44F73285797C}" type="presParOf" srcId="{41CA04ED-6A78-45CE-8547-8A0634265BD5}" destId="{9A6AEDDE-D394-4BDC-BFA1-9160236F591F}" srcOrd="9" destOrd="0" presId="urn:microsoft.com/office/officeart/2005/8/layout/target3"/>
    <dgm:cxn modelId="{A1950759-222B-47C6-89DF-E25D96347EF0}" type="presParOf" srcId="{41CA04ED-6A78-45CE-8547-8A0634265BD5}" destId="{CE9BC4DF-6DDE-4828-8626-B95DB898900B}" srcOrd="10" destOrd="0" presId="urn:microsoft.com/office/officeart/2005/8/layout/target3"/>
    <dgm:cxn modelId="{B25BF019-77F7-46C7-BE12-841637E05F70}" type="presParOf" srcId="{41CA04ED-6A78-45CE-8547-8A0634265BD5}" destId="{53CF707C-0D82-430D-B29D-C22C8B52F74D}" srcOrd="11" destOrd="0" presId="urn:microsoft.com/office/officeart/2005/8/layout/target3"/>
    <dgm:cxn modelId="{1EFB072B-1DB0-43D6-B9C4-49B58D1B2509}" type="presParOf" srcId="{41CA04ED-6A78-45CE-8547-8A0634265BD5}" destId="{DFA37CDB-4268-4012-B201-3A906DB02DE8}" srcOrd="12" destOrd="0" presId="urn:microsoft.com/office/officeart/2005/8/layout/target3"/>
    <dgm:cxn modelId="{26DC7D30-EAB7-4E9C-BD0A-A5269F5A8B3D}" type="presParOf" srcId="{41CA04ED-6A78-45CE-8547-8A0634265BD5}" destId="{A0679530-C39F-4C3B-9447-DFBBCCE180C7}" srcOrd="13" destOrd="0" presId="urn:microsoft.com/office/officeart/2005/8/layout/target3"/>
    <dgm:cxn modelId="{E80581CB-906D-40A6-9B51-99CD0B599A16}" type="presParOf" srcId="{41CA04ED-6A78-45CE-8547-8A0634265BD5}" destId="{CB77F429-5986-4891-99AF-B3AEDBB9EC85}" srcOrd="14" destOrd="0" presId="urn:microsoft.com/office/officeart/2005/8/layout/target3"/>
    <dgm:cxn modelId="{E106FA41-94D6-432D-94F0-D28452C265B8}" type="presParOf" srcId="{41CA04ED-6A78-45CE-8547-8A0634265BD5}" destId="{6C379048-2EC2-43D8-B869-5399093EC0B1}" srcOrd="15" destOrd="0" presId="urn:microsoft.com/office/officeart/2005/8/layout/target3"/>
    <dgm:cxn modelId="{185093BB-6859-4E69-9A6E-F4F93032E918}" type="presParOf" srcId="{41CA04ED-6A78-45CE-8547-8A0634265BD5}" destId="{9126B5FB-5A66-46D1-B5B9-E2B41E75D3B0}" srcOrd="16" destOrd="0" presId="urn:microsoft.com/office/officeart/2005/8/layout/target3"/>
    <dgm:cxn modelId="{2E5A5DB8-7300-49FE-9B48-285208BBD84C}" type="presParOf" srcId="{41CA04ED-6A78-45CE-8547-8A0634265BD5}" destId="{84DF6D36-8CBF-4532-BCA7-3BA09F193BBD}" srcOrd="17" destOrd="0" presId="urn:microsoft.com/office/officeart/2005/8/layout/target3"/>
    <dgm:cxn modelId="{C40B7C47-950B-4E59-BA48-AB0B7B558118}" type="presParOf" srcId="{41CA04ED-6A78-45CE-8547-8A0634265BD5}" destId="{2C60AB2D-B659-4EEE-AAE7-1A747A01A35F}" srcOrd="18" destOrd="0" presId="urn:microsoft.com/office/officeart/2005/8/layout/target3"/>
    <dgm:cxn modelId="{5FC393D2-6606-4D2D-A047-061A3EA94D75}" type="presParOf" srcId="{41CA04ED-6A78-45CE-8547-8A0634265BD5}" destId="{52F0699A-E70E-4121-94FF-3F24AFBE7105}" srcOrd="19" destOrd="0" presId="urn:microsoft.com/office/officeart/2005/8/layout/target3"/>
    <dgm:cxn modelId="{4490CFD5-9A9B-4E3E-8ECC-2E63A9D3CE9B}" type="presParOf" srcId="{41CA04ED-6A78-45CE-8547-8A0634265BD5}" destId="{2EA759BE-D6E6-40C1-BA72-7AE84B59A7D9}" srcOrd="20" destOrd="0" presId="urn:microsoft.com/office/officeart/2005/8/layout/target3"/>
    <dgm:cxn modelId="{B57EC250-3793-49AA-8D34-82C191076D73}" type="presParOf" srcId="{41CA04ED-6A78-45CE-8547-8A0634265BD5}" destId="{AA2B72C6-D7CC-4213-BE78-C10107B70225}" srcOrd="21" destOrd="0" presId="urn:microsoft.com/office/officeart/2005/8/layout/target3"/>
    <dgm:cxn modelId="{9796AEF8-C441-47A6-9E7E-9082BB05B7E0}" type="presParOf" srcId="{41CA04ED-6A78-45CE-8547-8A0634265BD5}" destId="{AEEE1F9B-C406-42EF-9475-73E75CD9D03D}" srcOrd="22" destOrd="0" presId="urn:microsoft.com/office/officeart/2005/8/layout/target3"/>
    <dgm:cxn modelId="{FF38BB4B-7B86-46ED-9B3D-A1A077FF2919}" type="presParOf" srcId="{41CA04ED-6A78-45CE-8547-8A0634265BD5}" destId="{76FDEDF8-046B-4D77-9973-95B201C87C08}" srcOrd="2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46D06D8-9BC2-4E66-B090-520CF653FC9A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uk-UA"/>
        </a:p>
      </dgm:t>
    </dgm:pt>
    <dgm:pt modelId="{44E3F765-FF98-4043-81AF-23413DD36853}">
      <dgm:prSet phldrT="[Текст]"/>
      <dgm:spPr/>
      <dgm:t>
        <a:bodyPr/>
        <a:lstStyle/>
        <a:p>
          <a:r>
            <a:rPr lang="ru-RU" smtClean="0">
              <a:latin typeface="Arial Narrow" pitchFamily="34" charset="0"/>
              <a:cs typeface="Arial" pitchFamily="34" charset="0"/>
            </a:rPr>
            <a:t>Получат дальнейшее развитие системы и механизмы государственно-общественного управления, финансово-хозяйственной самостоятельности, оценки качества и эффективности деятельности ОУ, обеспечивающие развитие в ОУ духа инициативы и предпринимательства, современного инновационного уклада. </a:t>
          </a:r>
          <a:endParaRPr lang="uk-UA"/>
        </a:p>
      </dgm:t>
    </dgm:pt>
    <dgm:pt modelId="{311E47A7-881A-4E90-8011-AD797FB2BBF5}" type="parTrans" cxnId="{88E94D44-DD0F-4A9B-A9D7-7ED48125AAD9}">
      <dgm:prSet/>
      <dgm:spPr/>
      <dgm:t>
        <a:bodyPr/>
        <a:lstStyle/>
        <a:p>
          <a:endParaRPr lang="uk-UA"/>
        </a:p>
      </dgm:t>
    </dgm:pt>
    <dgm:pt modelId="{7C3F7AB1-75FF-4E3E-B29F-159D29E1B69F}" type="sibTrans" cxnId="{88E94D44-DD0F-4A9B-A9D7-7ED48125AAD9}">
      <dgm:prSet/>
      <dgm:spPr/>
      <dgm:t>
        <a:bodyPr/>
        <a:lstStyle/>
        <a:p>
          <a:endParaRPr lang="uk-UA"/>
        </a:p>
      </dgm:t>
    </dgm:pt>
    <dgm:pt modelId="{CF5649DB-8F49-4A85-B84E-4A964386D426}">
      <dgm:prSet/>
      <dgm:spPr/>
      <dgm:t>
        <a:bodyPr/>
        <a:lstStyle/>
        <a:p>
          <a:r>
            <a:rPr lang="ru-RU" smtClean="0">
              <a:latin typeface="Arial Narrow" pitchFamily="34" charset="0"/>
              <a:cs typeface="Arial" pitchFamily="34" charset="0"/>
            </a:rPr>
            <a:t>Будут совершенствоваться ФГОС, расширяться требования к инновационным компетенциям выпускников, повышаться роль государственно-общественного управления в сфере образования, системы общественно-профессиональной аккредитации образовательных программ и выпускников вузов, а также общественной аккредитации вузов.</a:t>
          </a:r>
          <a:endParaRPr lang="ru-RU" dirty="0">
            <a:latin typeface="Arial Narrow" pitchFamily="34" charset="0"/>
            <a:cs typeface="Arial" pitchFamily="34" charset="0"/>
          </a:endParaRPr>
        </a:p>
      </dgm:t>
    </dgm:pt>
    <dgm:pt modelId="{C8EDE7BD-4C6F-4495-92FB-58E3EE384821}" type="parTrans" cxnId="{D8ECA13D-3B36-48C4-BD30-F390478B0353}">
      <dgm:prSet/>
      <dgm:spPr/>
      <dgm:t>
        <a:bodyPr/>
        <a:lstStyle/>
        <a:p>
          <a:endParaRPr lang="uk-UA"/>
        </a:p>
      </dgm:t>
    </dgm:pt>
    <dgm:pt modelId="{4E2660D5-C05A-49B8-9507-0AEF63C301FE}" type="sibTrans" cxnId="{D8ECA13D-3B36-48C4-BD30-F390478B0353}">
      <dgm:prSet/>
      <dgm:spPr/>
      <dgm:t>
        <a:bodyPr/>
        <a:lstStyle/>
        <a:p>
          <a:endParaRPr lang="uk-UA"/>
        </a:p>
      </dgm:t>
    </dgm:pt>
    <dgm:pt modelId="{6E13AEAD-8194-40AF-8C7F-5A9889865E30}">
      <dgm:prSet/>
      <dgm:spPr/>
      <dgm:t>
        <a:bodyPr/>
        <a:lstStyle/>
        <a:p>
          <a:r>
            <a:rPr lang="ru-RU" smtClean="0">
              <a:latin typeface="Arial Narrow" pitchFamily="34" charset="0"/>
              <a:cs typeface="Arial" pitchFamily="34" charset="0"/>
            </a:rPr>
            <a:t>Совершенствование законодательства РФ об образовании будет направлено на:</a:t>
          </a:r>
          <a:endParaRPr lang="ru-RU" dirty="0">
            <a:latin typeface="Arial Narrow" pitchFamily="34" charset="0"/>
            <a:cs typeface="Arial" pitchFamily="34" charset="0"/>
          </a:endParaRPr>
        </a:p>
      </dgm:t>
    </dgm:pt>
    <dgm:pt modelId="{A2EB1C4F-F19A-4117-88CC-8A6316CB7A81}" type="parTrans" cxnId="{C91330AE-F2A5-4A1D-B10A-C8A4225A0C2E}">
      <dgm:prSet/>
      <dgm:spPr/>
      <dgm:t>
        <a:bodyPr/>
        <a:lstStyle/>
        <a:p>
          <a:endParaRPr lang="uk-UA"/>
        </a:p>
      </dgm:t>
    </dgm:pt>
    <dgm:pt modelId="{86F376D1-A4D2-4255-9E85-72AC67BDA4FD}" type="sibTrans" cxnId="{C91330AE-F2A5-4A1D-B10A-C8A4225A0C2E}">
      <dgm:prSet/>
      <dgm:spPr/>
      <dgm:t>
        <a:bodyPr/>
        <a:lstStyle/>
        <a:p>
          <a:endParaRPr lang="uk-UA"/>
        </a:p>
      </dgm:t>
    </dgm:pt>
    <dgm:pt modelId="{F4C3BC39-1A8C-48EE-ADAA-9DD8835F3B8D}">
      <dgm:prSet/>
      <dgm:spPr/>
      <dgm:t>
        <a:bodyPr/>
        <a:lstStyle/>
        <a:p>
          <a:r>
            <a:rPr lang="ru-RU" smtClean="0">
              <a:latin typeface="Arial Narrow" pitchFamily="34" charset="0"/>
              <a:cs typeface="Arial" pitchFamily="34" charset="0"/>
            </a:rPr>
            <a:t>введение норм, позволяющих выстраивать эффективные модели управления в ОУ, в том числе механизмов государственно-общественного управления, попечительских и наблюдательных советов;</a:t>
          </a:r>
          <a:endParaRPr lang="ru-RU" dirty="0">
            <a:latin typeface="Arial Narrow" pitchFamily="34" charset="0"/>
            <a:cs typeface="Arial" pitchFamily="34" charset="0"/>
          </a:endParaRPr>
        </a:p>
      </dgm:t>
    </dgm:pt>
    <dgm:pt modelId="{649E1E2F-3098-429A-9542-603F3E85D3C3}" type="parTrans" cxnId="{3E500825-EDF2-4111-A0EB-64934ABB40E2}">
      <dgm:prSet/>
      <dgm:spPr/>
      <dgm:t>
        <a:bodyPr/>
        <a:lstStyle/>
        <a:p>
          <a:endParaRPr lang="uk-UA"/>
        </a:p>
      </dgm:t>
    </dgm:pt>
    <dgm:pt modelId="{74EDF35C-BFDA-4815-AAE1-0BF2E1A26755}" type="sibTrans" cxnId="{3E500825-EDF2-4111-A0EB-64934ABB40E2}">
      <dgm:prSet/>
      <dgm:spPr/>
      <dgm:t>
        <a:bodyPr/>
        <a:lstStyle/>
        <a:p>
          <a:endParaRPr lang="uk-UA"/>
        </a:p>
      </dgm:t>
    </dgm:pt>
    <dgm:pt modelId="{CFE46363-E1B9-4E0C-8337-841B8358A1C5}">
      <dgm:prSet/>
      <dgm:spPr/>
      <dgm:t>
        <a:bodyPr/>
        <a:lstStyle/>
        <a:p>
          <a:r>
            <a:rPr lang="ru-RU" smtClean="0">
              <a:latin typeface="Arial Narrow" pitchFamily="34" charset="0"/>
              <a:cs typeface="Arial" pitchFamily="34" charset="0"/>
            </a:rPr>
            <a:t>определение правил формирования органов государственно-общественного управления, их функций и полномочий, в том числе в части взаимоотношений с руководителями ОУ;</a:t>
          </a:r>
          <a:endParaRPr lang="ru-RU" dirty="0">
            <a:latin typeface="Arial Narrow" pitchFamily="34" charset="0"/>
            <a:cs typeface="Arial" pitchFamily="34" charset="0"/>
          </a:endParaRPr>
        </a:p>
      </dgm:t>
    </dgm:pt>
    <dgm:pt modelId="{EC571D1B-CFF7-4A9F-BD2C-F467C0539E2E}" type="parTrans" cxnId="{4D4FD697-1C87-4272-A965-E0BA781CE839}">
      <dgm:prSet/>
      <dgm:spPr/>
      <dgm:t>
        <a:bodyPr/>
        <a:lstStyle/>
        <a:p>
          <a:endParaRPr lang="uk-UA"/>
        </a:p>
      </dgm:t>
    </dgm:pt>
    <dgm:pt modelId="{21740FE5-8D2B-4B33-B6AB-3C46883A325A}" type="sibTrans" cxnId="{4D4FD697-1C87-4272-A965-E0BA781CE839}">
      <dgm:prSet/>
      <dgm:spPr/>
      <dgm:t>
        <a:bodyPr/>
        <a:lstStyle/>
        <a:p>
          <a:endParaRPr lang="uk-UA"/>
        </a:p>
      </dgm:t>
    </dgm:pt>
    <dgm:pt modelId="{B71EC61D-7492-4AAC-B261-8383C827E9EE}" type="pres">
      <dgm:prSet presAssocID="{246D06D8-9BC2-4E66-B090-520CF653FC9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5BB9802D-C46C-43E5-A2C6-A8A942559D86}" type="pres">
      <dgm:prSet presAssocID="{246D06D8-9BC2-4E66-B090-520CF653FC9A}" presName="Name1" presStyleCnt="0"/>
      <dgm:spPr/>
    </dgm:pt>
    <dgm:pt modelId="{1CFEBCD7-E5F4-41CE-A79A-E2422B21276D}" type="pres">
      <dgm:prSet presAssocID="{246D06D8-9BC2-4E66-B090-520CF653FC9A}" presName="cycle" presStyleCnt="0"/>
      <dgm:spPr/>
    </dgm:pt>
    <dgm:pt modelId="{869B6900-AD0B-4A62-9E3A-3C9C1E0676B8}" type="pres">
      <dgm:prSet presAssocID="{246D06D8-9BC2-4E66-B090-520CF653FC9A}" presName="srcNode" presStyleLbl="node1" presStyleIdx="0" presStyleCnt="5"/>
      <dgm:spPr/>
    </dgm:pt>
    <dgm:pt modelId="{B7B34DC0-798A-46AB-A1AB-2D4DE8F8409A}" type="pres">
      <dgm:prSet presAssocID="{246D06D8-9BC2-4E66-B090-520CF653FC9A}" presName="conn" presStyleLbl="parChTrans1D2" presStyleIdx="0" presStyleCnt="1"/>
      <dgm:spPr/>
      <dgm:t>
        <a:bodyPr/>
        <a:lstStyle/>
        <a:p>
          <a:endParaRPr lang="ru-RU"/>
        </a:p>
      </dgm:t>
    </dgm:pt>
    <dgm:pt modelId="{22AE829B-F30C-42F6-BE81-560A33D0A7AB}" type="pres">
      <dgm:prSet presAssocID="{246D06D8-9BC2-4E66-B090-520CF653FC9A}" presName="extraNode" presStyleLbl="node1" presStyleIdx="0" presStyleCnt="5"/>
      <dgm:spPr/>
    </dgm:pt>
    <dgm:pt modelId="{503C9417-8521-4756-ABCF-C1A86FC4CDCF}" type="pres">
      <dgm:prSet presAssocID="{246D06D8-9BC2-4E66-B090-520CF653FC9A}" presName="dstNode" presStyleLbl="node1" presStyleIdx="0" presStyleCnt="5"/>
      <dgm:spPr/>
    </dgm:pt>
    <dgm:pt modelId="{F9770897-6746-4DE0-B024-9277AB194441}" type="pres">
      <dgm:prSet presAssocID="{44E3F765-FF98-4043-81AF-23413DD36853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902D3FC-2BA5-4ED6-9AC1-E7E0CC144946}" type="pres">
      <dgm:prSet presAssocID="{44E3F765-FF98-4043-81AF-23413DD36853}" presName="accent_1" presStyleCnt="0"/>
      <dgm:spPr/>
    </dgm:pt>
    <dgm:pt modelId="{8AEB8AA9-56A3-4F60-B5F8-D0DDCC8A7501}" type="pres">
      <dgm:prSet presAssocID="{44E3F765-FF98-4043-81AF-23413DD36853}" presName="accentRepeatNode" presStyleLbl="solidFgAcc1" presStyleIdx="0" presStyleCnt="5"/>
      <dgm:spPr>
        <a:ln>
          <a:solidFill>
            <a:srgbClr val="4F81BD"/>
          </a:solidFill>
        </a:ln>
      </dgm:spPr>
    </dgm:pt>
    <dgm:pt modelId="{7F59F8F3-FF27-4E6F-B555-DC5FE55FB441}" type="pres">
      <dgm:prSet presAssocID="{CF5649DB-8F49-4A85-B84E-4A964386D426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50F262-619A-4F55-B859-027BACB9643F}" type="pres">
      <dgm:prSet presAssocID="{CF5649DB-8F49-4A85-B84E-4A964386D426}" presName="accent_2" presStyleCnt="0"/>
      <dgm:spPr/>
    </dgm:pt>
    <dgm:pt modelId="{5A6A3431-E40F-4D31-92F1-FD52BF5CC199}" type="pres">
      <dgm:prSet presAssocID="{CF5649DB-8F49-4A85-B84E-4A964386D426}" presName="accentRepeatNode" presStyleLbl="solidFgAcc1" presStyleIdx="1" presStyleCnt="5"/>
      <dgm:spPr>
        <a:ln>
          <a:solidFill>
            <a:srgbClr val="4F81BD"/>
          </a:solidFill>
        </a:ln>
      </dgm:spPr>
    </dgm:pt>
    <dgm:pt modelId="{EE45B7DC-5208-4F45-8C18-CF9EA9011937}" type="pres">
      <dgm:prSet presAssocID="{6E13AEAD-8194-40AF-8C7F-5A9889865E30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50A90F-5F75-4C1F-95A1-AAE7266EC58C}" type="pres">
      <dgm:prSet presAssocID="{6E13AEAD-8194-40AF-8C7F-5A9889865E30}" presName="accent_3" presStyleCnt="0"/>
      <dgm:spPr/>
    </dgm:pt>
    <dgm:pt modelId="{52563EDB-F930-4819-8E1A-0C7015C18802}" type="pres">
      <dgm:prSet presAssocID="{6E13AEAD-8194-40AF-8C7F-5A9889865E30}" presName="accentRepeatNode" presStyleLbl="solidFgAcc1" presStyleIdx="2" presStyleCnt="5"/>
      <dgm:spPr>
        <a:ln>
          <a:solidFill>
            <a:srgbClr val="4F81BD"/>
          </a:solidFill>
        </a:ln>
      </dgm:spPr>
    </dgm:pt>
    <dgm:pt modelId="{817291F5-6FBE-43EC-A095-A52246850993}" type="pres">
      <dgm:prSet presAssocID="{F4C3BC39-1A8C-48EE-ADAA-9DD8835F3B8D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591D7C-B80F-4255-8275-AD1BD4B4EB93}" type="pres">
      <dgm:prSet presAssocID="{F4C3BC39-1A8C-48EE-ADAA-9DD8835F3B8D}" presName="accent_4" presStyleCnt="0"/>
      <dgm:spPr/>
    </dgm:pt>
    <dgm:pt modelId="{C6FFFBCB-FD9B-46CD-8FC6-32D2921A7631}" type="pres">
      <dgm:prSet presAssocID="{F4C3BC39-1A8C-48EE-ADAA-9DD8835F3B8D}" presName="accentRepeatNode" presStyleLbl="solidFgAcc1" presStyleIdx="3" presStyleCnt="5"/>
      <dgm:spPr>
        <a:ln>
          <a:solidFill>
            <a:srgbClr val="4F81BD"/>
          </a:solidFill>
        </a:ln>
      </dgm:spPr>
    </dgm:pt>
    <dgm:pt modelId="{829400DF-633E-4EDC-A877-2C1B3FBE1ED0}" type="pres">
      <dgm:prSet presAssocID="{CFE46363-E1B9-4E0C-8337-841B8358A1C5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EBECCF-ECDF-4757-9B78-28BB01828C91}" type="pres">
      <dgm:prSet presAssocID="{CFE46363-E1B9-4E0C-8337-841B8358A1C5}" presName="accent_5" presStyleCnt="0"/>
      <dgm:spPr/>
    </dgm:pt>
    <dgm:pt modelId="{4F40243F-DC65-467B-8175-86FF9D4ECB4B}" type="pres">
      <dgm:prSet presAssocID="{CFE46363-E1B9-4E0C-8337-841B8358A1C5}" presName="accentRepeatNode" presStyleLbl="solidFgAcc1" presStyleIdx="4" presStyleCnt="5"/>
      <dgm:spPr>
        <a:ln>
          <a:solidFill>
            <a:srgbClr val="4F81BD"/>
          </a:solidFill>
        </a:ln>
      </dgm:spPr>
    </dgm:pt>
  </dgm:ptLst>
  <dgm:cxnLst>
    <dgm:cxn modelId="{C91330AE-F2A5-4A1D-B10A-C8A4225A0C2E}" srcId="{246D06D8-9BC2-4E66-B090-520CF653FC9A}" destId="{6E13AEAD-8194-40AF-8C7F-5A9889865E30}" srcOrd="2" destOrd="0" parTransId="{A2EB1C4F-F19A-4117-88CC-8A6316CB7A81}" sibTransId="{86F376D1-A4D2-4255-9E85-72AC67BDA4FD}"/>
    <dgm:cxn modelId="{7ADD61FD-9F01-4DF4-84D9-A7EBFA5C837D}" type="presOf" srcId="{6E13AEAD-8194-40AF-8C7F-5A9889865E30}" destId="{EE45B7DC-5208-4F45-8C18-CF9EA9011937}" srcOrd="0" destOrd="0" presId="urn:microsoft.com/office/officeart/2008/layout/VerticalCurvedList"/>
    <dgm:cxn modelId="{88E94D44-DD0F-4A9B-A9D7-7ED48125AAD9}" srcId="{246D06D8-9BC2-4E66-B090-520CF653FC9A}" destId="{44E3F765-FF98-4043-81AF-23413DD36853}" srcOrd="0" destOrd="0" parTransId="{311E47A7-881A-4E90-8011-AD797FB2BBF5}" sibTransId="{7C3F7AB1-75FF-4E3E-B29F-159D29E1B69F}"/>
    <dgm:cxn modelId="{3E500825-EDF2-4111-A0EB-64934ABB40E2}" srcId="{246D06D8-9BC2-4E66-B090-520CF653FC9A}" destId="{F4C3BC39-1A8C-48EE-ADAA-9DD8835F3B8D}" srcOrd="3" destOrd="0" parTransId="{649E1E2F-3098-429A-9542-603F3E85D3C3}" sibTransId="{74EDF35C-BFDA-4815-AAE1-0BF2E1A26755}"/>
    <dgm:cxn modelId="{AE9DEE61-06B8-42EC-874B-F43E16FFEB8F}" type="presOf" srcId="{44E3F765-FF98-4043-81AF-23413DD36853}" destId="{F9770897-6746-4DE0-B024-9277AB194441}" srcOrd="0" destOrd="0" presId="urn:microsoft.com/office/officeart/2008/layout/VerticalCurvedList"/>
    <dgm:cxn modelId="{4D4FD697-1C87-4272-A965-E0BA781CE839}" srcId="{246D06D8-9BC2-4E66-B090-520CF653FC9A}" destId="{CFE46363-E1B9-4E0C-8337-841B8358A1C5}" srcOrd="4" destOrd="0" parTransId="{EC571D1B-CFF7-4A9F-BD2C-F467C0539E2E}" sibTransId="{21740FE5-8D2B-4B33-B6AB-3C46883A325A}"/>
    <dgm:cxn modelId="{D8ECA13D-3B36-48C4-BD30-F390478B0353}" srcId="{246D06D8-9BC2-4E66-B090-520CF653FC9A}" destId="{CF5649DB-8F49-4A85-B84E-4A964386D426}" srcOrd="1" destOrd="0" parTransId="{C8EDE7BD-4C6F-4495-92FB-58E3EE384821}" sibTransId="{4E2660D5-C05A-49B8-9507-0AEF63C301FE}"/>
    <dgm:cxn modelId="{8A3C0BBC-6A3A-4AA1-A9A3-7215E03CA06B}" type="presOf" srcId="{F4C3BC39-1A8C-48EE-ADAA-9DD8835F3B8D}" destId="{817291F5-6FBE-43EC-A095-A52246850993}" srcOrd="0" destOrd="0" presId="urn:microsoft.com/office/officeart/2008/layout/VerticalCurvedList"/>
    <dgm:cxn modelId="{00C5F174-0D6E-4156-B9F0-55234D087730}" type="presOf" srcId="{246D06D8-9BC2-4E66-B090-520CF653FC9A}" destId="{B71EC61D-7492-4AAC-B261-8383C827E9EE}" srcOrd="0" destOrd="0" presId="urn:microsoft.com/office/officeart/2008/layout/VerticalCurvedList"/>
    <dgm:cxn modelId="{C27A95ED-21C7-4A7C-8097-99A6112E5446}" type="presOf" srcId="{7C3F7AB1-75FF-4E3E-B29F-159D29E1B69F}" destId="{B7B34DC0-798A-46AB-A1AB-2D4DE8F8409A}" srcOrd="0" destOrd="0" presId="urn:microsoft.com/office/officeart/2008/layout/VerticalCurvedList"/>
    <dgm:cxn modelId="{DD0408D6-3BB5-469D-B1EC-A9B10955F80E}" type="presOf" srcId="{CF5649DB-8F49-4A85-B84E-4A964386D426}" destId="{7F59F8F3-FF27-4E6F-B555-DC5FE55FB441}" srcOrd="0" destOrd="0" presId="urn:microsoft.com/office/officeart/2008/layout/VerticalCurvedList"/>
    <dgm:cxn modelId="{4D53C197-1B2E-4544-AF9B-1A33010D7133}" type="presOf" srcId="{CFE46363-E1B9-4E0C-8337-841B8358A1C5}" destId="{829400DF-633E-4EDC-A877-2C1B3FBE1ED0}" srcOrd="0" destOrd="0" presId="urn:microsoft.com/office/officeart/2008/layout/VerticalCurvedList"/>
    <dgm:cxn modelId="{FAA3D1DD-4E98-4386-B62E-6DEA4D8E1709}" type="presParOf" srcId="{B71EC61D-7492-4AAC-B261-8383C827E9EE}" destId="{5BB9802D-C46C-43E5-A2C6-A8A942559D86}" srcOrd="0" destOrd="0" presId="urn:microsoft.com/office/officeart/2008/layout/VerticalCurvedList"/>
    <dgm:cxn modelId="{52E3F7EB-7D63-46C2-A1FE-A2C3B73A2FBE}" type="presParOf" srcId="{5BB9802D-C46C-43E5-A2C6-A8A942559D86}" destId="{1CFEBCD7-E5F4-41CE-A79A-E2422B21276D}" srcOrd="0" destOrd="0" presId="urn:microsoft.com/office/officeart/2008/layout/VerticalCurvedList"/>
    <dgm:cxn modelId="{D0D3CA5C-6EC9-4D89-A000-8F20D1ECAA8F}" type="presParOf" srcId="{1CFEBCD7-E5F4-41CE-A79A-E2422B21276D}" destId="{869B6900-AD0B-4A62-9E3A-3C9C1E0676B8}" srcOrd="0" destOrd="0" presId="urn:microsoft.com/office/officeart/2008/layout/VerticalCurvedList"/>
    <dgm:cxn modelId="{E7549C37-7A3E-43F7-9949-28497616BB72}" type="presParOf" srcId="{1CFEBCD7-E5F4-41CE-A79A-E2422B21276D}" destId="{B7B34DC0-798A-46AB-A1AB-2D4DE8F8409A}" srcOrd="1" destOrd="0" presId="urn:microsoft.com/office/officeart/2008/layout/VerticalCurvedList"/>
    <dgm:cxn modelId="{277C4B65-F82D-4ADC-87D5-9489CDEC0FC0}" type="presParOf" srcId="{1CFEBCD7-E5F4-41CE-A79A-E2422B21276D}" destId="{22AE829B-F30C-42F6-BE81-560A33D0A7AB}" srcOrd="2" destOrd="0" presId="urn:microsoft.com/office/officeart/2008/layout/VerticalCurvedList"/>
    <dgm:cxn modelId="{1D1D322B-577D-4F9A-8113-FF5A3E022720}" type="presParOf" srcId="{1CFEBCD7-E5F4-41CE-A79A-E2422B21276D}" destId="{503C9417-8521-4756-ABCF-C1A86FC4CDCF}" srcOrd="3" destOrd="0" presId="urn:microsoft.com/office/officeart/2008/layout/VerticalCurvedList"/>
    <dgm:cxn modelId="{AC08539A-0481-466D-8A60-741785C753CA}" type="presParOf" srcId="{5BB9802D-C46C-43E5-A2C6-A8A942559D86}" destId="{F9770897-6746-4DE0-B024-9277AB194441}" srcOrd="1" destOrd="0" presId="urn:microsoft.com/office/officeart/2008/layout/VerticalCurvedList"/>
    <dgm:cxn modelId="{1C60FCD2-01C8-4CB1-9DC3-88C345A17DB2}" type="presParOf" srcId="{5BB9802D-C46C-43E5-A2C6-A8A942559D86}" destId="{7902D3FC-2BA5-4ED6-9AC1-E7E0CC144946}" srcOrd="2" destOrd="0" presId="urn:microsoft.com/office/officeart/2008/layout/VerticalCurvedList"/>
    <dgm:cxn modelId="{76E36C4C-9F4F-4CBD-A75A-756017584105}" type="presParOf" srcId="{7902D3FC-2BA5-4ED6-9AC1-E7E0CC144946}" destId="{8AEB8AA9-56A3-4F60-B5F8-D0DDCC8A7501}" srcOrd="0" destOrd="0" presId="urn:microsoft.com/office/officeart/2008/layout/VerticalCurvedList"/>
    <dgm:cxn modelId="{74C3EF42-4E45-4418-B62E-E5BEE86DC75C}" type="presParOf" srcId="{5BB9802D-C46C-43E5-A2C6-A8A942559D86}" destId="{7F59F8F3-FF27-4E6F-B555-DC5FE55FB441}" srcOrd="3" destOrd="0" presId="urn:microsoft.com/office/officeart/2008/layout/VerticalCurvedList"/>
    <dgm:cxn modelId="{1C4A81FB-9209-4E0F-B608-180DE859BA5E}" type="presParOf" srcId="{5BB9802D-C46C-43E5-A2C6-A8A942559D86}" destId="{EB50F262-619A-4F55-B859-027BACB9643F}" srcOrd="4" destOrd="0" presId="urn:microsoft.com/office/officeart/2008/layout/VerticalCurvedList"/>
    <dgm:cxn modelId="{B009ECEA-434B-4058-A0FF-4E160E74930C}" type="presParOf" srcId="{EB50F262-619A-4F55-B859-027BACB9643F}" destId="{5A6A3431-E40F-4D31-92F1-FD52BF5CC199}" srcOrd="0" destOrd="0" presId="urn:microsoft.com/office/officeart/2008/layout/VerticalCurvedList"/>
    <dgm:cxn modelId="{8E172AC8-E5AB-4978-9B06-7C9037DFE9F0}" type="presParOf" srcId="{5BB9802D-C46C-43E5-A2C6-A8A942559D86}" destId="{EE45B7DC-5208-4F45-8C18-CF9EA9011937}" srcOrd="5" destOrd="0" presId="urn:microsoft.com/office/officeart/2008/layout/VerticalCurvedList"/>
    <dgm:cxn modelId="{B44B6A65-7162-40FE-8538-08E308163409}" type="presParOf" srcId="{5BB9802D-C46C-43E5-A2C6-A8A942559D86}" destId="{6650A90F-5F75-4C1F-95A1-AAE7266EC58C}" srcOrd="6" destOrd="0" presId="urn:microsoft.com/office/officeart/2008/layout/VerticalCurvedList"/>
    <dgm:cxn modelId="{FCFF5028-719C-4F78-A892-F13E6BB535D1}" type="presParOf" srcId="{6650A90F-5F75-4C1F-95A1-AAE7266EC58C}" destId="{52563EDB-F930-4819-8E1A-0C7015C18802}" srcOrd="0" destOrd="0" presId="urn:microsoft.com/office/officeart/2008/layout/VerticalCurvedList"/>
    <dgm:cxn modelId="{43BCC126-850A-4FB9-874B-81A2E3450B39}" type="presParOf" srcId="{5BB9802D-C46C-43E5-A2C6-A8A942559D86}" destId="{817291F5-6FBE-43EC-A095-A52246850993}" srcOrd="7" destOrd="0" presId="urn:microsoft.com/office/officeart/2008/layout/VerticalCurvedList"/>
    <dgm:cxn modelId="{7ACA665D-67E4-4DD5-8980-589451AD776D}" type="presParOf" srcId="{5BB9802D-C46C-43E5-A2C6-A8A942559D86}" destId="{D2591D7C-B80F-4255-8275-AD1BD4B4EB93}" srcOrd="8" destOrd="0" presId="urn:microsoft.com/office/officeart/2008/layout/VerticalCurvedList"/>
    <dgm:cxn modelId="{0871232A-D97C-43A6-9B2F-1D5DE28D1BC9}" type="presParOf" srcId="{D2591D7C-B80F-4255-8275-AD1BD4B4EB93}" destId="{C6FFFBCB-FD9B-46CD-8FC6-32D2921A7631}" srcOrd="0" destOrd="0" presId="urn:microsoft.com/office/officeart/2008/layout/VerticalCurvedList"/>
    <dgm:cxn modelId="{D6E9605B-27D4-453D-96AB-69C99FC137B7}" type="presParOf" srcId="{5BB9802D-C46C-43E5-A2C6-A8A942559D86}" destId="{829400DF-633E-4EDC-A877-2C1B3FBE1ED0}" srcOrd="9" destOrd="0" presId="urn:microsoft.com/office/officeart/2008/layout/VerticalCurvedList"/>
    <dgm:cxn modelId="{E2FA5D0C-ED14-42DA-A159-AA7352A03555}" type="presParOf" srcId="{5BB9802D-C46C-43E5-A2C6-A8A942559D86}" destId="{6BEBECCF-ECDF-4757-9B78-28BB01828C91}" srcOrd="10" destOrd="0" presId="urn:microsoft.com/office/officeart/2008/layout/VerticalCurvedList"/>
    <dgm:cxn modelId="{C6CB941F-0ED7-434E-8B88-8B9FB9C5A97D}" type="presParOf" srcId="{6BEBECCF-ECDF-4757-9B78-28BB01828C91}" destId="{4F40243F-DC65-467B-8175-86FF9D4ECB4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91B60E9-18F6-4C52-95FE-058D3D2E57F2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uk-UA"/>
        </a:p>
      </dgm:t>
    </dgm:pt>
    <dgm:pt modelId="{E084418C-D85D-48FF-8ED4-BBBF84611524}">
      <dgm:prSet phldrT="[Текст]" custT="1"/>
      <dgm:spPr/>
      <dgm:t>
        <a:bodyPr/>
        <a:lstStyle/>
        <a:p>
          <a:r>
            <a:rPr lang="ru-RU" sz="1400" smtClean="0">
              <a:latin typeface="Arial Narrow" pitchFamily="34" charset="0"/>
              <a:cs typeface="Arial" pitchFamily="34" charset="0"/>
            </a:rPr>
            <a:t>ФЗ от 27 июля 2006 г. №152-ФЗ «О персональных данных»</a:t>
          </a:r>
          <a:endParaRPr lang="uk-UA" sz="1400"/>
        </a:p>
      </dgm:t>
    </dgm:pt>
    <dgm:pt modelId="{24878241-0649-4C20-823E-4DB2ECE24312}" type="parTrans" cxnId="{E49AAC06-80AD-4AD7-95C4-59E8EC229A41}">
      <dgm:prSet/>
      <dgm:spPr/>
      <dgm:t>
        <a:bodyPr/>
        <a:lstStyle/>
        <a:p>
          <a:endParaRPr lang="uk-UA" sz="1400"/>
        </a:p>
      </dgm:t>
    </dgm:pt>
    <dgm:pt modelId="{35798260-BE74-4B6E-8327-27CB77868522}" type="sibTrans" cxnId="{E49AAC06-80AD-4AD7-95C4-59E8EC229A41}">
      <dgm:prSet/>
      <dgm:spPr/>
      <dgm:t>
        <a:bodyPr/>
        <a:lstStyle/>
        <a:p>
          <a:endParaRPr lang="uk-UA" sz="1400"/>
        </a:p>
      </dgm:t>
    </dgm:pt>
    <dgm:pt modelId="{C46C65F1-396E-46A2-8031-D4C168A09C6C}">
      <dgm:prSet custT="1"/>
      <dgm:spPr/>
      <dgm:t>
        <a:bodyPr/>
        <a:lstStyle/>
        <a:p>
          <a:r>
            <a:rPr lang="ru-RU" sz="1400" smtClean="0">
              <a:latin typeface="Arial Narrow" pitchFamily="34" charset="0"/>
              <a:cs typeface="Arial" pitchFamily="34" charset="0"/>
            </a:rPr>
            <a:t>ФЗ от 29 декабря 2010 г. №436-ФЗ "О защите детей от информации, причиняющей вред их здоровью и развитию"</a:t>
          </a:r>
          <a:endParaRPr lang="ru-RU" sz="1400" dirty="0">
            <a:latin typeface="Arial Narrow" pitchFamily="34" charset="0"/>
            <a:cs typeface="Arial" pitchFamily="34" charset="0"/>
          </a:endParaRPr>
        </a:p>
      </dgm:t>
    </dgm:pt>
    <dgm:pt modelId="{5A8CD080-B718-4A98-95A1-40BA0945D054}" type="parTrans" cxnId="{E666439D-D4A5-4895-B5A1-050ED5750BB8}">
      <dgm:prSet/>
      <dgm:spPr/>
      <dgm:t>
        <a:bodyPr/>
        <a:lstStyle/>
        <a:p>
          <a:endParaRPr lang="uk-UA" sz="1400"/>
        </a:p>
      </dgm:t>
    </dgm:pt>
    <dgm:pt modelId="{9790FE71-4258-4D06-8471-324F0E53DB8C}" type="sibTrans" cxnId="{E666439D-D4A5-4895-B5A1-050ED5750BB8}">
      <dgm:prSet/>
      <dgm:spPr/>
      <dgm:t>
        <a:bodyPr/>
        <a:lstStyle/>
        <a:p>
          <a:endParaRPr lang="uk-UA" sz="1400"/>
        </a:p>
      </dgm:t>
    </dgm:pt>
    <dgm:pt modelId="{01772D3D-862E-40D6-8ED7-0F904DA6334A}">
      <dgm:prSet custT="1"/>
      <dgm:spPr/>
      <dgm:t>
        <a:bodyPr/>
        <a:lstStyle/>
        <a:p>
          <a:r>
            <a:rPr lang="ru-RU" sz="1400" dirty="0" smtClean="0">
              <a:latin typeface="Arial Narrow" pitchFamily="34" charset="0"/>
              <a:cs typeface="Arial" pitchFamily="34" charset="0"/>
            </a:rPr>
            <a:t>ФЗ от 27.07.2006 №149-ФЗ "Об информации, информационных технологиях и о защите информации"</a:t>
          </a:r>
          <a:endParaRPr lang="ru-RU" sz="1400" dirty="0">
            <a:latin typeface="Arial Narrow" pitchFamily="34" charset="0"/>
            <a:cs typeface="Arial" pitchFamily="34" charset="0"/>
          </a:endParaRPr>
        </a:p>
      </dgm:t>
    </dgm:pt>
    <dgm:pt modelId="{177E7FBE-115E-4C6B-8BD3-83C20311029D}" type="parTrans" cxnId="{BCBC38B6-8905-4D68-8944-51DF4C853E81}">
      <dgm:prSet/>
      <dgm:spPr/>
      <dgm:t>
        <a:bodyPr/>
        <a:lstStyle/>
        <a:p>
          <a:endParaRPr lang="uk-UA" sz="1400"/>
        </a:p>
      </dgm:t>
    </dgm:pt>
    <dgm:pt modelId="{A1315300-A0E4-4EEA-B2B8-3B00DB0B3BB7}" type="sibTrans" cxnId="{BCBC38B6-8905-4D68-8944-51DF4C853E81}">
      <dgm:prSet/>
      <dgm:spPr/>
      <dgm:t>
        <a:bodyPr/>
        <a:lstStyle/>
        <a:p>
          <a:endParaRPr lang="uk-UA" sz="1400"/>
        </a:p>
      </dgm:t>
    </dgm:pt>
    <dgm:pt modelId="{AF08D08E-B431-4720-8077-6A2FF5658E05}">
      <dgm:prSet custT="1"/>
      <dgm:spPr/>
      <dgm:t>
        <a:bodyPr/>
        <a:lstStyle/>
        <a:p>
          <a:r>
            <a:rPr lang="ru-RU" sz="1400" smtClean="0">
              <a:latin typeface="Arial Narrow" pitchFamily="34" charset="0"/>
              <a:cs typeface="Arial" pitchFamily="34" charset="0"/>
            </a:rPr>
            <a:t>ФЗ от 9 февраля 2009 года №8-ФЗ «Об обеспечении доступа к информации о деятельности государственных органов и органов местного самоуправления»</a:t>
          </a:r>
          <a:endParaRPr lang="ru-RU" sz="1400" dirty="0">
            <a:latin typeface="Arial Narrow" pitchFamily="34" charset="0"/>
            <a:cs typeface="Arial" pitchFamily="34" charset="0"/>
          </a:endParaRPr>
        </a:p>
      </dgm:t>
    </dgm:pt>
    <dgm:pt modelId="{9470E299-2888-4CA1-819A-2A9D226128ED}" type="parTrans" cxnId="{2049A771-F9B8-4811-BF6D-BDC7A96EDF2F}">
      <dgm:prSet/>
      <dgm:spPr/>
      <dgm:t>
        <a:bodyPr/>
        <a:lstStyle/>
        <a:p>
          <a:endParaRPr lang="uk-UA" sz="1400"/>
        </a:p>
      </dgm:t>
    </dgm:pt>
    <dgm:pt modelId="{5474EB25-3803-4AAF-A1BA-016AB4AD8B20}" type="sibTrans" cxnId="{2049A771-F9B8-4811-BF6D-BDC7A96EDF2F}">
      <dgm:prSet/>
      <dgm:spPr/>
      <dgm:t>
        <a:bodyPr/>
        <a:lstStyle/>
        <a:p>
          <a:endParaRPr lang="uk-UA" sz="1400"/>
        </a:p>
      </dgm:t>
    </dgm:pt>
    <dgm:pt modelId="{AFD5133B-6F86-4404-BBEF-C5FD7CA9CF03}" type="pres">
      <dgm:prSet presAssocID="{791B60E9-18F6-4C52-95FE-058D3D2E57F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BC8A77-05AA-4E98-AA30-DFDD1F84FF74}" type="pres">
      <dgm:prSet presAssocID="{E084418C-D85D-48FF-8ED4-BBBF84611524}" presName="parentLin" presStyleCnt="0"/>
      <dgm:spPr/>
    </dgm:pt>
    <dgm:pt modelId="{24E1514C-8E66-493C-AC49-20F1AA42133F}" type="pres">
      <dgm:prSet presAssocID="{E084418C-D85D-48FF-8ED4-BBBF84611524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E0904853-1CFB-4023-8F5A-92200854A5E3}" type="pres">
      <dgm:prSet presAssocID="{E084418C-D85D-48FF-8ED4-BBBF84611524}" presName="parentText" presStyleLbl="node1" presStyleIdx="0" presStyleCnt="4" custScaleX="12047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CAC2E10-506D-43D0-88D4-5852EDD57CA0}" type="pres">
      <dgm:prSet presAssocID="{E084418C-D85D-48FF-8ED4-BBBF84611524}" presName="negativeSpace" presStyleCnt="0"/>
      <dgm:spPr/>
    </dgm:pt>
    <dgm:pt modelId="{0195C1C0-44A9-49D5-9487-AA6645BF0421}" type="pres">
      <dgm:prSet presAssocID="{E084418C-D85D-48FF-8ED4-BBBF84611524}" presName="childText" presStyleLbl="conFgAcc1" presStyleIdx="0" presStyleCnt="4">
        <dgm:presLayoutVars>
          <dgm:bulletEnabled val="1"/>
        </dgm:presLayoutVars>
      </dgm:prSet>
      <dgm:spPr/>
    </dgm:pt>
    <dgm:pt modelId="{790F3577-67E6-4E44-B37F-CF0A20E93781}" type="pres">
      <dgm:prSet presAssocID="{35798260-BE74-4B6E-8327-27CB77868522}" presName="spaceBetweenRectangles" presStyleCnt="0"/>
      <dgm:spPr/>
    </dgm:pt>
    <dgm:pt modelId="{A831EA04-4EFC-4C9B-A143-2D56CA635124}" type="pres">
      <dgm:prSet presAssocID="{C46C65F1-396E-46A2-8031-D4C168A09C6C}" presName="parentLin" presStyleCnt="0"/>
      <dgm:spPr/>
    </dgm:pt>
    <dgm:pt modelId="{7BCA9881-8106-4324-BAF7-01D7E370D148}" type="pres">
      <dgm:prSet presAssocID="{C46C65F1-396E-46A2-8031-D4C168A09C6C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83AD1D46-23BA-4FBA-AB99-8178A4CFB686}" type="pres">
      <dgm:prSet presAssocID="{C46C65F1-396E-46A2-8031-D4C168A09C6C}" presName="parentText" presStyleLbl="node1" presStyleIdx="1" presStyleCnt="4" custScaleX="1205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BA7A87-CB0A-4AB1-8FEE-3376551C0710}" type="pres">
      <dgm:prSet presAssocID="{C46C65F1-396E-46A2-8031-D4C168A09C6C}" presName="negativeSpace" presStyleCnt="0"/>
      <dgm:spPr/>
    </dgm:pt>
    <dgm:pt modelId="{F4C384B0-D759-432D-ABB2-FCCB1C0BC8CE}" type="pres">
      <dgm:prSet presAssocID="{C46C65F1-396E-46A2-8031-D4C168A09C6C}" presName="childText" presStyleLbl="conFgAcc1" presStyleIdx="1" presStyleCnt="4" custLinFactNeighborX="800" custLinFactNeighborY="13994">
        <dgm:presLayoutVars>
          <dgm:bulletEnabled val="1"/>
        </dgm:presLayoutVars>
      </dgm:prSet>
      <dgm:spPr/>
    </dgm:pt>
    <dgm:pt modelId="{D1EB994F-0152-477A-8DCD-D80B466C50B1}" type="pres">
      <dgm:prSet presAssocID="{9790FE71-4258-4D06-8471-324F0E53DB8C}" presName="spaceBetweenRectangles" presStyleCnt="0"/>
      <dgm:spPr/>
    </dgm:pt>
    <dgm:pt modelId="{53A9574B-36AB-4A24-81E7-21FBEC3AB022}" type="pres">
      <dgm:prSet presAssocID="{01772D3D-862E-40D6-8ED7-0F904DA6334A}" presName="parentLin" presStyleCnt="0"/>
      <dgm:spPr/>
    </dgm:pt>
    <dgm:pt modelId="{42E3D2B5-E7D6-4500-9FE8-72A38A094455}" type="pres">
      <dgm:prSet presAssocID="{01772D3D-862E-40D6-8ED7-0F904DA6334A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C415FA5D-500C-4810-B46D-322E2614F7B3}" type="pres">
      <dgm:prSet presAssocID="{01772D3D-862E-40D6-8ED7-0F904DA6334A}" presName="parentText" presStyleLbl="node1" presStyleIdx="2" presStyleCnt="4" custScaleX="1205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213AC8-73F1-41CB-8224-72576FA4EC31}" type="pres">
      <dgm:prSet presAssocID="{01772D3D-862E-40D6-8ED7-0F904DA6334A}" presName="negativeSpace" presStyleCnt="0"/>
      <dgm:spPr/>
    </dgm:pt>
    <dgm:pt modelId="{4A528C38-56E1-49AD-9B5C-6C5D5147551C}" type="pres">
      <dgm:prSet presAssocID="{01772D3D-862E-40D6-8ED7-0F904DA6334A}" presName="childText" presStyleLbl="conFgAcc1" presStyleIdx="2" presStyleCnt="4">
        <dgm:presLayoutVars>
          <dgm:bulletEnabled val="1"/>
        </dgm:presLayoutVars>
      </dgm:prSet>
      <dgm:spPr/>
    </dgm:pt>
    <dgm:pt modelId="{54E959DC-B036-4643-BF74-4A97B742442B}" type="pres">
      <dgm:prSet presAssocID="{A1315300-A0E4-4EEA-B2B8-3B00DB0B3BB7}" presName="spaceBetweenRectangles" presStyleCnt="0"/>
      <dgm:spPr/>
    </dgm:pt>
    <dgm:pt modelId="{81BB12BF-067B-4F6D-A6F3-FEA8DE23CB81}" type="pres">
      <dgm:prSet presAssocID="{AF08D08E-B431-4720-8077-6A2FF5658E05}" presName="parentLin" presStyleCnt="0"/>
      <dgm:spPr/>
    </dgm:pt>
    <dgm:pt modelId="{027462D5-16BD-4692-A4C7-49D2B8C1F2C1}" type="pres">
      <dgm:prSet presAssocID="{AF08D08E-B431-4720-8077-6A2FF5658E05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D1FF3B1F-519E-4C5A-BDE7-72B5D410FA02}" type="pres">
      <dgm:prSet presAssocID="{AF08D08E-B431-4720-8077-6A2FF5658E05}" presName="parentText" presStyleLbl="node1" presStyleIdx="3" presStyleCnt="4" custScaleX="12047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382C6A-4381-4323-9188-3FDFD5DE8C78}" type="pres">
      <dgm:prSet presAssocID="{AF08D08E-B431-4720-8077-6A2FF5658E05}" presName="negativeSpace" presStyleCnt="0"/>
      <dgm:spPr/>
    </dgm:pt>
    <dgm:pt modelId="{1B87C02F-5D3F-46D8-A876-CDB8BD4567B5}" type="pres">
      <dgm:prSet presAssocID="{AF08D08E-B431-4720-8077-6A2FF5658E05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E49AAC06-80AD-4AD7-95C4-59E8EC229A41}" srcId="{791B60E9-18F6-4C52-95FE-058D3D2E57F2}" destId="{E084418C-D85D-48FF-8ED4-BBBF84611524}" srcOrd="0" destOrd="0" parTransId="{24878241-0649-4C20-823E-4DB2ECE24312}" sibTransId="{35798260-BE74-4B6E-8327-27CB77868522}"/>
    <dgm:cxn modelId="{D7F9432E-9DF0-4C9D-A1A3-5B21B4F68BE7}" type="presOf" srcId="{E084418C-D85D-48FF-8ED4-BBBF84611524}" destId="{E0904853-1CFB-4023-8F5A-92200854A5E3}" srcOrd="1" destOrd="0" presId="urn:microsoft.com/office/officeart/2005/8/layout/list1"/>
    <dgm:cxn modelId="{BCBC38B6-8905-4D68-8944-51DF4C853E81}" srcId="{791B60E9-18F6-4C52-95FE-058D3D2E57F2}" destId="{01772D3D-862E-40D6-8ED7-0F904DA6334A}" srcOrd="2" destOrd="0" parTransId="{177E7FBE-115E-4C6B-8BD3-83C20311029D}" sibTransId="{A1315300-A0E4-4EEA-B2B8-3B00DB0B3BB7}"/>
    <dgm:cxn modelId="{E666439D-D4A5-4895-B5A1-050ED5750BB8}" srcId="{791B60E9-18F6-4C52-95FE-058D3D2E57F2}" destId="{C46C65F1-396E-46A2-8031-D4C168A09C6C}" srcOrd="1" destOrd="0" parTransId="{5A8CD080-B718-4A98-95A1-40BA0945D054}" sibTransId="{9790FE71-4258-4D06-8471-324F0E53DB8C}"/>
    <dgm:cxn modelId="{8F578EC1-5421-4E8B-8D90-AAFEBEC855D3}" type="presOf" srcId="{C46C65F1-396E-46A2-8031-D4C168A09C6C}" destId="{7BCA9881-8106-4324-BAF7-01D7E370D148}" srcOrd="0" destOrd="0" presId="urn:microsoft.com/office/officeart/2005/8/layout/list1"/>
    <dgm:cxn modelId="{1E3ED4DA-E627-44C9-A175-182B61B40685}" type="presOf" srcId="{C46C65F1-396E-46A2-8031-D4C168A09C6C}" destId="{83AD1D46-23BA-4FBA-AB99-8178A4CFB686}" srcOrd="1" destOrd="0" presId="urn:microsoft.com/office/officeart/2005/8/layout/list1"/>
    <dgm:cxn modelId="{C994254C-0B5C-438D-B9E7-01BA01E1B4F8}" type="presOf" srcId="{791B60E9-18F6-4C52-95FE-058D3D2E57F2}" destId="{AFD5133B-6F86-4404-BBEF-C5FD7CA9CF03}" srcOrd="0" destOrd="0" presId="urn:microsoft.com/office/officeart/2005/8/layout/list1"/>
    <dgm:cxn modelId="{A9A674FD-7CBD-48E5-84C9-99BD033C753A}" type="presOf" srcId="{E084418C-D85D-48FF-8ED4-BBBF84611524}" destId="{24E1514C-8E66-493C-AC49-20F1AA42133F}" srcOrd="0" destOrd="0" presId="urn:microsoft.com/office/officeart/2005/8/layout/list1"/>
    <dgm:cxn modelId="{2049A771-F9B8-4811-BF6D-BDC7A96EDF2F}" srcId="{791B60E9-18F6-4C52-95FE-058D3D2E57F2}" destId="{AF08D08E-B431-4720-8077-6A2FF5658E05}" srcOrd="3" destOrd="0" parTransId="{9470E299-2888-4CA1-819A-2A9D226128ED}" sibTransId="{5474EB25-3803-4AAF-A1BA-016AB4AD8B20}"/>
    <dgm:cxn modelId="{2C64EF4D-E26E-4746-8B13-FDD935953739}" type="presOf" srcId="{AF08D08E-B431-4720-8077-6A2FF5658E05}" destId="{027462D5-16BD-4692-A4C7-49D2B8C1F2C1}" srcOrd="0" destOrd="0" presId="urn:microsoft.com/office/officeart/2005/8/layout/list1"/>
    <dgm:cxn modelId="{77B1C26E-49AE-4219-8DD3-828A0CB9D138}" type="presOf" srcId="{01772D3D-862E-40D6-8ED7-0F904DA6334A}" destId="{C415FA5D-500C-4810-B46D-322E2614F7B3}" srcOrd="1" destOrd="0" presId="urn:microsoft.com/office/officeart/2005/8/layout/list1"/>
    <dgm:cxn modelId="{04E545EE-99FC-49B8-A02E-32988BAB238A}" type="presOf" srcId="{AF08D08E-B431-4720-8077-6A2FF5658E05}" destId="{D1FF3B1F-519E-4C5A-BDE7-72B5D410FA02}" srcOrd="1" destOrd="0" presId="urn:microsoft.com/office/officeart/2005/8/layout/list1"/>
    <dgm:cxn modelId="{9B9C5100-5271-4A6A-9B1F-AB5515056FED}" type="presOf" srcId="{01772D3D-862E-40D6-8ED7-0F904DA6334A}" destId="{42E3D2B5-E7D6-4500-9FE8-72A38A094455}" srcOrd="0" destOrd="0" presId="urn:microsoft.com/office/officeart/2005/8/layout/list1"/>
    <dgm:cxn modelId="{4927E42F-F446-48E4-A53C-07E8448E3DAA}" type="presParOf" srcId="{AFD5133B-6F86-4404-BBEF-C5FD7CA9CF03}" destId="{D9BC8A77-05AA-4E98-AA30-DFDD1F84FF74}" srcOrd="0" destOrd="0" presId="urn:microsoft.com/office/officeart/2005/8/layout/list1"/>
    <dgm:cxn modelId="{0D0C2BA8-6DA8-4F3C-970F-025B9EACC4FA}" type="presParOf" srcId="{D9BC8A77-05AA-4E98-AA30-DFDD1F84FF74}" destId="{24E1514C-8E66-493C-AC49-20F1AA42133F}" srcOrd="0" destOrd="0" presId="urn:microsoft.com/office/officeart/2005/8/layout/list1"/>
    <dgm:cxn modelId="{FA4B8B97-3D4D-430D-ACEA-A26897851C29}" type="presParOf" srcId="{D9BC8A77-05AA-4E98-AA30-DFDD1F84FF74}" destId="{E0904853-1CFB-4023-8F5A-92200854A5E3}" srcOrd="1" destOrd="0" presId="urn:microsoft.com/office/officeart/2005/8/layout/list1"/>
    <dgm:cxn modelId="{4E8CF412-A4A7-498A-8AE8-729C9CC646AC}" type="presParOf" srcId="{AFD5133B-6F86-4404-BBEF-C5FD7CA9CF03}" destId="{6CAC2E10-506D-43D0-88D4-5852EDD57CA0}" srcOrd="1" destOrd="0" presId="urn:microsoft.com/office/officeart/2005/8/layout/list1"/>
    <dgm:cxn modelId="{0ABC4F43-5A4E-43DC-817F-8981C85C681B}" type="presParOf" srcId="{AFD5133B-6F86-4404-BBEF-C5FD7CA9CF03}" destId="{0195C1C0-44A9-49D5-9487-AA6645BF0421}" srcOrd="2" destOrd="0" presId="urn:microsoft.com/office/officeart/2005/8/layout/list1"/>
    <dgm:cxn modelId="{57371764-A702-43FB-BBC5-67410AE22278}" type="presParOf" srcId="{AFD5133B-6F86-4404-BBEF-C5FD7CA9CF03}" destId="{790F3577-67E6-4E44-B37F-CF0A20E93781}" srcOrd="3" destOrd="0" presId="urn:microsoft.com/office/officeart/2005/8/layout/list1"/>
    <dgm:cxn modelId="{C3C5A19C-6A56-4C32-A8F5-F0BB3E3D370D}" type="presParOf" srcId="{AFD5133B-6F86-4404-BBEF-C5FD7CA9CF03}" destId="{A831EA04-4EFC-4C9B-A143-2D56CA635124}" srcOrd="4" destOrd="0" presId="urn:microsoft.com/office/officeart/2005/8/layout/list1"/>
    <dgm:cxn modelId="{0EE09F3A-2378-4F72-A045-EA5EC45459AB}" type="presParOf" srcId="{A831EA04-4EFC-4C9B-A143-2D56CA635124}" destId="{7BCA9881-8106-4324-BAF7-01D7E370D148}" srcOrd="0" destOrd="0" presId="urn:microsoft.com/office/officeart/2005/8/layout/list1"/>
    <dgm:cxn modelId="{A2D510F9-2DA7-4E97-87EA-7EE59BBD8D64}" type="presParOf" srcId="{A831EA04-4EFC-4C9B-A143-2D56CA635124}" destId="{83AD1D46-23BA-4FBA-AB99-8178A4CFB686}" srcOrd="1" destOrd="0" presId="urn:microsoft.com/office/officeart/2005/8/layout/list1"/>
    <dgm:cxn modelId="{F6A540D1-4006-4D10-B5F8-1FB21C2F3111}" type="presParOf" srcId="{AFD5133B-6F86-4404-BBEF-C5FD7CA9CF03}" destId="{A1BA7A87-CB0A-4AB1-8FEE-3376551C0710}" srcOrd="5" destOrd="0" presId="urn:microsoft.com/office/officeart/2005/8/layout/list1"/>
    <dgm:cxn modelId="{E33EC4C9-76A9-4E41-8B0B-6569047BE67A}" type="presParOf" srcId="{AFD5133B-6F86-4404-BBEF-C5FD7CA9CF03}" destId="{F4C384B0-D759-432D-ABB2-FCCB1C0BC8CE}" srcOrd="6" destOrd="0" presId="urn:microsoft.com/office/officeart/2005/8/layout/list1"/>
    <dgm:cxn modelId="{B4C3FE78-ED5A-4C60-AE83-0992DE941F95}" type="presParOf" srcId="{AFD5133B-6F86-4404-BBEF-C5FD7CA9CF03}" destId="{D1EB994F-0152-477A-8DCD-D80B466C50B1}" srcOrd="7" destOrd="0" presId="urn:microsoft.com/office/officeart/2005/8/layout/list1"/>
    <dgm:cxn modelId="{289C5738-A94D-44EA-9D72-257975FE9B8A}" type="presParOf" srcId="{AFD5133B-6F86-4404-BBEF-C5FD7CA9CF03}" destId="{53A9574B-36AB-4A24-81E7-21FBEC3AB022}" srcOrd="8" destOrd="0" presId="urn:microsoft.com/office/officeart/2005/8/layout/list1"/>
    <dgm:cxn modelId="{8CF70173-FF22-45F0-A034-410B4B005877}" type="presParOf" srcId="{53A9574B-36AB-4A24-81E7-21FBEC3AB022}" destId="{42E3D2B5-E7D6-4500-9FE8-72A38A094455}" srcOrd="0" destOrd="0" presId="urn:microsoft.com/office/officeart/2005/8/layout/list1"/>
    <dgm:cxn modelId="{CE9CA68E-3016-43C2-93E5-C80B3ACD80A2}" type="presParOf" srcId="{53A9574B-36AB-4A24-81E7-21FBEC3AB022}" destId="{C415FA5D-500C-4810-B46D-322E2614F7B3}" srcOrd="1" destOrd="0" presId="urn:microsoft.com/office/officeart/2005/8/layout/list1"/>
    <dgm:cxn modelId="{45767426-902D-44FA-86EB-E1EFE27B3663}" type="presParOf" srcId="{AFD5133B-6F86-4404-BBEF-C5FD7CA9CF03}" destId="{E0213AC8-73F1-41CB-8224-72576FA4EC31}" srcOrd="9" destOrd="0" presId="urn:microsoft.com/office/officeart/2005/8/layout/list1"/>
    <dgm:cxn modelId="{AE31AAE1-AC15-45A2-873C-968203ECF96F}" type="presParOf" srcId="{AFD5133B-6F86-4404-BBEF-C5FD7CA9CF03}" destId="{4A528C38-56E1-49AD-9B5C-6C5D5147551C}" srcOrd="10" destOrd="0" presId="urn:microsoft.com/office/officeart/2005/8/layout/list1"/>
    <dgm:cxn modelId="{D9BEA79B-D0C5-4CE4-A03B-731D36240A9E}" type="presParOf" srcId="{AFD5133B-6F86-4404-BBEF-C5FD7CA9CF03}" destId="{54E959DC-B036-4643-BF74-4A97B742442B}" srcOrd="11" destOrd="0" presId="urn:microsoft.com/office/officeart/2005/8/layout/list1"/>
    <dgm:cxn modelId="{67F2E04C-4A7D-46A7-9093-E0567018903F}" type="presParOf" srcId="{AFD5133B-6F86-4404-BBEF-C5FD7CA9CF03}" destId="{81BB12BF-067B-4F6D-A6F3-FEA8DE23CB81}" srcOrd="12" destOrd="0" presId="urn:microsoft.com/office/officeart/2005/8/layout/list1"/>
    <dgm:cxn modelId="{5350EBDB-A267-4BFB-8BC4-EBECF31BBAD3}" type="presParOf" srcId="{81BB12BF-067B-4F6D-A6F3-FEA8DE23CB81}" destId="{027462D5-16BD-4692-A4C7-49D2B8C1F2C1}" srcOrd="0" destOrd="0" presId="urn:microsoft.com/office/officeart/2005/8/layout/list1"/>
    <dgm:cxn modelId="{FE8C93A9-FFCF-4D6D-8828-5830F7029331}" type="presParOf" srcId="{81BB12BF-067B-4F6D-A6F3-FEA8DE23CB81}" destId="{D1FF3B1F-519E-4C5A-BDE7-72B5D410FA02}" srcOrd="1" destOrd="0" presId="urn:microsoft.com/office/officeart/2005/8/layout/list1"/>
    <dgm:cxn modelId="{6D1EB908-63F1-40EB-BEFD-B1B7C795395F}" type="presParOf" srcId="{AFD5133B-6F86-4404-BBEF-C5FD7CA9CF03}" destId="{7D382C6A-4381-4323-9188-3FDFD5DE8C78}" srcOrd="13" destOrd="0" presId="urn:microsoft.com/office/officeart/2005/8/layout/list1"/>
    <dgm:cxn modelId="{4F480A86-AF2D-45C3-ADC9-DAF0955295EF}" type="presParOf" srcId="{AFD5133B-6F86-4404-BBEF-C5FD7CA9CF03}" destId="{1B87C02F-5D3F-46D8-A876-CDB8BD4567B5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44EC7F6-9847-4D2B-B8DE-6628D5394309}" type="doc">
      <dgm:prSet loTypeId="urn:microsoft.com/office/officeart/2008/layout/Lined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uk-UA"/>
        </a:p>
      </dgm:t>
    </dgm:pt>
    <dgm:pt modelId="{A47B5BB5-74E4-4096-A95C-50874880C151}">
      <dgm:prSet phldrT="[Текст]"/>
      <dgm:spPr/>
      <dgm:t>
        <a:bodyPr/>
        <a:lstStyle/>
        <a:p>
          <a:r>
            <a:rPr lang="ru-RU" smtClean="0">
              <a:latin typeface="Arial Narrow" pitchFamily="34" charset="0"/>
              <a:cs typeface="Arial" pitchFamily="34" charset="0"/>
            </a:rPr>
            <a:t>от 18.10.2007 N 684 «Об утверждении правил опубликования отчетов о деятельности автономного учреждения и об использовании закрепленного за ним имущества»</a:t>
          </a:r>
          <a:endParaRPr lang="uk-UA"/>
        </a:p>
      </dgm:t>
    </dgm:pt>
    <dgm:pt modelId="{90501195-4C55-488E-8FAB-65DC2628624E}" type="parTrans" cxnId="{7E7B4E2C-A901-421B-A8FB-538CE1EB0B6B}">
      <dgm:prSet/>
      <dgm:spPr/>
      <dgm:t>
        <a:bodyPr/>
        <a:lstStyle/>
        <a:p>
          <a:endParaRPr lang="uk-UA"/>
        </a:p>
      </dgm:t>
    </dgm:pt>
    <dgm:pt modelId="{B38DF1A8-D448-4B9E-BD86-30855BA170E4}" type="sibTrans" cxnId="{7E7B4E2C-A901-421B-A8FB-538CE1EB0B6B}">
      <dgm:prSet/>
      <dgm:spPr/>
      <dgm:t>
        <a:bodyPr/>
        <a:lstStyle/>
        <a:p>
          <a:endParaRPr lang="uk-UA"/>
        </a:p>
      </dgm:t>
    </dgm:pt>
    <dgm:pt modelId="{2033B591-4A44-4406-9100-687CF3D574C3}">
      <dgm:prSet/>
      <dgm:spPr/>
      <dgm:t>
        <a:bodyPr/>
        <a:lstStyle/>
        <a:p>
          <a:r>
            <a:rPr lang="ru-RU" smtClean="0">
              <a:latin typeface="Arial Narrow" pitchFamily="34" charset="0"/>
              <a:cs typeface="Arial" pitchFamily="34" charset="0"/>
            </a:rPr>
            <a:t>от 21 марта 2011 г. N 184 «Об утверждении Положения о государственной аккредитации образовательных учреждений и научных организаций»</a:t>
          </a:r>
          <a:endParaRPr lang="ru-RU" dirty="0">
            <a:latin typeface="Arial Narrow" pitchFamily="34" charset="0"/>
            <a:cs typeface="Arial" pitchFamily="34" charset="0"/>
          </a:endParaRPr>
        </a:p>
      </dgm:t>
    </dgm:pt>
    <dgm:pt modelId="{77CEAA58-823C-4498-BE84-48A651345185}" type="parTrans" cxnId="{E81E5530-86A1-4AA5-A490-2EFD406698C4}">
      <dgm:prSet/>
      <dgm:spPr/>
      <dgm:t>
        <a:bodyPr/>
        <a:lstStyle/>
        <a:p>
          <a:endParaRPr lang="uk-UA"/>
        </a:p>
      </dgm:t>
    </dgm:pt>
    <dgm:pt modelId="{31CF522D-71DC-4653-83A8-EC6FB13E212B}" type="sibTrans" cxnId="{E81E5530-86A1-4AA5-A490-2EFD406698C4}">
      <dgm:prSet/>
      <dgm:spPr/>
      <dgm:t>
        <a:bodyPr/>
        <a:lstStyle/>
        <a:p>
          <a:endParaRPr lang="uk-UA"/>
        </a:p>
      </dgm:t>
    </dgm:pt>
    <dgm:pt modelId="{0BBF0352-9BC0-4D2C-9465-0CAD075C3F0C}">
      <dgm:prSet/>
      <dgm:spPr/>
      <dgm:t>
        <a:bodyPr/>
        <a:lstStyle/>
        <a:p>
          <a:r>
            <a:rPr lang="ru-RU" smtClean="0">
              <a:latin typeface="Arial Narrow" pitchFamily="34" charset="0"/>
              <a:cs typeface="Arial" pitchFamily="34" charset="0"/>
            </a:rPr>
            <a:t>Приказ Министерства образования и науки РФ от 14 июня 2013 г. №462 «Об утверждении порядка проведения самообследования образовательной организацией»; </a:t>
          </a:r>
          <a:endParaRPr lang="ru-RU" dirty="0">
            <a:latin typeface="Arial Narrow" pitchFamily="34" charset="0"/>
            <a:cs typeface="Arial" pitchFamily="34" charset="0"/>
          </a:endParaRPr>
        </a:p>
      </dgm:t>
    </dgm:pt>
    <dgm:pt modelId="{A73A56E2-AE4F-4E9B-BE80-F3F282F2CE5B}" type="parTrans" cxnId="{3C94F51A-2FE0-428C-B175-4A6AA6F43D33}">
      <dgm:prSet/>
      <dgm:spPr/>
      <dgm:t>
        <a:bodyPr/>
        <a:lstStyle/>
        <a:p>
          <a:endParaRPr lang="uk-UA"/>
        </a:p>
      </dgm:t>
    </dgm:pt>
    <dgm:pt modelId="{719ED5E6-8F76-4ACD-811B-9C3DC792A7E7}" type="sibTrans" cxnId="{3C94F51A-2FE0-428C-B175-4A6AA6F43D33}">
      <dgm:prSet/>
      <dgm:spPr/>
      <dgm:t>
        <a:bodyPr/>
        <a:lstStyle/>
        <a:p>
          <a:endParaRPr lang="uk-UA"/>
        </a:p>
      </dgm:t>
    </dgm:pt>
    <dgm:pt modelId="{FA7744C4-54C4-4F31-A652-877E0A4FB870}">
      <dgm:prSet/>
      <dgm:spPr/>
      <dgm:t>
        <a:bodyPr/>
        <a:lstStyle/>
        <a:p>
          <a:r>
            <a:rPr lang="ru-RU" smtClean="0">
              <a:latin typeface="Arial Narrow" pitchFamily="34" charset="0"/>
              <a:cs typeface="Arial" pitchFamily="34" charset="0"/>
            </a:rPr>
            <a:t>Приказ Министерства образования и науки РФ от 10 декабря 2013 г. №1324 «Об утверждении показателей деятельности образовательной организации, подлежащей самообследованию»</a:t>
          </a:r>
          <a:endParaRPr lang="ru-RU" dirty="0">
            <a:latin typeface="Arial Narrow" pitchFamily="34" charset="0"/>
            <a:cs typeface="Arial" pitchFamily="34" charset="0"/>
          </a:endParaRPr>
        </a:p>
      </dgm:t>
    </dgm:pt>
    <dgm:pt modelId="{AA971FF3-9531-400F-85B8-FDDA5F41CBCE}" type="parTrans" cxnId="{9F134BF3-B476-4706-BB44-2DBC4A790ACF}">
      <dgm:prSet/>
      <dgm:spPr/>
      <dgm:t>
        <a:bodyPr/>
        <a:lstStyle/>
        <a:p>
          <a:endParaRPr lang="uk-UA"/>
        </a:p>
      </dgm:t>
    </dgm:pt>
    <dgm:pt modelId="{66EC4893-7AB1-45DF-ABFD-6C76154236D1}" type="sibTrans" cxnId="{9F134BF3-B476-4706-BB44-2DBC4A790ACF}">
      <dgm:prSet/>
      <dgm:spPr/>
      <dgm:t>
        <a:bodyPr/>
        <a:lstStyle/>
        <a:p>
          <a:endParaRPr lang="uk-UA"/>
        </a:p>
      </dgm:t>
    </dgm:pt>
    <dgm:pt modelId="{9094254D-79AD-450C-B562-FB7F3E08118F}">
      <dgm:prSet/>
      <dgm:spPr/>
      <dgm:t>
        <a:bodyPr/>
        <a:lstStyle/>
        <a:p>
          <a:r>
            <a:rPr lang="ru-RU" smtClean="0">
              <a:latin typeface="Arial Narrow" pitchFamily="34" charset="0"/>
              <a:cs typeface="Arial" pitchFamily="34" charset="0"/>
            </a:rPr>
            <a:t>Письмо Минобрнауки РФ от 28.10.2010 N 13-312 «О подготовке Публичных докладов» (вместе с "Общими рекомендациями по подготовке Публичных докладов региональных (муниципальных) органов управления образованием и образовательных учреждений")</a:t>
          </a:r>
          <a:endParaRPr lang="ru-RU" dirty="0">
            <a:latin typeface="Arial Narrow" pitchFamily="34" charset="0"/>
            <a:cs typeface="Arial" pitchFamily="34" charset="0"/>
          </a:endParaRPr>
        </a:p>
      </dgm:t>
    </dgm:pt>
    <dgm:pt modelId="{3FC3EAA1-C435-4646-AB27-C4F62312E352}" type="parTrans" cxnId="{40652185-3437-43F0-B237-DBF3EAF13436}">
      <dgm:prSet/>
      <dgm:spPr/>
      <dgm:t>
        <a:bodyPr/>
        <a:lstStyle/>
        <a:p>
          <a:endParaRPr lang="uk-UA"/>
        </a:p>
      </dgm:t>
    </dgm:pt>
    <dgm:pt modelId="{5AEF8F42-CF29-410A-8FF4-90BB94DBCA05}" type="sibTrans" cxnId="{40652185-3437-43F0-B237-DBF3EAF13436}">
      <dgm:prSet/>
      <dgm:spPr/>
      <dgm:t>
        <a:bodyPr/>
        <a:lstStyle/>
        <a:p>
          <a:endParaRPr lang="uk-UA"/>
        </a:p>
      </dgm:t>
    </dgm:pt>
    <dgm:pt modelId="{FE13C7F4-DC4F-4CAC-B190-251C84923FA0}" type="pres">
      <dgm:prSet presAssocID="{644EC7F6-9847-4D2B-B8DE-6628D539430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FF68186-6044-47A1-97DF-5A5A3F3911B5}" type="pres">
      <dgm:prSet presAssocID="{A47B5BB5-74E4-4096-A95C-50874880C151}" presName="thickLine" presStyleLbl="alignNode1" presStyleIdx="0" presStyleCnt="5"/>
      <dgm:spPr/>
    </dgm:pt>
    <dgm:pt modelId="{A33566BF-6B4C-4546-9F88-3DA78E639202}" type="pres">
      <dgm:prSet presAssocID="{A47B5BB5-74E4-4096-A95C-50874880C151}" presName="horz1" presStyleCnt="0"/>
      <dgm:spPr/>
    </dgm:pt>
    <dgm:pt modelId="{2B13C381-4077-4740-92CF-D1A1ADE85F82}" type="pres">
      <dgm:prSet presAssocID="{A47B5BB5-74E4-4096-A95C-50874880C151}" presName="tx1" presStyleLbl="revTx" presStyleIdx="0" presStyleCnt="5"/>
      <dgm:spPr/>
      <dgm:t>
        <a:bodyPr/>
        <a:lstStyle/>
        <a:p>
          <a:endParaRPr lang="uk-UA"/>
        </a:p>
      </dgm:t>
    </dgm:pt>
    <dgm:pt modelId="{0708686D-1A16-4B24-A7F0-375D94D17062}" type="pres">
      <dgm:prSet presAssocID="{A47B5BB5-74E4-4096-A95C-50874880C151}" presName="vert1" presStyleCnt="0"/>
      <dgm:spPr/>
    </dgm:pt>
    <dgm:pt modelId="{3A01F431-6E75-4D03-828F-1EF889081387}" type="pres">
      <dgm:prSet presAssocID="{2033B591-4A44-4406-9100-687CF3D574C3}" presName="thickLine" presStyleLbl="alignNode1" presStyleIdx="1" presStyleCnt="5"/>
      <dgm:spPr/>
    </dgm:pt>
    <dgm:pt modelId="{67C2D8D7-8822-4A09-82D8-641584D9D8F7}" type="pres">
      <dgm:prSet presAssocID="{2033B591-4A44-4406-9100-687CF3D574C3}" presName="horz1" presStyleCnt="0"/>
      <dgm:spPr/>
    </dgm:pt>
    <dgm:pt modelId="{820672B1-0186-4AB6-BD8A-28D769277A61}" type="pres">
      <dgm:prSet presAssocID="{2033B591-4A44-4406-9100-687CF3D574C3}" presName="tx1" presStyleLbl="revTx" presStyleIdx="1" presStyleCnt="5"/>
      <dgm:spPr/>
      <dgm:t>
        <a:bodyPr/>
        <a:lstStyle/>
        <a:p>
          <a:endParaRPr lang="ru-RU"/>
        </a:p>
      </dgm:t>
    </dgm:pt>
    <dgm:pt modelId="{874F4188-6BEA-4DDA-B84D-3F723E04A1FC}" type="pres">
      <dgm:prSet presAssocID="{2033B591-4A44-4406-9100-687CF3D574C3}" presName="vert1" presStyleCnt="0"/>
      <dgm:spPr/>
    </dgm:pt>
    <dgm:pt modelId="{83FF0353-A86D-4F82-869E-52D896A3CFCD}" type="pres">
      <dgm:prSet presAssocID="{0BBF0352-9BC0-4D2C-9465-0CAD075C3F0C}" presName="thickLine" presStyleLbl="alignNode1" presStyleIdx="2" presStyleCnt="5"/>
      <dgm:spPr/>
    </dgm:pt>
    <dgm:pt modelId="{4667F055-5B6B-4E55-A68D-5EE5B1A93533}" type="pres">
      <dgm:prSet presAssocID="{0BBF0352-9BC0-4D2C-9465-0CAD075C3F0C}" presName="horz1" presStyleCnt="0"/>
      <dgm:spPr/>
    </dgm:pt>
    <dgm:pt modelId="{353B37D9-8AE4-4F3C-8344-2649169BA5B7}" type="pres">
      <dgm:prSet presAssocID="{0BBF0352-9BC0-4D2C-9465-0CAD075C3F0C}" presName="tx1" presStyleLbl="revTx" presStyleIdx="2" presStyleCnt="5"/>
      <dgm:spPr/>
      <dgm:t>
        <a:bodyPr/>
        <a:lstStyle/>
        <a:p>
          <a:endParaRPr lang="ru-RU"/>
        </a:p>
      </dgm:t>
    </dgm:pt>
    <dgm:pt modelId="{AC7B1E3F-733A-46F0-8C07-5809D218863C}" type="pres">
      <dgm:prSet presAssocID="{0BBF0352-9BC0-4D2C-9465-0CAD075C3F0C}" presName="vert1" presStyleCnt="0"/>
      <dgm:spPr/>
    </dgm:pt>
    <dgm:pt modelId="{F3AB228F-F5BB-48B3-A7BF-2A9AC0D9614D}" type="pres">
      <dgm:prSet presAssocID="{FA7744C4-54C4-4F31-A652-877E0A4FB870}" presName="thickLine" presStyleLbl="alignNode1" presStyleIdx="3" presStyleCnt="5"/>
      <dgm:spPr/>
    </dgm:pt>
    <dgm:pt modelId="{E4F2A524-0E00-4375-B725-C39347144AE9}" type="pres">
      <dgm:prSet presAssocID="{FA7744C4-54C4-4F31-A652-877E0A4FB870}" presName="horz1" presStyleCnt="0"/>
      <dgm:spPr/>
    </dgm:pt>
    <dgm:pt modelId="{35B07FDA-3C39-479B-812D-BA8380B4D62B}" type="pres">
      <dgm:prSet presAssocID="{FA7744C4-54C4-4F31-A652-877E0A4FB870}" presName="tx1" presStyleLbl="revTx" presStyleIdx="3" presStyleCnt="5"/>
      <dgm:spPr/>
      <dgm:t>
        <a:bodyPr/>
        <a:lstStyle/>
        <a:p>
          <a:endParaRPr lang="ru-RU"/>
        </a:p>
      </dgm:t>
    </dgm:pt>
    <dgm:pt modelId="{ACAEAD69-6E3E-40F5-9977-788B363F3349}" type="pres">
      <dgm:prSet presAssocID="{FA7744C4-54C4-4F31-A652-877E0A4FB870}" presName="vert1" presStyleCnt="0"/>
      <dgm:spPr/>
    </dgm:pt>
    <dgm:pt modelId="{96705C59-D92C-47EA-ABD8-D8205EC1C0E6}" type="pres">
      <dgm:prSet presAssocID="{9094254D-79AD-450C-B562-FB7F3E08118F}" presName="thickLine" presStyleLbl="alignNode1" presStyleIdx="4" presStyleCnt="5"/>
      <dgm:spPr/>
    </dgm:pt>
    <dgm:pt modelId="{FA75F08D-5D33-4A21-98E1-A020A3CE4C35}" type="pres">
      <dgm:prSet presAssocID="{9094254D-79AD-450C-B562-FB7F3E08118F}" presName="horz1" presStyleCnt="0"/>
      <dgm:spPr/>
    </dgm:pt>
    <dgm:pt modelId="{C8AC52B0-DAA6-4F9A-B96B-00D9A78F01E2}" type="pres">
      <dgm:prSet presAssocID="{9094254D-79AD-450C-B562-FB7F3E08118F}" presName="tx1" presStyleLbl="revTx" presStyleIdx="4" presStyleCnt="5"/>
      <dgm:spPr/>
      <dgm:t>
        <a:bodyPr/>
        <a:lstStyle/>
        <a:p>
          <a:endParaRPr lang="ru-RU"/>
        </a:p>
      </dgm:t>
    </dgm:pt>
    <dgm:pt modelId="{19314982-8665-4794-9DB7-AF6F4EF79831}" type="pres">
      <dgm:prSet presAssocID="{9094254D-79AD-450C-B562-FB7F3E08118F}" presName="vert1" presStyleCnt="0"/>
      <dgm:spPr/>
    </dgm:pt>
  </dgm:ptLst>
  <dgm:cxnLst>
    <dgm:cxn modelId="{B3E46272-FDBE-4345-9B5A-704A268E217D}" type="presOf" srcId="{2033B591-4A44-4406-9100-687CF3D574C3}" destId="{820672B1-0186-4AB6-BD8A-28D769277A61}" srcOrd="0" destOrd="0" presId="urn:microsoft.com/office/officeart/2008/layout/LinedList"/>
    <dgm:cxn modelId="{40652185-3437-43F0-B237-DBF3EAF13436}" srcId="{644EC7F6-9847-4D2B-B8DE-6628D5394309}" destId="{9094254D-79AD-450C-B562-FB7F3E08118F}" srcOrd="4" destOrd="0" parTransId="{3FC3EAA1-C435-4646-AB27-C4F62312E352}" sibTransId="{5AEF8F42-CF29-410A-8FF4-90BB94DBCA05}"/>
    <dgm:cxn modelId="{4B742F97-F156-4AD7-BD2E-F3BC745A3F65}" type="presOf" srcId="{9094254D-79AD-450C-B562-FB7F3E08118F}" destId="{C8AC52B0-DAA6-4F9A-B96B-00D9A78F01E2}" srcOrd="0" destOrd="0" presId="urn:microsoft.com/office/officeart/2008/layout/LinedList"/>
    <dgm:cxn modelId="{9F134BF3-B476-4706-BB44-2DBC4A790ACF}" srcId="{644EC7F6-9847-4D2B-B8DE-6628D5394309}" destId="{FA7744C4-54C4-4F31-A652-877E0A4FB870}" srcOrd="3" destOrd="0" parTransId="{AA971FF3-9531-400F-85B8-FDDA5F41CBCE}" sibTransId="{66EC4893-7AB1-45DF-ABFD-6C76154236D1}"/>
    <dgm:cxn modelId="{7E7B4E2C-A901-421B-A8FB-538CE1EB0B6B}" srcId="{644EC7F6-9847-4D2B-B8DE-6628D5394309}" destId="{A47B5BB5-74E4-4096-A95C-50874880C151}" srcOrd="0" destOrd="0" parTransId="{90501195-4C55-488E-8FAB-65DC2628624E}" sibTransId="{B38DF1A8-D448-4B9E-BD86-30855BA170E4}"/>
    <dgm:cxn modelId="{4F1B6D47-2B69-4F78-B081-7FDDCA3C9E7A}" type="presOf" srcId="{0BBF0352-9BC0-4D2C-9465-0CAD075C3F0C}" destId="{353B37D9-8AE4-4F3C-8344-2649169BA5B7}" srcOrd="0" destOrd="0" presId="urn:microsoft.com/office/officeart/2008/layout/LinedList"/>
    <dgm:cxn modelId="{2654E8EB-9DE1-4493-A19E-46DF2A8D01CA}" type="presOf" srcId="{FA7744C4-54C4-4F31-A652-877E0A4FB870}" destId="{35B07FDA-3C39-479B-812D-BA8380B4D62B}" srcOrd="0" destOrd="0" presId="urn:microsoft.com/office/officeart/2008/layout/LinedList"/>
    <dgm:cxn modelId="{8043E828-3C13-4832-86F7-319952A6A19A}" type="presOf" srcId="{644EC7F6-9847-4D2B-B8DE-6628D5394309}" destId="{FE13C7F4-DC4F-4CAC-B190-251C84923FA0}" srcOrd="0" destOrd="0" presId="urn:microsoft.com/office/officeart/2008/layout/LinedList"/>
    <dgm:cxn modelId="{4410CFEA-98CE-4B6C-B676-389F2FD82E6E}" type="presOf" srcId="{A47B5BB5-74E4-4096-A95C-50874880C151}" destId="{2B13C381-4077-4740-92CF-D1A1ADE85F82}" srcOrd="0" destOrd="0" presId="urn:microsoft.com/office/officeart/2008/layout/LinedList"/>
    <dgm:cxn modelId="{E81E5530-86A1-4AA5-A490-2EFD406698C4}" srcId="{644EC7F6-9847-4D2B-B8DE-6628D5394309}" destId="{2033B591-4A44-4406-9100-687CF3D574C3}" srcOrd="1" destOrd="0" parTransId="{77CEAA58-823C-4498-BE84-48A651345185}" sibTransId="{31CF522D-71DC-4653-83A8-EC6FB13E212B}"/>
    <dgm:cxn modelId="{3C94F51A-2FE0-428C-B175-4A6AA6F43D33}" srcId="{644EC7F6-9847-4D2B-B8DE-6628D5394309}" destId="{0BBF0352-9BC0-4D2C-9465-0CAD075C3F0C}" srcOrd="2" destOrd="0" parTransId="{A73A56E2-AE4F-4E9B-BE80-F3F282F2CE5B}" sibTransId="{719ED5E6-8F76-4ACD-811B-9C3DC792A7E7}"/>
    <dgm:cxn modelId="{68F7A265-4D49-443B-ACC0-1D3823FF290C}" type="presParOf" srcId="{FE13C7F4-DC4F-4CAC-B190-251C84923FA0}" destId="{DFF68186-6044-47A1-97DF-5A5A3F3911B5}" srcOrd="0" destOrd="0" presId="urn:microsoft.com/office/officeart/2008/layout/LinedList"/>
    <dgm:cxn modelId="{C0540588-9750-466A-A36A-0E8D5A07D5BD}" type="presParOf" srcId="{FE13C7F4-DC4F-4CAC-B190-251C84923FA0}" destId="{A33566BF-6B4C-4546-9F88-3DA78E639202}" srcOrd="1" destOrd="0" presId="urn:microsoft.com/office/officeart/2008/layout/LinedList"/>
    <dgm:cxn modelId="{C8CED20C-0347-4D6C-832D-08CBF9ED91A4}" type="presParOf" srcId="{A33566BF-6B4C-4546-9F88-3DA78E639202}" destId="{2B13C381-4077-4740-92CF-D1A1ADE85F82}" srcOrd="0" destOrd="0" presId="urn:microsoft.com/office/officeart/2008/layout/LinedList"/>
    <dgm:cxn modelId="{1D5A30BE-B269-42CF-B867-7C3BA975C1A4}" type="presParOf" srcId="{A33566BF-6B4C-4546-9F88-3DA78E639202}" destId="{0708686D-1A16-4B24-A7F0-375D94D17062}" srcOrd="1" destOrd="0" presId="urn:microsoft.com/office/officeart/2008/layout/LinedList"/>
    <dgm:cxn modelId="{0447099B-564A-4B1D-B374-97B361872CFB}" type="presParOf" srcId="{FE13C7F4-DC4F-4CAC-B190-251C84923FA0}" destId="{3A01F431-6E75-4D03-828F-1EF889081387}" srcOrd="2" destOrd="0" presId="urn:microsoft.com/office/officeart/2008/layout/LinedList"/>
    <dgm:cxn modelId="{9383824E-7F95-4D67-99B9-868EAEEBE4EF}" type="presParOf" srcId="{FE13C7F4-DC4F-4CAC-B190-251C84923FA0}" destId="{67C2D8D7-8822-4A09-82D8-641584D9D8F7}" srcOrd="3" destOrd="0" presId="urn:microsoft.com/office/officeart/2008/layout/LinedList"/>
    <dgm:cxn modelId="{C54A3D6F-F777-4D56-8067-DC2A6564D6EE}" type="presParOf" srcId="{67C2D8D7-8822-4A09-82D8-641584D9D8F7}" destId="{820672B1-0186-4AB6-BD8A-28D769277A61}" srcOrd="0" destOrd="0" presId="urn:microsoft.com/office/officeart/2008/layout/LinedList"/>
    <dgm:cxn modelId="{0727C198-1DB9-4304-A139-DEA123C79B38}" type="presParOf" srcId="{67C2D8D7-8822-4A09-82D8-641584D9D8F7}" destId="{874F4188-6BEA-4DDA-B84D-3F723E04A1FC}" srcOrd="1" destOrd="0" presId="urn:microsoft.com/office/officeart/2008/layout/LinedList"/>
    <dgm:cxn modelId="{0979CC4E-FF9D-4621-96F0-EFD87239E9C0}" type="presParOf" srcId="{FE13C7F4-DC4F-4CAC-B190-251C84923FA0}" destId="{83FF0353-A86D-4F82-869E-52D896A3CFCD}" srcOrd="4" destOrd="0" presId="urn:microsoft.com/office/officeart/2008/layout/LinedList"/>
    <dgm:cxn modelId="{7907967E-4F42-4B37-906E-983B344B8384}" type="presParOf" srcId="{FE13C7F4-DC4F-4CAC-B190-251C84923FA0}" destId="{4667F055-5B6B-4E55-A68D-5EE5B1A93533}" srcOrd="5" destOrd="0" presId="urn:microsoft.com/office/officeart/2008/layout/LinedList"/>
    <dgm:cxn modelId="{A9B351D3-F81F-4E43-8406-993574FA43B4}" type="presParOf" srcId="{4667F055-5B6B-4E55-A68D-5EE5B1A93533}" destId="{353B37D9-8AE4-4F3C-8344-2649169BA5B7}" srcOrd="0" destOrd="0" presId="urn:microsoft.com/office/officeart/2008/layout/LinedList"/>
    <dgm:cxn modelId="{1E6FE2E2-E96C-4047-9159-27BE9A728D35}" type="presParOf" srcId="{4667F055-5B6B-4E55-A68D-5EE5B1A93533}" destId="{AC7B1E3F-733A-46F0-8C07-5809D218863C}" srcOrd="1" destOrd="0" presId="urn:microsoft.com/office/officeart/2008/layout/LinedList"/>
    <dgm:cxn modelId="{81310369-B398-46C7-871C-CD410FC843A0}" type="presParOf" srcId="{FE13C7F4-DC4F-4CAC-B190-251C84923FA0}" destId="{F3AB228F-F5BB-48B3-A7BF-2A9AC0D9614D}" srcOrd="6" destOrd="0" presId="urn:microsoft.com/office/officeart/2008/layout/LinedList"/>
    <dgm:cxn modelId="{8221445A-1EC1-4A22-BDE7-F6096CCF9426}" type="presParOf" srcId="{FE13C7F4-DC4F-4CAC-B190-251C84923FA0}" destId="{E4F2A524-0E00-4375-B725-C39347144AE9}" srcOrd="7" destOrd="0" presId="urn:microsoft.com/office/officeart/2008/layout/LinedList"/>
    <dgm:cxn modelId="{065C7ECF-3F71-4985-8061-251091BAA618}" type="presParOf" srcId="{E4F2A524-0E00-4375-B725-C39347144AE9}" destId="{35B07FDA-3C39-479B-812D-BA8380B4D62B}" srcOrd="0" destOrd="0" presId="urn:microsoft.com/office/officeart/2008/layout/LinedList"/>
    <dgm:cxn modelId="{FDBA0513-E239-4DB6-BA5D-9AE7AA8FAE5F}" type="presParOf" srcId="{E4F2A524-0E00-4375-B725-C39347144AE9}" destId="{ACAEAD69-6E3E-40F5-9977-788B363F3349}" srcOrd="1" destOrd="0" presId="urn:microsoft.com/office/officeart/2008/layout/LinedList"/>
    <dgm:cxn modelId="{FC749E9A-6C72-4AF8-9C01-F438A0331E40}" type="presParOf" srcId="{FE13C7F4-DC4F-4CAC-B190-251C84923FA0}" destId="{96705C59-D92C-47EA-ABD8-D8205EC1C0E6}" srcOrd="8" destOrd="0" presId="urn:microsoft.com/office/officeart/2008/layout/LinedList"/>
    <dgm:cxn modelId="{60F70C2D-D638-4C96-BF81-FFBA505122A8}" type="presParOf" srcId="{FE13C7F4-DC4F-4CAC-B190-251C84923FA0}" destId="{FA75F08D-5D33-4A21-98E1-A020A3CE4C35}" srcOrd="9" destOrd="0" presId="urn:microsoft.com/office/officeart/2008/layout/LinedList"/>
    <dgm:cxn modelId="{09FB082B-54F3-41A9-84FB-932333365197}" type="presParOf" srcId="{FA75F08D-5D33-4A21-98E1-A020A3CE4C35}" destId="{C8AC52B0-DAA6-4F9A-B96B-00D9A78F01E2}" srcOrd="0" destOrd="0" presId="urn:microsoft.com/office/officeart/2008/layout/LinedList"/>
    <dgm:cxn modelId="{4CED2583-8B92-44EA-BD36-994681C059B9}" type="presParOf" srcId="{FA75F08D-5D33-4A21-98E1-A020A3CE4C35}" destId="{19314982-8665-4794-9DB7-AF6F4EF7983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ABB3BC-ADFA-4058-A9D0-5ECB3EF6D33B}" type="datetimeFigureOut">
              <a:rPr lang="ru-RU" smtClean="0"/>
              <a:t>24.12.2015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B66A6E-2420-44B8-8202-26A2CD7A08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2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66A6E-2420-44B8-8202-26A2CD7A081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555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Управление образовательной организацией осуществляется на основе сочетания принципов единоначалия и коллегиальности.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образовательной организации формируются коллегиальные органы управления, к которым относятся общее собрание (конференция) работников образовательной организации (в профессиональной образовательной организации и образовательной организации высшего образования - общее собрание (конференция) работников и обучающихся образовательной организации), педагогический совет (в образовательной организации высшего образования - ученый совет), а также могут формироваться попечительский совет, управляющий совет, наблюдательный совет и другие коллегиальные органы управления, предусмотренные уставом соответствующей образовательной организации.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66A6E-2420-44B8-8202-26A2CD7A081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308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66A6E-2420-44B8-8202-26A2CD7A081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321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66A6E-2420-44B8-8202-26A2CD7A081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717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66A6E-2420-44B8-8202-26A2CD7A081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155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правление системой образования осуществляется на принципах законности, демократии, автономии образовательных организаций, информационной открытости системы образования и учета общественного мнения и носит государственно-общественный характер.</a:t>
            </a:r>
          </a:p>
          <a:p>
            <a:r>
              <a:rPr lang="ru-RU" dirty="0" smtClean="0"/>
              <a:t>демократический характер управления образованием, обеспечение прав педагогических работников, обучающихся, родителей (законных представителей) несовершеннолетних обучающихся на участие в управлении образовательными организациями;</a:t>
            </a:r>
          </a:p>
          <a:p>
            <a:r>
              <a:rPr lang="ru-RU" dirty="0" smtClean="0"/>
              <a:t>автономия образовательных организаций, академические права и свободы педагогических работников и обучающихся, предусмотренные настоящим Федеральным законом, информационная открытость и публичная отчетность образовательных организаций;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правление системой образования осуществляется на принципах законности, демократии, автономии образовательных организаций, информационной открытости системы образования и учета общественного мнения и носит государственно-общественный характер.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демократический характер управления образованием, обеспечение прав педагогических работников, обучающихся, родителей (законных представителей) несовершеннолетних обучающихся на участие в управлении образовательными организациями;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автономия образовательных организаций, академические права и свободы педагогических работников и обучающихся, предусмотренные настоящим Федеральным законом, информационная открытость и публичная отчетность образовательных организаций;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66A6E-2420-44B8-8202-26A2CD7A081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181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Управление образовательной организацией осуществляется на основе сочетания принципов единоначалия и коллегиальности.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образовательной организации формируются коллегиальные органы управления, к которым относятся общее собрание (конференция) работников образовательной организации (в профессиональной образовательной организации и образовательной организации высшего образования - общее собрание (конференция) работников и обучающихся образовательной организации), педагогический совет (в образовательной организации высшего образования - ученый совет), а также могут формироваться попечительский совет, управляющий совет, наблюдательный совет и другие коллегиальные органы управления, предусмотренные уставом соответствующей образовательной организации.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66A6E-2420-44B8-8202-26A2CD7A081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947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СВЕДЕНИЯ</a:t>
            </a:r>
            <a:b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ПОКАЗАТЕЛЯХ (ИНДИКАТОРАХ)</a:t>
            </a:r>
            <a:r>
              <a:rPr kumimoji="0" 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ГОСУДАРСТВЕННОЙ ПРОГРАММЫ</a:t>
            </a:r>
            <a:b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РОССИЙСКОЙ ФЕДЕРАЦИИ "РАЗВИТИЕ ОБРАЗОВАНИЯ"</a:t>
            </a:r>
            <a:b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 2013 - 2020 ГОДЫ И ИХ ЗНАЧЕНИЯХ </a:t>
            </a: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&lt;*&gt;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66A6E-2420-44B8-8202-26A2CD7A081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231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Управление образовательной организацией осуществляется на основе сочетания принципов единоначалия и коллегиальности. </a:t>
            </a:r>
          </a:p>
          <a:p>
            <a:endParaRPr lang="ru-RU" dirty="0" smtClean="0"/>
          </a:p>
          <a:p>
            <a:r>
              <a:rPr lang="ru-RU" dirty="0" smtClean="0"/>
              <a:t>В образовательной организации формируются коллегиальные органы управления, к которым относятся общее собрание (конференция) работников образовательной организации (в профессиональной образовательной организации и образовательной организации высшего образования - общее собрание (конференция) работников и обучающихся образовательной организации), педагогический совет (в образовательной организации высшего образования - ученый совет), а также могут формироваться попечительский совет, управляющий совет, наблюдательный совет и другие коллегиальные органы управления, предусмотренные уставом соответствующей образовательной организации.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66A6E-2420-44B8-8202-26A2CD7A081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886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Управление образовательной организацией осуществляется на основе сочетания принципов единоначалия и коллегиальности.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образовательной организации формируются коллегиальные органы управления, к которым относятся общее собрание (конференция) работников образовательной организации (в профессиональной образовательной организации и образовательной организации высшего образования - общее собрание (конференция) работников и обучающихся образовательной организации), педагогический совет (в образовательной организации высшего образования - ученый совет), а также могут формироваться попечительский совет, управляющий совет, наблюдательный совет и другие коллегиальные органы управления, предусмотренные уставом соответствующей образовательной организации.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B66A6E-2420-44B8-8202-26A2CD7A081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730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ABD61-C00C-4623-BADA-A2B7AB8AFA64}" type="datetime1">
              <a:rPr lang="ru-RU" smtClean="0"/>
              <a:t>24.12.2015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9391848" y="6341258"/>
            <a:ext cx="529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FB103750-FBBD-42E1-821B-47AD00411DBC}" type="slidenum">
              <a:rPr lang="ru-RU" sz="200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‹#›</a:t>
            </a:fld>
            <a:endParaRPr lang="ru-RU" sz="20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460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49E68-CB98-49E7-AC00-9808A8147AAF}" type="datetime1">
              <a:rPr lang="ru-RU" smtClean="0"/>
              <a:t>24.12.2015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9391848" y="6341258"/>
            <a:ext cx="529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FB103750-FBBD-42E1-821B-47AD00411DBC}" type="slidenum">
              <a:rPr lang="ru-RU" sz="200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‹#›</a:t>
            </a:fld>
            <a:endParaRPr lang="ru-RU" sz="20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837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703E4-2B63-4FB3-BD0D-315AA76E434D}" type="datetime1">
              <a:rPr lang="ru-RU" smtClean="0"/>
              <a:t>24.12.2015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000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1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41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5CCF-163C-4BBF-A41C-EB9F6B9DC329}" type="datetime1">
              <a:rPr lang="ru-RU" smtClean="0"/>
              <a:t>24.12.2015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90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CD770-B0C4-49FC-914E-36FED77317AF}" type="datetime1">
              <a:rPr lang="ru-RU" smtClean="0"/>
              <a:t>24.12.2015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extBox 6"/>
          <p:cNvSpPr txBox="1"/>
          <p:nvPr userDrawn="1"/>
        </p:nvSpPr>
        <p:spPr>
          <a:xfrm>
            <a:off x="2000672" y="2420888"/>
            <a:ext cx="7272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tx2"/>
                </a:solidFill>
              </a:rPr>
              <a:t>Текст слайда </a:t>
            </a:r>
            <a:endParaRPr lang="en-US" sz="2400" b="1" dirty="0" smtClean="0">
              <a:solidFill>
                <a:schemeClr val="tx2"/>
              </a:solidFill>
            </a:endParaRPr>
          </a:p>
          <a:p>
            <a:r>
              <a:rPr lang="ru-RU" sz="2400" b="0" dirty="0" smtClean="0">
                <a:solidFill>
                  <a:schemeClr val="tx2"/>
                </a:solidFill>
              </a:rPr>
              <a:t>Практический семинар по вопросам распространения</a:t>
            </a:r>
          </a:p>
          <a:p>
            <a:r>
              <a:rPr lang="ru-RU" sz="2400" b="0" dirty="0" smtClean="0">
                <a:solidFill>
                  <a:schemeClr val="tx2"/>
                </a:solidFill>
              </a:rPr>
              <a:t>лучших практик деятельности</a:t>
            </a:r>
            <a:endParaRPr lang="ru-RU" sz="2400" b="0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784648" y="2420888"/>
            <a:ext cx="45719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9391848" y="6341258"/>
            <a:ext cx="529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FB103750-FBBD-42E1-821B-47AD00411DBC}" type="slidenum">
              <a:rPr lang="ru-RU" sz="200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‹#›</a:t>
            </a:fld>
            <a:endParaRPr lang="ru-RU" sz="20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989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ru-RU" sz="2400" b="1" dirty="0" smtClean="0">
                <a:solidFill>
                  <a:schemeClr val="tx2"/>
                </a:solidFill>
                <a:latin typeface="Miniature" pitchFamily="2" charset="0"/>
              </a:rPr>
              <a:t>Практический семинар по вопросам</a:t>
            </a:r>
            <a:r>
              <a:rPr lang="en-US" sz="2400" b="1" dirty="0" smtClean="0">
                <a:solidFill>
                  <a:schemeClr val="tx2"/>
                </a:solidFill>
                <a:latin typeface="Miniature" pitchFamily="2" charset="0"/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latin typeface="Miniature" pitchFamily="2" charset="0"/>
              </a:rPr>
              <a:t>повышения эффективности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3200"/>
            </a:lvl1pPr>
          </a:lstStyle>
          <a:p>
            <a:pPr marL="0" indent="0">
              <a:buNone/>
            </a:pPr>
            <a:r>
              <a:rPr lang="ru-RU" sz="2000" b="1" dirty="0" smtClean="0">
                <a:solidFill>
                  <a:schemeClr val="tx2"/>
                </a:solidFill>
              </a:rPr>
              <a:t>Текст слайда </a:t>
            </a:r>
            <a:endParaRPr lang="en-US" sz="2000" b="1" dirty="0" smtClean="0">
              <a:solidFill>
                <a:schemeClr val="tx2"/>
              </a:solidFill>
            </a:endParaRPr>
          </a:p>
          <a:p>
            <a:r>
              <a:rPr lang="ru-RU" sz="1600" b="1" dirty="0" smtClean="0">
                <a:solidFill>
                  <a:schemeClr val="tx2"/>
                </a:solidFill>
              </a:rPr>
              <a:t>Практический семинар по вопросам распространения лучших практик деятельности и</a:t>
            </a:r>
          </a:p>
          <a:p>
            <a:r>
              <a:rPr lang="ru-RU" sz="1600" b="1" dirty="0" smtClean="0">
                <a:solidFill>
                  <a:schemeClr val="tx2"/>
                </a:solidFill>
              </a:rPr>
              <a:t>повышения эффективности функционирования (деятельности) малокомплектных школ</a:t>
            </a:r>
          </a:p>
          <a:p>
            <a:r>
              <a:rPr lang="ru-RU" sz="1600" b="1" dirty="0" smtClean="0">
                <a:solidFill>
                  <a:schemeClr val="tx2"/>
                </a:solidFill>
              </a:rPr>
              <a:t>и школ, находящихся в труднодоступной местности</a:t>
            </a:r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B3642-544F-47B1-8263-E5D10FCFB76F}" type="datetime1">
              <a:rPr lang="ru-RU" smtClean="0"/>
              <a:t>24.12.2015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‹#›</a:t>
            </a:fld>
            <a:endParaRPr lang="ru-RU"/>
          </a:p>
        </p:txBody>
      </p:sp>
      <p:graphicFrame>
        <p:nvGraphicFramePr>
          <p:cNvPr id="7" name="Схема 6"/>
          <p:cNvGraphicFramePr/>
          <p:nvPr userDrawn="1">
            <p:extLst>
              <p:ext uri="{D42A27DB-BD31-4B8C-83A1-F6EECF244321}">
                <p14:modId xmlns:p14="http://schemas.microsoft.com/office/powerpoint/2010/main" val="1919026295"/>
              </p:ext>
            </p:extLst>
          </p:nvPr>
        </p:nvGraphicFramePr>
        <p:xfrm>
          <a:off x="1651000" y="2482191"/>
          <a:ext cx="6604000" cy="4402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Прямоугольник 7"/>
          <p:cNvSpPr/>
          <p:nvPr userDrawn="1"/>
        </p:nvSpPr>
        <p:spPr>
          <a:xfrm>
            <a:off x="9391848" y="6341258"/>
            <a:ext cx="529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FB103750-FBBD-42E1-821B-47AD00411DBC}" type="slidenum">
              <a:rPr lang="ru-RU" sz="200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‹#›</a:t>
            </a:fld>
            <a:endParaRPr lang="ru-RU" sz="20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257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01D1A-9B1C-42E5-B485-66D3B13999B1}" type="datetime1">
              <a:rPr lang="ru-RU" smtClean="0"/>
              <a:t>24.12.2015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‹#›</a:t>
            </a:fld>
            <a:endParaRPr lang="ru-RU"/>
          </a:p>
        </p:txBody>
      </p:sp>
      <p:graphicFrame>
        <p:nvGraphicFramePr>
          <p:cNvPr id="7" name="Схема 6"/>
          <p:cNvGraphicFramePr/>
          <p:nvPr userDrawn="1">
            <p:extLst>
              <p:ext uri="{D42A27DB-BD31-4B8C-83A1-F6EECF244321}">
                <p14:modId xmlns:p14="http://schemas.microsoft.com/office/powerpoint/2010/main" val="188729418"/>
              </p:ext>
            </p:extLst>
          </p:nvPr>
        </p:nvGraphicFramePr>
        <p:xfrm>
          <a:off x="344488" y="1700808"/>
          <a:ext cx="3816424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 sz="4400"/>
            </a:lvl1pPr>
          </a:lstStyle>
          <a:p>
            <a:r>
              <a:rPr lang="ru-RU" sz="2400" b="1" dirty="0" smtClean="0">
                <a:solidFill>
                  <a:schemeClr val="tx2"/>
                </a:solidFill>
                <a:latin typeface="Miniature" pitchFamily="2" charset="0"/>
              </a:rPr>
              <a:t>Практический семинар по вопросам</a:t>
            </a:r>
            <a:r>
              <a:rPr lang="en-US" sz="2400" b="1" dirty="0" smtClean="0">
                <a:solidFill>
                  <a:schemeClr val="tx2"/>
                </a:solidFill>
                <a:latin typeface="Miniature" pitchFamily="2" charset="0"/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latin typeface="Miniature" pitchFamily="2" charset="0"/>
              </a:rPr>
              <a:t>повышения эффективности</a:t>
            </a:r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9129464" y="6169583"/>
            <a:ext cx="529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FB103750-FBBD-42E1-821B-47AD00411DBC}" type="slidenum">
              <a:rPr lang="ru-RU" sz="200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‹#›</a:t>
            </a:fld>
            <a:endParaRPr lang="ru-RU" sz="20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231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49530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indent="0">
              <a:buNone/>
            </a:pPr>
            <a:r>
              <a:rPr lang="ru-RU" sz="2000" b="1" dirty="0" smtClean="0">
                <a:solidFill>
                  <a:schemeClr val="tx2"/>
                </a:solidFill>
              </a:rPr>
              <a:t>Текст слайда </a:t>
            </a:r>
            <a:endParaRPr lang="en-US" sz="2000" b="1" dirty="0" smtClean="0">
              <a:solidFill>
                <a:schemeClr val="tx2"/>
              </a:solidFill>
            </a:endParaRPr>
          </a:p>
          <a:p>
            <a:r>
              <a:rPr lang="ru-RU" sz="1600" b="1" dirty="0" smtClean="0">
                <a:solidFill>
                  <a:schemeClr val="tx2"/>
                </a:solidFill>
              </a:rPr>
              <a:t>Практический семинар по вопросам распространения лучших практик деятельности и</a:t>
            </a:r>
          </a:p>
          <a:p>
            <a:r>
              <a:rPr lang="ru-RU" sz="1600" b="1" dirty="0" smtClean="0">
                <a:solidFill>
                  <a:schemeClr val="tx2"/>
                </a:solidFill>
              </a:rPr>
              <a:t>повышения эффективности функционирования (деятельности) малокомплектных школ</a:t>
            </a:r>
          </a:p>
          <a:p>
            <a:r>
              <a:rPr lang="ru-RU" sz="1600" b="1" dirty="0" smtClean="0">
                <a:solidFill>
                  <a:schemeClr val="tx2"/>
                </a:solidFill>
              </a:rPr>
              <a:t>и школ, находящихся в труднодоступной местности</a:t>
            </a:r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5035550" y="1600203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indent="0">
              <a:buNone/>
            </a:pPr>
            <a:r>
              <a:rPr lang="ru-RU" sz="2000" b="1" dirty="0" smtClean="0">
                <a:solidFill>
                  <a:schemeClr val="tx2"/>
                </a:solidFill>
              </a:rPr>
              <a:t>Текст слайда </a:t>
            </a:r>
            <a:endParaRPr lang="en-US" sz="2000" b="1" dirty="0" smtClean="0">
              <a:solidFill>
                <a:schemeClr val="tx2"/>
              </a:solidFill>
            </a:endParaRPr>
          </a:p>
          <a:p>
            <a:r>
              <a:rPr lang="ru-RU" sz="1600" b="1" dirty="0" smtClean="0">
                <a:solidFill>
                  <a:schemeClr val="tx2"/>
                </a:solidFill>
              </a:rPr>
              <a:t>Практический семинар по вопросам распространения лучших практик деятельности и</a:t>
            </a:r>
          </a:p>
          <a:p>
            <a:r>
              <a:rPr lang="ru-RU" sz="1600" b="1" dirty="0" smtClean="0">
                <a:solidFill>
                  <a:schemeClr val="tx2"/>
                </a:solidFill>
              </a:rPr>
              <a:t>повышения эффективности функционирования (деятельности) малокомплектных школ</a:t>
            </a:r>
          </a:p>
          <a:p>
            <a:r>
              <a:rPr lang="ru-RU" sz="1600" b="1" dirty="0" smtClean="0">
                <a:solidFill>
                  <a:schemeClr val="tx2"/>
                </a:solidFill>
              </a:rPr>
              <a:t>и школ, находящихся в труднодоступной местности</a:t>
            </a:r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78676-90A1-45B6-870E-4A35BD13E49F}" type="datetime1">
              <a:rPr lang="ru-RU" smtClean="0"/>
              <a:t>24.12.2015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 sz="4400"/>
            </a:lvl1pPr>
          </a:lstStyle>
          <a:p>
            <a:r>
              <a:rPr lang="ru-RU" sz="2400" b="1" dirty="0" smtClean="0">
                <a:solidFill>
                  <a:schemeClr val="tx2"/>
                </a:solidFill>
                <a:latin typeface="Miniature" pitchFamily="2" charset="0"/>
              </a:rPr>
              <a:t>Практический семинар по вопросам</a:t>
            </a:r>
            <a:r>
              <a:rPr lang="en-US" sz="2400" b="1" dirty="0" smtClean="0">
                <a:solidFill>
                  <a:schemeClr val="tx2"/>
                </a:solidFill>
                <a:latin typeface="Miniature" pitchFamily="2" charset="0"/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latin typeface="Miniature" pitchFamily="2" charset="0"/>
              </a:rPr>
              <a:t>повышения эффективности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3527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AFFEB-0EE8-4E8A-833A-478E474E7240}" type="datetime1">
              <a:rPr lang="ru-RU" smtClean="0"/>
              <a:t>24.12.2015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 sz="4400"/>
            </a:lvl1pPr>
          </a:lstStyle>
          <a:p>
            <a:r>
              <a:rPr lang="ru-RU" sz="2400" b="1" dirty="0" smtClean="0">
                <a:solidFill>
                  <a:schemeClr val="tx2"/>
                </a:solidFill>
                <a:latin typeface="Miniature" pitchFamily="2" charset="0"/>
              </a:rPr>
              <a:t>Практический семинар по вопросам</a:t>
            </a:r>
            <a:r>
              <a:rPr lang="en-US" sz="2400" b="1" dirty="0" smtClean="0">
                <a:solidFill>
                  <a:schemeClr val="tx2"/>
                </a:solidFill>
                <a:latin typeface="Miniature" pitchFamily="2" charset="0"/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latin typeface="Miniature" pitchFamily="2" charset="0"/>
              </a:rPr>
              <a:t>повышения эффективности</a:t>
            </a:r>
            <a:endParaRPr lang="ru-RU" dirty="0"/>
          </a:p>
        </p:txBody>
      </p:sp>
      <p:graphicFrame>
        <p:nvGraphicFramePr>
          <p:cNvPr id="11" name="Схема 10"/>
          <p:cNvGraphicFramePr/>
          <p:nvPr userDrawn="1">
            <p:extLst>
              <p:ext uri="{D42A27DB-BD31-4B8C-83A1-F6EECF244321}">
                <p14:modId xmlns:p14="http://schemas.microsoft.com/office/powerpoint/2010/main" val="2825092466"/>
              </p:ext>
            </p:extLst>
          </p:nvPr>
        </p:nvGraphicFramePr>
        <p:xfrm>
          <a:off x="3584848" y="1731722"/>
          <a:ext cx="5904656" cy="3394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488504" y="1700808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indent="0">
              <a:buNone/>
            </a:pPr>
            <a:r>
              <a:rPr lang="ru-RU" sz="2000" b="1" dirty="0" smtClean="0">
                <a:solidFill>
                  <a:schemeClr val="tx2"/>
                </a:solidFill>
              </a:rPr>
              <a:t>Текст слайда </a:t>
            </a:r>
            <a:endParaRPr lang="en-US" sz="2000" b="1" dirty="0" smtClean="0">
              <a:solidFill>
                <a:schemeClr val="tx2"/>
              </a:solidFill>
            </a:endParaRPr>
          </a:p>
          <a:p>
            <a:r>
              <a:rPr lang="ru-RU" sz="1600" b="1" dirty="0" smtClean="0">
                <a:solidFill>
                  <a:schemeClr val="tx2"/>
                </a:solidFill>
              </a:rPr>
              <a:t>Практический семинар по вопросам распространения лучших практик деятельности и</a:t>
            </a:r>
          </a:p>
          <a:p>
            <a:r>
              <a:rPr lang="ru-RU" sz="1600" b="1" dirty="0" smtClean="0">
                <a:solidFill>
                  <a:schemeClr val="tx2"/>
                </a:solidFill>
              </a:rPr>
              <a:t>повышения эффективности функционирования (деятельности) малокомплектных школ</a:t>
            </a:r>
          </a:p>
          <a:p>
            <a:r>
              <a:rPr lang="ru-RU" sz="1600" b="1" dirty="0" smtClean="0">
                <a:solidFill>
                  <a:schemeClr val="tx2"/>
                </a:solidFill>
              </a:rPr>
              <a:t>и школ, находящихся в труднодоступной местности</a:t>
            </a:r>
            <a:endParaRPr lang="ru-RU" sz="1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707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31D7F-AD96-442C-A687-5EC3C8DD51D0}" type="datetime1">
              <a:rPr lang="ru-RU" smtClean="0"/>
              <a:t>24.12.2015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/>
          <p:nvPr userDrawn="1"/>
        </p:nvSpPr>
        <p:spPr>
          <a:xfrm>
            <a:off x="2000672" y="2420888"/>
            <a:ext cx="7272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tx2"/>
                </a:solidFill>
              </a:rPr>
              <a:t>Текст слайда </a:t>
            </a:r>
            <a:endParaRPr lang="en-US" sz="2400" b="1" dirty="0" smtClean="0">
              <a:solidFill>
                <a:schemeClr val="tx2"/>
              </a:solidFill>
            </a:endParaRPr>
          </a:p>
          <a:p>
            <a:r>
              <a:rPr lang="ru-RU" sz="2400" b="0" dirty="0" smtClean="0">
                <a:solidFill>
                  <a:schemeClr val="tx2"/>
                </a:solidFill>
              </a:rPr>
              <a:t>Практический семинар по вопросам распространения</a:t>
            </a:r>
          </a:p>
          <a:p>
            <a:r>
              <a:rPr lang="ru-RU" sz="2400" b="0" dirty="0" smtClean="0">
                <a:solidFill>
                  <a:schemeClr val="tx2"/>
                </a:solidFill>
              </a:rPr>
              <a:t>лучших практик деятельности</a:t>
            </a:r>
            <a:endParaRPr lang="ru-RU" sz="2400" b="0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784648" y="2420888"/>
            <a:ext cx="45719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9129464" y="6169583"/>
            <a:ext cx="529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FB103750-FBBD-42E1-821B-47AD00411DBC}" type="slidenum">
              <a:rPr lang="ru-RU" sz="200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‹#›</a:t>
            </a:fld>
            <a:endParaRPr lang="ru-RU" sz="20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945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FE35E-E905-44D5-9D7D-49E7E893157A}" type="datetime1">
              <a:rPr lang="ru-RU" smtClean="0"/>
              <a:t>24.12.2015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 sz="4400"/>
            </a:lvl1pPr>
          </a:lstStyle>
          <a:p>
            <a:r>
              <a:rPr lang="ru-RU" sz="2400" b="1" dirty="0" smtClean="0">
                <a:solidFill>
                  <a:schemeClr val="tx2"/>
                </a:solidFill>
                <a:latin typeface="Miniature" pitchFamily="2" charset="0"/>
              </a:rPr>
              <a:t>Практический семинар по вопросам</a:t>
            </a:r>
            <a:r>
              <a:rPr lang="en-US" sz="2400" b="1" dirty="0" smtClean="0">
                <a:solidFill>
                  <a:schemeClr val="tx2"/>
                </a:solidFill>
                <a:latin typeface="Miniature" pitchFamily="2" charset="0"/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latin typeface="Miniature" pitchFamily="2" charset="0"/>
              </a:rPr>
              <a:t>повышения эффективности</a:t>
            </a:r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9391848" y="6341258"/>
            <a:ext cx="529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FB103750-FBBD-42E1-821B-47AD00411DBC}" type="slidenum">
              <a:rPr lang="ru-RU" sz="200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‹#›</a:t>
            </a:fld>
            <a:endParaRPr lang="ru-RU" sz="20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798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69F81-64F6-449E-AE0C-0DF6C2BE49B2}" type="datetime1">
              <a:rPr lang="ru-RU" smtClean="0"/>
              <a:t>24.12.2015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9391848" y="6341258"/>
            <a:ext cx="529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FB103750-FBBD-42E1-821B-47AD00411DBC}" type="slidenum">
              <a:rPr lang="ru-RU" sz="2000" smtClean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‹#›</a:t>
            </a:fld>
            <a:endParaRPr lang="ru-RU" sz="20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936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Miniature" pitchFamily="2" charset="0"/>
              </a:rPr>
              <a:t>Практический семинар по вопросам</a:t>
            </a:r>
            <a:r>
              <a:rPr lang="en-US" sz="2400" b="1" dirty="0" smtClean="0">
                <a:solidFill>
                  <a:schemeClr val="tx2"/>
                </a:solidFill>
                <a:latin typeface="Miniature" pitchFamily="2" charset="0"/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latin typeface="Miniature" pitchFamily="2" charset="0"/>
              </a:rPr>
              <a:t>повышения эффективности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tx2"/>
                </a:solidFill>
              </a:rPr>
              <a:t>Текст слайда </a:t>
            </a:r>
            <a:endParaRPr lang="en-US" sz="2000" b="1" dirty="0" smtClean="0">
              <a:solidFill>
                <a:schemeClr val="tx2"/>
              </a:solidFill>
            </a:endParaRPr>
          </a:p>
          <a:p>
            <a:r>
              <a:rPr lang="ru-RU" sz="1600" b="1" dirty="0" smtClean="0">
                <a:solidFill>
                  <a:schemeClr val="tx2"/>
                </a:solidFill>
              </a:rPr>
              <a:t>Практический семинар по вопросам распространения лучших практик деятельности и</a:t>
            </a:r>
          </a:p>
          <a:p>
            <a:r>
              <a:rPr lang="ru-RU" sz="1600" b="1" dirty="0" smtClean="0">
                <a:solidFill>
                  <a:schemeClr val="tx2"/>
                </a:solidFill>
              </a:rPr>
              <a:t>повышения эффективности функционирования (деятельности) малокомплектных школ</a:t>
            </a:r>
          </a:p>
          <a:p>
            <a:r>
              <a:rPr lang="ru-RU" sz="1600" b="1" dirty="0" smtClean="0">
                <a:solidFill>
                  <a:schemeClr val="tx2"/>
                </a:solidFill>
              </a:rPr>
              <a:t>и школ, находящихся в труднодоступной местности</a:t>
            </a:r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E37BC-62C2-4D21-8703-0FC9E8AA8D08}" type="datetime1">
              <a:rPr lang="ru-RU" smtClean="0"/>
              <a:t>24.12.2015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103750-FBBD-42E1-821B-47AD00411D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2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4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0.xml"/><Relationship Id="rId3" Type="http://schemas.openxmlformats.org/officeDocument/2006/relationships/diagramLayout" Target="../diagrams/layout19.xml"/><Relationship Id="rId7" Type="http://schemas.openxmlformats.org/officeDocument/2006/relationships/diagramData" Target="../diagrams/data20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9.xml"/><Relationship Id="rId11" Type="http://schemas.microsoft.com/office/2007/relationships/diagramDrawing" Target="../diagrams/drawing20.xml"/><Relationship Id="rId5" Type="http://schemas.openxmlformats.org/officeDocument/2006/relationships/diagramColors" Target="../diagrams/colors19.xml"/><Relationship Id="rId10" Type="http://schemas.openxmlformats.org/officeDocument/2006/relationships/diagramColors" Target="../diagrams/colors20.xml"/><Relationship Id="rId4" Type="http://schemas.openxmlformats.org/officeDocument/2006/relationships/diagramQuickStyle" Target="../diagrams/quickStyle19.xml"/><Relationship Id="rId9" Type="http://schemas.openxmlformats.org/officeDocument/2006/relationships/diagramQuickStyle" Target="../diagrams/quickStyle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uo.ru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gouo.ru/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mailto:gou.moscow@gmail.com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gouo.ru/" TargetMode="External"/><Relationship Id="rId4" Type="http://schemas.openxmlformats.org/officeDocument/2006/relationships/hyperlink" Target="http://www.gou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520" y="2332909"/>
            <a:ext cx="2366373" cy="2132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869801" y="2132856"/>
            <a:ext cx="499023" cy="2332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64568" y="116632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Институт развития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 государственно-общественного управления  образованием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88704" y="2348880"/>
            <a:ext cx="67687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rgbClr val="3770B6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Государственно-общественное управление образованием: от теории к практике.</a:t>
            </a:r>
            <a:endParaRPr lang="uk-UA" dirty="0">
              <a:solidFill>
                <a:srgbClr val="3770B6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69801" y="3356992"/>
            <a:ext cx="61876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rgbClr val="3770B6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Понятие и система государственно-общественного управления образованием с участием учителей-предметников</a:t>
            </a:r>
            <a:endParaRPr lang="uk-UA" dirty="0">
              <a:solidFill>
                <a:srgbClr val="3770B6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68824" y="3248980"/>
            <a:ext cx="5688632" cy="7200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0">
                <a:schemeClr val="bg1"/>
              </a:gs>
              <a:gs pos="100000">
                <a:srgbClr val="3770B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rgbClr val="3770B6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84848" y="4923355"/>
            <a:ext cx="547260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  <a:defRPr/>
            </a:pPr>
            <a:r>
              <a:rPr lang="ru-RU" altLang="ru-RU" dirty="0" err="1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Шимутина</a:t>
            </a:r>
            <a:r>
              <a:rPr lang="ru-RU" altLang="ru-RU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 Елена Николаевна, </a:t>
            </a:r>
            <a:endParaRPr lang="en-US" altLang="ru-RU" dirty="0">
              <a:solidFill>
                <a:schemeClr val="accent1">
                  <a:lumMod val="50000"/>
                </a:schemeClr>
              </a:solidFill>
              <a:latin typeface="Arial Narrow" pitchFamily="34" charset="0"/>
            </a:endParaRPr>
          </a:p>
          <a:p>
            <a:pPr algn="r">
              <a:lnSpc>
                <a:spcPct val="80000"/>
              </a:lnSpc>
              <a:defRPr/>
            </a:pPr>
            <a:r>
              <a:rPr lang="ru-RU" altLang="ru-RU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директор Института развития государственно-общественного управления образованием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06733" y="4461528"/>
            <a:ext cx="2736304" cy="548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1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05745" y="4461528"/>
            <a:ext cx="2093265" cy="274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00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3772852"/>
              </p:ext>
            </p:extLst>
          </p:nvPr>
        </p:nvGraphicFramePr>
        <p:xfrm>
          <a:off x="1424608" y="1484784"/>
          <a:ext cx="7344816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Основные подходы к формированию коллегиальных органов управления образованием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27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416496" y="1384179"/>
            <a:ext cx="8706172" cy="4925141"/>
          </a:xfrm>
        </p:spPr>
        <p:txBody>
          <a:bodyPr>
            <a:noAutofit/>
          </a:bodyPr>
          <a:lstStyle/>
          <a:p>
            <a:pPr marL="0" lvl="0" indent="0" defTabSz="291465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400" b="1" dirty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ru-RU" sz="1400" b="1" dirty="0">
                <a:latin typeface="Arial Narrow" pitchFamily="34" charset="0"/>
                <a:cs typeface="Arial" pitchFamily="34" charset="0"/>
              </a:rPr>
              <a:t>Министр </a:t>
            </a:r>
          </a:p>
          <a:p>
            <a:pPr marL="0" lvl="0" indent="0" defTabSz="291465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400" b="1" dirty="0">
                <a:latin typeface="Arial Narrow" pitchFamily="34" charset="0"/>
                <a:cs typeface="Arial" pitchFamily="34" charset="0"/>
              </a:rPr>
              <a:t>образования и науки</a:t>
            </a:r>
          </a:p>
          <a:p>
            <a:pPr marL="0" lvl="0" indent="0" defTabSz="291465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400" b="1" dirty="0">
                <a:latin typeface="Arial Narrow" pitchFamily="34" charset="0"/>
                <a:cs typeface="Arial" pitchFamily="34" charset="0"/>
              </a:rPr>
              <a:t>Российской Федерации</a:t>
            </a:r>
          </a:p>
          <a:p>
            <a:pPr marL="0" lvl="0" indent="0" defTabSz="291465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400" b="1" dirty="0">
                <a:latin typeface="Arial Narrow" pitchFamily="34" charset="0"/>
                <a:cs typeface="Arial" pitchFamily="34" charset="0"/>
              </a:rPr>
              <a:t>от 27 апреля 2004 г. № АФ-144</a:t>
            </a:r>
          </a:p>
          <a:p>
            <a:pPr marL="0" lvl="0" indent="0" defTabSz="2914650" fontAlgn="base">
              <a:spcBef>
                <a:spcPct val="0"/>
              </a:spcBef>
              <a:spcAft>
                <a:spcPct val="0"/>
              </a:spcAft>
              <a:buNone/>
            </a:pPr>
            <a:endParaRPr lang="ru-RU" sz="1400" dirty="0" smtClean="0">
              <a:latin typeface="Arial Narrow" pitchFamily="34" charset="0"/>
              <a:cs typeface="Arial" pitchFamily="34" charset="0"/>
            </a:endParaRPr>
          </a:p>
          <a:p>
            <a:pPr marL="0" lvl="0" indent="0" defTabSz="2914650" fontAlgn="base">
              <a:spcBef>
                <a:spcPct val="0"/>
              </a:spcBef>
              <a:spcAft>
                <a:spcPct val="0"/>
              </a:spcAft>
              <a:buNone/>
            </a:pPr>
            <a:endParaRPr lang="ru-RU" sz="1400" dirty="0">
              <a:latin typeface="Arial Narrow" pitchFamily="34" charset="0"/>
              <a:cs typeface="Arial" pitchFamily="34" charset="0"/>
            </a:endParaRPr>
          </a:p>
          <a:p>
            <a:pPr marL="0" lvl="0" indent="0" defTabSz="291465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400" dirty="0">
                <a:latin typeface="Arial Narrow" pitchFamily="34" charset="0"/>
                <a:cs typeface="Arial" pitchFamily="34" charset="0"/>
              </a:rPr>
              <a:t>   «О поддержке  инициативы общеобразовательных </a:t>
            </a:r>
          </a:p>
          <a:p>
            <a:pPr marL="0" lvl="0" indent="0" defTabSz="291465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400" dirty="0">
                <a:latin typeface="Arial Narrow" pitchFamily="34" charset="0"/>
                <a:cs typeface="Arial" pitchFamily="34" charset="0"/>
              </a:rPr>
              <a:t>учреждений, органов управления образованием по </a:t>
            </a:r>
          </a:p>
          <a:p>
            <a:pPr marL="0" lvl="0" indent="0" defTabSz="291465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400" dirty="0">
                <a:latin typeface="Arial Narrow" pitchFamily="34" charset="0"/>
                <a:cs typeface="Arial" pitchFamily="34" charset="0"/>
              </a:rPr>
              <a:t>апробации ими модели управляющих советов </a:t>
            </a:r>
          </a:p>
          <a:p>
            <a:pPr marL="0" lvl="0" indent="0" defTabSz="291465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400" dirty="0">
                <a:latin typeface="Arial Narrow" pitchFamily="34" charset="0"/>
                <a:cs typeface="Arial" pitchFamily="34" charset="0"/>
              </a:rPr>
              <a:t>общеобразовательных учреждений»</a:t>
            </a:r>
          </a:p>
          <a:p>
            <a:pPr marL="0" lvl="0" indent="0" defTabSz="2914650" fontAlgn="base">
              <a:spcBef>
                <a:spcPct val="0"/>
              </a:spcBef>
              <a:spcAft>
                <a:spcPct val="0"/>
              </a:spcAft>
              <a:buNone/>
            </a:pPr>
            <a:endParaRPr lang="ru-RU" sz="1400" dirty="0">
              <a:latin typeface="Arial Narrow" pitchFamily="34" charset="0"/>
              <a:cs typeface="Arial" pitchFamily="34" charset="0"/>
            </a:endParaRPr>
          </a:p>
          <a:p>
            <a:pPr marL="0" lvl="0" indent="0" defTabSz="291465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400" dirty="0">
                <a:latin typeface="Arial Narrow" pitchFamily="34" charset="0"/>
                <a:cs typeface="Arial" pitchFamily="34" charset="0"/>
              </a:rPr>
              <a:t>    Министерство образования и науки Российской Федерации считает, что усиление общественного участия в управлении общеобразовательными учреждениями является одним из важнейших направлений развития образования.</a:t>
            </a:r>
          </a:p>
          <a:p>
            <a:pPr marL="0" lvl="0" indent="0" defTabSz="291465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400" dirty="0">
                <a:latin typeface="Arial Narrow" pitchFamily="34" charset="0"/>
                <a:cs typeface="Arial" pitchFamily="34" charset="0"/>
              </a:rPr>
              <a:t>В целях развития демократического, государственно-общественного характера управления общеобразовательными учреждениями в системе общего образования, широкого привлечения к управлению образовательными учреждениями представителей профессионального педагогического сообщества, родителей (законных представителей) обучающихся, выпускников образовательных учреждений и </a:t>
            </a:r>
            <a:r>
              <a:rPr lang="ru-RU" sz="14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представителей местной общественности </a:t>
            </a:r>
            <a:r>
              <a:rPr lang="ru-RU" sz="1400" u="sng" dirty="0">
                <a:solidFill>
                  <a:srgbClr val="800000"/>
                </a:solidFill>
                <a:latin typeface="Arial Narrow" pitchFamily="34" charset="0"/>
                <a:cs typeface="Arial" pitchFamily="34" charset="0"/>
              </a:rPr>
              <a:t>прошу поддержать инициативу общеобразовательных учреждений, муниципальных органов управления образованием по апробации ими модели управляющих советов общеобразовательных учреждений.</a:t>
            </a:r>
          </a:p>
          <a:p>
            <a:pPr marL="0" lvl="0" indent="0" defTabSz="291465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400" u="sng" dirty="0">
                <a:solidFill>
                  <a:srgbClr val="800000"/>
                </a:solidFill>
                <a:latin typeface="Arial Narrow" pitchFamily="34" charset="0"/>
                <a:cs typeface="Arial" pitchFamily="34" charset="0"/>
              </a:rPr>
              <a:t>        Министерство образования и науки Российской Федерации готово оказывать правовую, методическую и организационную помощь органам управления образованием и общеобразовательным учреждениям в проводимой работе.</a:t>
            </a:r>
          </a:p>
          <a:p>
            <a:pPr marL="0" lvl="0" indent="0" defTabSz="2914650" fontAlgn="base">
              <a:spcBef>
                <a:spcPct val="0"/>
              </a:spcBef>
              <a:spcAft>
                <a:spcPct val="0"/>
              </a:spcAft>
              <a:buNone/>
            </a:pPr>
            <a:endParaRPr lang="ru-RU" sz="1400" u="sng" dirty="0">
              <a:solidFill>
                <a:srgbClr val="800000"/>
              </a:solidFill>
              <a:latin typeface="Arial Narrow" pitchFamily="34" charset="0"/>
              <a:cs typeface="Arial" pitchFamily="34" charset="0"/>
            </a:endParaRPr>
          </a:p>
          <a:p>
            <a:pPr marL="0" lvl="0" indent="0" defTabSz="291465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4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Министр А.А.  Фурсенко</a:t>
            </a:r>
            <a:endParaRPr lang="ru-RU" sz="1400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385048" y="1382488"/>
            <a:ext cx="3816424" cy="197377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Начало эксперимента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16760" y="1892319"/>
            <a:ext cx="4953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291465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Arial Narrow" pitchFamily="34" charset="0"/>
                <a:cs typeface="Arial" pitchFamily="34" charset="0"/>
              </a:rPr>
              <a:t>Органам управления образованием </a:t>
            </a:r>
          </a:p>
          <a:p>
            <a:pPr lvl="0" algn="ctr" defTabSz="291465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Arial Narrow" pitchFamily="34" charset="0"/>
                <a:cs typeface="Arial" pitchFamily="34" charset="0"/>
              </a:rPr>
              <a:t>Республики Карелия, Красноярского края, </a:t>
            </a:r>
          </a:p>
          <a:p>
            <a:pPr lvl="0" algn="ctr" defTabSz="291465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Arial Narrow" pitchFamily="34" charset="0"/>
                <a:cs typeface="Arial" pitchFamily="34" charset="0"/>
              </a:rPr>
              <a:t>Воронежской, Московской, Самарской, </a:t>
            </a:r>
          </a:p>
          <a:p>
            <a:pPr lvl="0" algn="ctr" defTabSz="291465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Arial Narrow" pitchFamily="34" charset="0"/>
                <a:cs typeface="Arial" pitchFamily="34" charset="0"/>
              </a:rPr>
              <a:t>Тамбовской, Ярославской областей, г. Москвы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01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24017" t="12837" r="22116" b="14931"/>
          <a:stretch>
            <a:fillRect/>
          </a:stretch>
        </p:blipFill>
        <p:spPr>
          <a:xfrm>
            <a:off x="646386" y="1268760"/>
            <a:ext cx="8613228" cy="5326152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29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3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92960" y="1844824"/>
            <a:ext cx="5256584" cy="2839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0" endPos="65000" dist="50800" dir="5400000" sy="-100000" algn="bl" rotWithShape="0"/>
          </a:effectLst>
        </p:spPr>
      </p:pic>
      <p:pic>
        <p:nvPicPr>
          <p:cNvPr id="7" name="Picture 5" descr="Бане6р АР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 t="32336" b="20000"/>
          <a:stretch>
            <a:fillRect/>
          </a:stretch>
        </p:blipFill>
        <p:spPr bwMode="auto">
          <a:xfrm>
            <a:off x="474325" y="2396650"/>
            <a:ext cx="4060805" cy="3720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4592960" y="2204864"/>
            <a:ext cx="0" cy="4104456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592960" y="5517232"/>
            <a:ext cx="3132348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7725308" y="3284984"/>
            <a:ext cx="0" cy="2232248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416496" y="2204864"/>
            <a:ext cx="4176464" cy="0"/>
          </a:xfrm>
          <a:prstGeom prst="lin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Овал 1"/>
          <p:cNvSpPr/>
          <p:nvPr/>
        </p:nvSpPr>
        <p:spPr>
          <a:xfrm>
            <a:off x="7329264" y="2492896"/>
            <a:ext cx="792088" cy="792088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30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416496" y="1484784"/>
            <a:ext cx="9073008" cy="4680520"/>
          </a:xfrm>
          <a:ln>
            <a:solidFill>
              <a:srgbClr val="A6413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0" lvl="0" indent="0" fontAlgn="base">
              <a:lnSpc>
                <a:spcPct val="120000"/>
              </a:lnSpc>
              <a:spcAft>
                <a:spcPct val="0"/>
              </a:spcAft>
              <a:buNone/>
              <a:tabLst>
                <a:tab pos="0" algn="l"/>
                <a:tab pos="9207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ru-RU" sz="1500" dirty="0" err="1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Статья</a:t>
            </a:r>
            <a:r>
              <a:rPr lang="en-US" altLang="ru-RU" sz="1500" dirty="0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 3. </a:t>
            </a:r>
            <a:r>
              <a:rPr lang="en-US" altLang="ru-RU" sz="1500" dirty="0" err="1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Основные</a:t>
            </a:r>
            <a:r>
              <a:rPr lang="en-US" altLang="ru-RU" sz="1500" dirty="0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altLang="ru-RU" sz="1500" dirty="0" err="1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принципы</a:t>
            </a:r>
            <a:r>
              <a:rPr lang="en-US" altLang="ru-RU" sz="1500" dirty="0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altLang="ru-RU" sz="1500" dirty="0" err="1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государственной</a:t>
            </a:r>
            <a:r>
              <a:rPr lang="en-US" altLang="ru-RU" sz="1500" dirty="0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altLang="ru-RU" sz="1500" dirty="0" err="1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политики</a:t>
            </a:r>
            <a:r>
              <a:rPr lang="en-US" altLang="ru-RU" sz="1500" dirty="0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 и </a:t>
            </a:r>
            <a:r>
              <a:rPr lang="en-US" altLang="ru-RU" sz="1500" dirty="0" err="1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правового</a:t>
            </a:r>
            <a:r>
              <a:rPr lang="en-US" altLang="ru-RU" sz="1500" dirty="0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altLang="ru-RU" sz="1500" dirty="0" err="1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регулирования</a:t>
            </a:r>
            <a:r>
              <a:rPr lang="en-US" altLang="ru-RU" sz="1500" dirty="0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altLang="ru-RU" sz="1500" dirty="0" err="1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отношений</a:t>
            </a:r>
            <a:r>
              <a:rPr lang="en-US" altLang="ru-RU" sz="1500" dirty="0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 в </a:t>
            </a:r>
            <a:r>
              <a:rPr lang="en-US" altLang="ru-RU" sz="1500" dirty="0" err="1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сфере</a:t>
            </a:r>
            <a:r>
              <a:rPr lang="en-US" altLang="ru-RU" sz="1500" dirty="0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altLang="ru-RU" sz="1500" dirty="0" err="1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образования</a:t>
            </a:r>
            <a:endParaRPr lang="ru-RU" altLang="ru-RU" sz="1500" dirty="0">
              <a:solidFill>
                <a:schemeClr val="accent3">
                  <a:lumMod val="50000"/>
                </a:schemeClr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  <a:p>
            <a:pPr marL="447675" lvl="0" indent="-446088" fontAlgn="base">
              <a:lnSpc>
                <a:spcPct val="120000"/>
              </a:lnSpc>
              <a:spcAft>
                <a:spcPct val="0"/>
              </a:spcAft>
              <a:buNone/>
              <a:tabLst>
                <a:tab pos="0" algn="l"/>
                <a:tab pos="9207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ru-RU" sz="1500" dirty="0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  <a:p>
            <a:pPr marL="0" lvl="0" indent="1588" fontAlgn="base">
              <a:lnSpc>
                <a:spcPct val="120000"/>
              </a:lnSpc>
              <a:spcAft>
                <a:spcPct val="0"/>
              </a:spcAft>
              <a:buNone/>
              <a:tabLst>
                <a:tab pos="0" algn="l"/>
                <a:tab pos="92075" algn="l"/>
                <a:tab pos="1346200" algn="l"/>
                <a:tab pos="1795463" algn="l"/>
                <a:tab pos="2239963" algn="l"/>
                <a:tab pos="2244725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500" dirty="0" smtClean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9</a:t>
            </a:r>
            <a:r>
              <a:rPr lang="en-US" altLang="ru-RU" sz="15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) </a:t>
            </a:r>
            <a:r>
              <a:rPr lang="en-US" altLang="ru-RU" sz="1500" dirty="0" err="1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автономия</a:t>
            </a:r>
            <a:r>
              <a:rPr lang="en-US" altLang="ru-RU" sz="15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altLang="ru-RU" sz="1500" dirty="0" err="1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образовательных</a:t>
            </a:r>
            <a:r>
              <a:rPr lang="en-US" altLang="ru-RU" sz="15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altLang="ru-RU" sz="1500" dirty="0" err="1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организаций</a:t>
            </a:r>
            <a:r>
              <a:rPr lang="en-US" altLang="ru-RU" sz="15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, </a:t>
            </a:r>
            <a:r>
              <a:rPr lang="en-US" altLang="ru-RU" sz="1500" dirty="0" err="1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академические</a:t>
            </a:r>
            <a:r>
              <a:rPr lang="en-US" altLang="ru-RU" sz="15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altLang="ru-RU" sz="1500" dirty="0" err="1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права</a:t>
            </a:r>
            <a:r>
              <a:rPr lang="en-US" altLang="ru-RU" sz="15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и </a:t>
            </a:r>
            <a:r>
              <a:rPr lang="en-US" altLang="ru-RU" sz="1500" dirty="0" err="1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свободы</a:t>
            </a:r>
            <a:r>
              <a:rPr lang="ru-RU" altLang="ru-RU" sz="15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ru-RU" altLang="ru-RU" sz="1500" dirty="0" err="1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пед.работников</a:t>
            </a:r>
            <a:r>
              <a:rPr lang="ru-RU" altLang="ru-RU" sz="15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и обучающихся</a:t>
            </a:r>
            <a:r>
              <a:rPr lang="en-US" altLang="ru-RU" sz="15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, </a:t>
            </a:r>
            <a:r>
              <a:rPr lang="en-US" altLang="ru-RU" sz="1500" dirty="0" err="1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предусмотренные</a:t>
            </a:r>
            <a:r>
              <a:rPr lang="en-US" altLang="ru-RU" sz="15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altLang="ru-RU" sz="1500" dirty="0" err="1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настоящим</a:t>
            </a:r>
            <a:r>
              <a:rPr lang="en-US" altLang="ru-RU" sz="15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altLang="ru-RU" sz="1500" dirty="0" err="1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Федеральным</a:t>
            </a:r>
            <a:r>
              <a:rPr lang="en-US" altLang="ru-RU" sz="15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altLang="ru-RU" sz="1500" dirty="0" err="1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законом</a:t>
            </a:r>
            <a:r>
              <a:rPr lang="en-US" altLang="ru-RU" sz="15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; </a:t>
            </a:r>
            <a:r>
              <a:rPr lang="en-US" altLang="ru-RU" sz="1500" i="1" dirty="0" err="1">
                <a:solidFill>
                  <a:srgbClr val="C0504D"/>
                </a:solidFill>
                <a:latin typeface="Arial Narrow" pitchFamily="34" charset="0"/>
                <a:cs typeface="Arial" pitchFamily="34" charset="0"/>
              </a:rPr>
              <a:t>информационная</a:t>
            </a:r>
            <a:r>
              <a:rPr lang="en-US" altLang="ru-RU" sz="1500" i="1" dirty="0">
                <a:solidFill>
                  <a:srgbClr val="C0504D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altLang="ru-RU" sz="1500" i="1" dirty="0" err="1">
                <a:solidFill>
                  <a:srgbClr val="C0504D"/>
                </a:solidFill>
                <a:latin typeface="Arial Narrow" pitchFamily="34" charset="0"/>
                <a:cs typeface="Arial" pitchFamily="34" charset="0"/>
              </a:rPr>
              <a:t>открытость</a:t>
            </a:r>
            <a:r>
              <a:rPr lang="en-US" altLang="ru-RU" sz="1500" i="1" dirty="0">
                <a:solidFill>
                  <a:srgbClr val="C0504D"/>
                </a:solidFill>
                <a:latin typeface="Arial Narrow" pitchFamily="34" charset="0"/>
                <a:cs typeface="Arial" pitchFamily="34" charset="0"/>
              </a:rPr>
              <a:t> и </a:t>
            </a:r>
            <a:r>
              <a:rPr lang="en-US" altLang="ru-RU" sz="1500" i="1" dirty="0" err="1">
                <a:solidFill>
                  <a:srgbClr val="C0504D"/>
                </a:solidFill>
                <a:latin typeface="Arial Narrow" pitchFamily="34" charset="0"/>
                <a:cs typeface="Arial" pitchFamily="34" charset="0"/>
              </a:rPr>
              <a:t>публичная</a:t>
            </a:r>
            <a:r>
              <a:rPr lang="en-US" altLang="ru-RU" sz="1500" i="1" dirty="0">
                <a:solidFill>
                  <a:srgbClr val="C0504D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altLang="ru-RU" sz="1500" i="1" dirty="0" err="1">
                <a:solidFill>
                  <a:srgbClr val="C0504D"/>
                </a:solidFill>
                <a:latin typeface="Arial Narrow" pitchFamily="34" charset="0"/>
                <a:cs typeface="Arial" pitchFamily="34" charset="0"/>
              </a:rPr>
              <a:t>отчетность</a:t>
            </a:r>
            <a:r>
              <a:rPr lang="en-US" altLang="ru-RU" sz="15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altLang="ru-RU" sz="1500" dirty="0" err="1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образовательных</a:t>
            </a:r>
            <a:r>
              <a:rPr lang="en-US" altLang="ru-RU" sz="15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altLang="ru-RU" sz="1500" dirty="0" err="1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организаций</a:t>
            </a:r>
            <a:r>
              <a:rPr lang="en-US" altLang="ru-RU" sz="15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;</a:t>
            </a:r>
            <a:endParaRPr lang="ru-RU" altLang="ru-RU" sz="1500" dirty="0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  <a:p>
            <a:pPr marL="447675" lvl="0" indent="-446088" fontAlgn="base">
              <a:lnSpc>
                <a:spcPct val="120000"/>
              </a:lnSpc>
              <a:spcAft>
                <a:spcPct val="0"/>
              </a:spcAft>
              <a:buNone/>
              <a:tabLst>
                <a:tab pos="0" algn="l"/>
                <a:tab pos="9207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ru-RU" sz="1500" dirty="0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  <a:p>
            <a:pPr marL="0" lvl="0" indent="0" fontAlgn="base">
              <a:lnSpc>
                <a:spcPct val="120000"/>
              </a:lnSpc>
              <a:spcAft>
                <a:spcPct val="0"/>
              </a:spcAft>
              <a:buNone/>
              <a:tabLst>
                <a:tab pos="0" algn="l"/>
                <a:tab pos="92075" algn="l"/>
                <a:tab pos="274638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500" dirty="0" smtClean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10</a:t>
            </a:r>
            <a:r>
              <a:rPr lang="en-US" altLang="ru-RU" sz="15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) </a:t>
            </a:r>
            <a:r>
              <a:rPr lang="en-US" altLang="ru-RU" sz="1500" i="1" dirty="0" err="1">
                <a:solidFill>
                  <a:srgbClr val="C0504D"/>
                </a:solidFill>
                <a:latin typeface="Arial Narrow" pitchFamily="34" charset="0"/>
                <a:cs typeface="Arial" pitchFamily="34" charset="0"/>
              </a:rPr>
              <a:t>демократический</a:t>
            </a:r>
            <a:r>
              <a:rPr lang="en-US" altLang="ru-RU" sz="1500" i="1" dirty="0">
                <a:solidFill>
                  <a:srgbClr val="C0504D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altLang="ru-RU" sz="1500" i="1" dirty="0" err="1">
                <a:solidFill>
                  <a:srgbClr val="C0504D"/>
                </a:solidFill>
                <a:latin typeface="Arial Narrow" pitchFamily="34" charset="0"/>
                <a:cs typeface="Arial" pitchFamily="34" charset="0"/>
              </a:rPr>
              <a:t>характер</a:t>
            </a:r>
            <a:r>
              <a:rPr lang="en-US" altLang="ru-RU" sz="1500" i="1" dirty="0">
                <a:solidFill>
                  <a:srgbClr val="C0504D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altLang="ru-RU" sz="1500" i="1" dirty="0" err="1">
                <a:solidFill>
                  <a:srgbClr val="C0504D"/>
                </a:solidFill>
                <a:latin typeface="Arial Narrow" pitchFamily="34" charset="0"/>
                <a:cs typeface="Arial" pitchFamily="34" charset="0"/>
              </a:rPr>
              <a:t>управления</a:t>
            </a:r>
            <a:r>
              <a:rPr lang="en-US" altLang="ru-RU" sz="1500" i="1" dirty="0">
                <a:solidFill>
                  <a:srgbClr val="C0504D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altLang="ru-RU" sz="1500" i="1" dirty="0" err="1">
                <a:solidFill>
                  <a:srgbClr val="C0504D"/>
                </a:solidFill>
                <a:latin typeface="Arial Narrow" pitchFamily="34" charset="0"/>
                <a:cs typeface="Arial" pitchFamily="34" charset="0"/>
              </a:rPr>
              <a:t>образованием</a:t>
            </a:r>
            <a:r>
              <a:rPr lang="en-US" altLang="ru-RU" sz="1500" dirty="0">
                <a:solidFill>
                  <a:srgbClr val="C0504D"/>
                </a:solidFill>
                <a:latin typeface="Arial Narrow" pitchFamily="34" charset="0"/>
                <a:cs typeface="Arial" pitchFamily="34" charset="0"/>
              </a:rPr>
              <a:t>;</a:t>
            </a:r>
            <a:r>
              <a:rPr lang="en-US" altLang="ru-RU" sz="15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altLang="ru-RU" sz="1500" dirty="0" err="1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обеспечение</a:t>
            </a:r>
            <a:r>
              <a:rPr lang="en-US" altLang="ru-RU" sz="15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altLang="ru-RU" sz="1500" dirty="0" err="1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прав</a:t>
            </a:r>
            <a:r>
              <a:rPr lang="en-US" altLang="ru-RU" sz="15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altLang="ru-RU" sz="1500" dirty="0" err="1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работников</a:t>
            </a:r>
            <a:r>
              <a:rPr lang="en-US" altLang="ru-RU" sz="15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, </a:t>
            </a:r>
            <a:r>
              <a:rPr lang="en-US" altLang="ru-RU" sz="1500" dirty="0" err="1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обучающихся</a:t>
            </a:r>
            <a:r>
              <a:rPr lang="ru-RU" altLang="ru-RU" sz="15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,</a:t>
            </a:r>
            <a:r>
              <a:rPr lang="en-US" altLang="ru-RU" sz="15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altLang="ru-RU" sz="1500" dirty="0" err="1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родителей</a:t>
            </a:r>
            <a:r>
              <a:rPr lang="en-US" altLang="ru-RU" sz="15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(</a:t>
            </a:r>
            <a:r>
              <a:rPr lang="en-US" altLang="ru-RU" sz="1500" dirty="0" err="1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законных</a:t>
            </a:r>
            <a:r>
              <a:rPr lang="en-US" altLang="ru-RU" sz="15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altLang="ru-RU" sz="1500" dirty="0" err="1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представителей</a:t>
            </a:r>
            <a:r>
              <a:rPr lang="en-US" altLang="ru-RU" sz="15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) </a:t>
            </a:r>
            <a:r>
              <a:rPr lang="en-US" altLang="ru-RU" sz="1500" dirty="0" err="1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на</a:t>
            </a:r>
            <a:r>
              <a:rPr lang="en-US" altLang="ru-RU" sz="15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altLang="ru-RU" sz="1500" dirty="0" err="1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участие</a:t>
            </a:r>
            <a:r>
              <a:rPr lang="en-US" altLang="ru-RU" sz="15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в </a:t>
            </a:r>
            <a:r>
              <a:rPr lang="en-US" altLang="ru-RU" sz="1500" dirty="0" err="1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управлении</a:t>
            </a:r>
            <a:r>
              <a:rPr lang="en-US" altLang="ru-RU" sz="15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altLang="ru-RU" sz="1500" dirty="0" err="1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образовательн</a:t>
            </a:r>
            <a:r>
              <a:rPr lang="ru-RU" altLang="ru-RU" sz="1500" dirty="0" err="1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ыми</a:t>
            </a:r>
            <a:r>
              <a:rPr lang="en-US" altLang="ru-RU" sz="15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altLang="ru-RU" sz="1500" dirty="0" err="1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организаци</a:t>
            </a:r>
            <a:r>
              <a:rPr lang="ru-RU" altLang="ru-RU" sz="1500" dirty="0" err="1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ями</a:t>
            </a:r>
            <a:r>
              <a:rPr lang="en-US" altLang="ru-RU" sz="15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;</a:t>
            </a:r>
            <a:endParaRPr lang="ru-RU" altLang="ru-RU" sz="1500" dirty="0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  <a:p>
            <a:pPr marL="447675" lvl="0" indent="-446088" fontAlgn="base">
              <a:lnSpc>
                <a:spcPct val="120000"/>
              </a:lnSpc>
              <a:spcAft>
                <a:spcPct val="0"/>
              </a:spcAft>
              <a:buNone/>
              <a:tabLst>
                <a:tab pos="0" algn="l"/>
                <a:tab pos="9207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ru-RU" sz="1500" dirty="0">
              <a:solidFill>
                <a:schemeClr val="accent3">
                  <a:lumMod val="50000"/>
                </a:schemeClr>
              </a:solidFill>
              <a:latin typeface="Arial Narrow" pitchFamily="34" charset="0"/>
              <a:cs typeface="Arial" pitchFamily="34" charset="0"/>
            </a:endParaRPr>
          </a:p>
          <a:p>
            <a:pPr marL="447675" lvl="0" indent="-446088" fontAlgn="base">
              <a:lnSpc>
                <a:spcPct val="120000"/>
              </a:lnSpc>
              <a:spcAft>
                <a:spcPct val="0"/>
              </a:spcAft>
              <a:buNone/>
              <a:tabLst>
                <a:tab pos="0" algn="l"/>
                <a:tab pos="9207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500" dirty="0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Статья </a:t>
            </a:r>
            <a:r>
              <a:rPr lang="en-US" altLang="ru-RU" sz="1500" dirty="0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89</a:t>
            </a:r>
            <a:r>
              <a:rPr lang="ru-RU" altLang="ru-RU" sz="1500" dirty="0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. Управление системой образования</a:t>
            </a:r>
          </a:p>
          <a:p>
            <a:pPr marL="1587" lvl="0" indent="0" fontAlgn="base">
              <a:lnSpc>
                <a:spcPct val="120000"/>
              </a:lnSpc>
              <a:spcAft>
                <a:spcPct val="0"/>
              </a:spcAft>
              <a:buNone/>
              <a:tabLst>
                <a:tab pos="0" algn="l"/>
                <a:tab pos="9207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5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1. Управление системой образования осуществляется на принципах законности, демократии, автономии образовательных организаций, информационной открытости системы образования и учета общественного мнения и </a:t>
            </a:r>
            <a:r>
              <a:rPr lang="ru-RU" altLang="ru-RU" sz="1500" i="1" dirty="0">
                <a:solidFill>
                  <a:srgbClr val="C0504D"/>
                </a:solidFill>
                <a:latin typeface="Arial Narrow" pitchFamily="34" charset="0"/>
                <a:cs typeface="Arial" pitchFamily="34" charset="0"/>
              </a:rPr>
              <a:t>носит государственно-общественный характер.</a:t>
            </a:r>
            <a:endParaRPr lang="en-US" altLang="ru-RU" sz="1500" i="1" dirty="0">
              <a:solidFill>
                <a:srgbClr val="C0504D"/>
              </a:solidFill>
              <a:latin typeface="Arial Narrow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tabLst>
                <a:tab pos="0" algn="l"/>
                <a:tab pos="92075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500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ФЗ «Об образовании в РФ» </a:t>
            </a:r>
            <a:r>
              <a:rPr lang="ru-RU" sz="20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/>
            </a:r>
            <a:br>
              <a:rPr lang="ru-RU" sz="20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</a:br>
            <a:r>
              <a:rPr lang="ru-RU" sz="16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(</a:t>
            </a:r>
            <a:r>
              <a:rPr lang="ru-RU" sz="16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29 декабря 2012 г. N 273-ФЗ).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79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8850188" cy="452596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447675" indent="-446088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ru-RU" sz="1500" b="1" dirty="0" err="1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Статья</a:t>
            </a:r>
            <a:r>
              <a:rPr lang="en-US" altLang="ru-RU" sz="1500" b="1" dirty="0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 2</a:t>
            </a:r>
            <a:r>
              <a:rPr lang="ru-RU" altLang="ru-RU" sz="1500" b="1" dirty="0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6</a:t>
            </a:r>
            <a:r>
              <a:rPr lang="en-US" altLang="ru-RU" sz="1500" b="1" dirty="0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. </a:t>
            </a:r>
            <a:r>
              <a:rPr lang="en-US" altLang="ru-RU" sz="1500" b="1" dirty="0" err="1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Управление</a:t>
            </a:r>
            <a:r>
              <a:rPr lang="en-US" altLang="ru-RU" sz="1500" b="1" dirty="0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altLang="ru-RU" sz="1500" b="1" dirty="0" err="1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образовательной</a:t>
            </a:r>
            <a:r>
              <a:rPr lang="en-US" altLang="ru-RU" sz="1500" b="1" dirty="0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altLang="ru-RU" sz="1500" b="1" dirty="0" err="1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организацией</a:t>
            </a:r>
            <a:endParaRPr lang="ru-RU" altLang="ru-RU" sz="1500" b="1" dirty="0">
              <a:solidFill>
                <a:schemeClr val="accent3">
                  <a:lumMod val="50000"/>
                </a:schemeClr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  <a:p>
            <a:pPr marL="447675" indent="-446088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500" b="1" dirty="0">
              <a:latin typeface="Arial Narrow" pitchFamily="34" charset="0"/>
              <a:cs typeface="Arial" pitchFamily="34" charset="0"/>
            </a:endParaRPr>
          </a:p>
          <a:p>
            <a:pPr marL="0" indent="0"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500" dirty="0" smtClean="0">
                <a:latin typeface="Arial Narrow" pitchFamily="34" charset="0"/>
                <a:cs typeface="Arial" pitchFamily="34" charset="0"/>
              </a:rPr>
              <a:t>2</a:t>
            </a:r>
            <a:r>
              <a:rPr lang="ru-RU" altLang="ru-RU" sz="1500" dirty="0">
                <a:latin typeface="Arial Narrow" pitchFamily="34" charset="0"/>
                <a:cs typeface="Arial" pitchFamily="34" charset="0"/>
              </a:rPr>
              <a:t>. Управление образовательной организацией строится на основе сочетания </a:t>
            </a:r>
            <a:r>
              <a:rPr lang="ru-RU" altLang="ru-RU" sz="1500" i="1" dirty="0">
                <a:solidFill>
                  <a:schemeClr val="accent2"/>
                </a:solidFill>
                <a:latin typeface="Arial Narrow" pitchFamily="34" charset="0"/>
                <a:cs typeface="Arial" pitchFamily="34" charset="0"/>
              </a:rPr>
              <a:t>принципов единоначалия и коллегиальности. </a:t>
            </a:r>
          </a:p>
          <a:p>
            <a:pPr marL="0" indent="0"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ru-RU" sz="1500" i="1" dirty="0">
              <a:solidFill>
                <a:schemeClr val="accent2"/>
              </a:solidFill>
              <a:latin typeface="Arial Narrow" pitchFamily="34" charset="0"/>
              <a:cs typeface="Arial" pitchFamily="34" charset="0"/>
            </a:endParaRPr>
          </a:p>
          <a:p>
            <a:pPr marL="0" indent="0"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500" dirty="0">
                <a:latin typeface="Arial Narrow" pitchFamily="34" charset="0"/>
                <a:cs typeface="Arial" pitchFamily="34" charset="0"/>
              </a:rPr>
              <a:t>4. В образовательных организациях формируются </a:t>
            </a:r>
            <a:r>
              <a:rPr lang="ru-RU" altLang="ru-RU" sz="1500" dirty="0">
                <a:solidFill>
                  <a:schemeClr val="accent2"/>
                </a:solidFill>
                <a:latin typeface="Arial Narrow" pitchFamily="34" charset="0"/>
                <a:cs typeface="Arial" pitchFamily="34" charset="0"/>
              </a:rPr>
              <a:t>коллегиальные органы управления, </a:t>
            </a:r>
            <a:r>
              <a:rPr lang="ru-RU" altLang="ru-RU" sz="1500" dirty="0">
                <a:latin typeface="Arial Narrow" pitchFamily="34" charset="0"/>
                <a:cs typeface="Arial" pitchFamily="34" charset="0"/>
              </a:rPr>
              <a:t>к которым</a:t>
            </a:r>
            <a:r>
              <a:rPr lang="ru-RU" altLang="ru-RU" sz="1500" dirty="0">
                <a:solidFill>
                  <a:schemeClr val="accent2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ru-RU" altLang="ru-RU" sz="1500" dirty="0">
                <a:latin typeface="Arial Narrow" pitchFamily="34" charset="0"/>
                <a:cs typeface="Arial" pitchFamily="34" charset="0"/>
              </a:rPr>
              <a:t>относятся общее собрание (конференция) работников образовательной организации, педагогический совет, попечительский совет, </a:t>
            </a:r>
            <a:r>
              <a:rPr lang="ru-RU" altLang="ru-RU" sz="1500" i="1" dirty="0">
                <a:solidFill>
                  <a:schemeClr val="accent2"/>
                </a:solidFill>
                <a:latin typeface="Arial Narrow" pitchFamily="34" charset="0"/>
                <a:cs typeface="Arial" pitchFamily="34" charset="0"/>
              </a:rPr>
              <a:t>управляющий совет</a:t>
            </a:r>
            <a:r>
              <a:rPr lang="ru-RU" altLang="ru-RU" sz="1500" dirty="0">
                <a:latin typeface="Arial Narrow" pitchFamily="34" charset="0"/>
                <a:cs typeface="Arial" pitchFamily="34" charset="0"/>
              </a:rPr>
              <a:t>, наблюдательный совет и другие коллегиальные органы, предусмотренные уставом образовательной организации.</a:t>
            </a:r>
          </a:p>
          <a:p>
            <a:pPr marL="0" indent="0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500" dirty="0">
              <a:latin typeface="Arial Narrow" pitchFamily="34" charset="0"/>
              <a:cs typeface="Arial" pitchFamily="34" charset="0"/>
            </a:endParaRPr>
          </a:p>
          <a:p>
            <a:pPr marL="0" indent="0"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500" dirty="0">
                <a:latin typeface="Arial Narrow" pitchFamily="34" charset="0"/>
                <a:cs typeface="Arial" pitchFamily="34" charset="0"/>
              </a:rPr>
              <a:t>5. </a:t>
            </a:r>
            <a:r>
              <a:rPr lang="ru-RU" altLang="ru-RU" sz="1500" i="1" dirty="0">
                <a:solidFill>
                  <a:schemeClr val="accent2"/>
                </a:solidFill>
                <a:latin typeface="Arial Narrow" pitchFamily="34" charset="0"/>
                <a:cs typeface="Arial" pitchFamily="34" charset="0"/>
              </a:rPr>
              <a:t>Структура, порядок формирования, срок полномочий и компетенция</a:t>
            </a:r>
            <a:r>
              <a:rPr lang="ru-RU" altLang="ru-RU" sz="1500" dirty="0">
                <a:latin typeface="Arial Narrow" pitchFamily="34" charset="0"/>
                <a:cs typeface="Arial" pitchFamily="34" charset="0"/>
              </a:rPr>
              <a:t> органов управления образовательной организацией, </a:t>
            </a:r>
            <a:r>
              <a:rPr lang="ru-RU" altLang="ru-RU" sz="1500" i="1" dirty="0">
                <a:solidFill>
                  <a:schemeClr val="accent2"/>
                </a:solidFill>
                <a:latin typeface="Arial Narrow" pitchFamily="34" charset="0"/>
                <a:cs typeface="Arial" pitchFamily="34" charset="0"/>
              </a:rPr>
              <a:t>порядок принятия ими решений</a:t>
            </a:r>
            <a:r>
              <a:rPr lang="ru-RU" altLang="ru-RU" sz="1500" dirty="0">
                <a:latin typeface="Arial Narrow" pitchFamily="34" charset="0"/>
                <a:cs typeface="Arial" pitchFamily="34" charset="0"/>
              </a:rPr>
              <a:t> и выступления от имени образовательной организации </a:t>
            </a:r>
            <a:r>
              <a:rPr lang="ru-RU" altLang="ru-RU" sz="1500" i="1" dirty="0">
                <a:solidFill>
                  <a:schemeClr val="accent2"/>
                </a:solidFill>
                <a:latin typeface="Arial Narrow" pitchFamily="34" charset="0"/>
                <a:cs typeface="Arial" pitchFamily="34" charset="0"/>
              </a:rPr>
              <a:t>устанавливаются уставом образовательной организации</a:t>
            </a:r>
            <a:r>
              <a:rPr lang="ru-RU" altLang="ru-RU" sz="1500" dirty="0">
                <a:latin typeface="Arial Narrow" pitchFamily="34" charset="0"/>
                <a:cs typeface="Arial" pitchFamily="34" charset="0"/>
              </a:rPr>
              <a:t> в соответствии с законодательством Российской Федерации.</a:t>
            </a:r>
            <a:endParaRPr lang="en-US" altLang="ru-RU" sz="1500" dirty="0">
              <a:latin typeface="Arial Narrow" pitchFamily="34" charset="0"/>
              <a:cs typeface="Arial" pitchFamily="34" charset="0"/>
            </a:endParaRPr>
          </a:p>
          <a:p>
            <a:pPr marL="0" indent="0"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500" dirty="0">
              <a:latin typeface="Arial Narrow" pitchFamily="34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ФЗ</a:t>
            </a:r>
            <a:r>
              <a:rPr lang="en-US" alt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 «</a:t>
            </a:r>
            <a:r>
              <a:rPr lang="en-US" altLang="ru-RU" sz="2000" dirty="0" err="1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Об</a:t>
            </a:r>
            <a:r>
              <a:rPr lang="en-US" alt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en-US" altLang="ru-RU" sz="2000" dirty="0" err="1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образовании</a:t>
            </a:r>
            <a:r>
              <a:rPr lang="en-US" alt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 в </a:t>
            </a:r>
            <a:r>
              <a:rPr lang="ru-RU" alt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РФ</a:t>
            </a:r>
            <a:r>
              <a:rPr lang="en-US" altLang="ru-RU" sz="20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»</a:t>
            </a:r>
            <a:endParaRPr lang="ru-RU" altLang="ru-RU" sz="2000" dirty="0" smtClean="0">
              <a:solidFill>
                <a:srgbClr val="4F81BD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  <a:p>
            <a:pPr algn="l"/>
            <a:r>
              <a:rPr lang="en-US" altLang="ru-RU" sz="16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(</a:t>
            </a:r>
            <a:r>
              <a:rPr lang="ru-RU" altLang="ru-RU" sz="16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№ 273-ФЗ, </a:t>
            </a:r>
            <a:r>
              <a:rPr lang="en-US" altLang="ru-RU" sz="16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2012</a:t>
            </a:r>
            <a:r>
              <a:rPr lang="en-US" altLang="ru-RU" sz="16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)</a:t>
            </a:r>
            <a:endParaRPr lang="ru-RU" sz="1600" dirty="0">
              <a:solidFill>
                <a:srgbClr val="4F81BD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39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19098506"/>
              </p:ext>
            </p:extLst>
          </p:nvPr>
        </p:nvGraphicFramePr>
        <p:xfrm>
          <a:off x="272480" y="1556792"/>
          <a:ext cx="950505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Образовательная политика</a:t>
            </a:r>
            <a:endParaRPr lang="ru-RU" sz="1600" dirty="0">
              <a:solidFill>
                <a:srgbClr val="4F81BD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85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920552" y="1628800"/>
            <a:ext cx="8064896" cy="2116829"/>
          </a:xfr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600" b="1" dirty="0">
                <a:latin typeface="Arial Narrow" pitchFamily="34" charset="0"/>
                <a:cs typeface="Arial" pitchFamily="34" charset="0"/>
              </a:rPr>
              <a:t>Подпрограмма 3 </a:t>
            </a:r>
            <a:r>
              <a:rPr lang="ru-RU" sz="1600" dirty="0">
                <a:latin typeface="Arial Narrow" pitchFamily="34" charset="0"/>
                <a:cs typeface="Arial" pitchFamily="34" charset="0"/>
              </a:rPr>
              <a:t>«Развитие системы оценки качества образования и информационной прозрачности системы образования»</a:t>
            </a:r>
          </a:p>
          <a:p>
            <a:r>
              <a:rPr lang="ru-RU" sz="1600" b="1" dirty="0">
                <a:latin typeface="Arial Narrow" pitchFamily="34" charset="0"/>
                <a:cs typeface="Arial" pitchFamily="34" charset="0"/>
              </a:rPr>
              <a:t>Основное мероприятие 3.6. </a:t>
            </a:r>
            <a:r>
              <a:rPr lang="ru-RU" sz="1600" dirty="0">
                <a:latin typeface="Arial Narrow" pitchFamily="34" charset="0"/>
                <a:cs typeface="Arial" pitchFamily="34" charset="0"/>
              </a:rPr>
              <a:t>«Развитие институтов общественного участия в управлении образованием и повышении качества образования» </a:t>
            </a:r>
          </a:p>
          <a:p>
            <a:r>
              <a:rPr lang="ru-RU" sz="1600" b="1" dirty="0">
                <a:latin typeface="Arial Narrow" pitchFamily="34" charset="0"/>
                <a:cs typeface="Arial" pitchFamily="34" charset="0"/>
              </a:rPr>
              <a:t>Задача: </a:t>
            </a:r>
            <a:r>
              <a:rPr lang="ru-RU" sz="1600" dirty="0">
                <a:latin typeface="Arial Narrow" pitchFamily="34" charset="0"/>
                <a:cs typeface="Arial" pitchFamily="34" charset="0"/>
              </a:rPr>
              <a:t>Включение потребителей образовательных услуг в оценку деятельности системы образования через развитие механизмов внешней оценки качества образования и государственно-общественного управления</a:t>
            </a:r>
          </a:p>
          <a:p>
            <a:endParaRPr lang="ru-RU" sz="1600" dirty="0">
              <a:latin typeface="Arial Narrow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948839" y="4005064"/>
            <a:ext cx="8008322" cy="2365723"/>
          </a:xfr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2300" dirty="0">
                <a:solidFill>
                  <a:schemeClr val="accent1">
                    <a:lumMod val="75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«Концепция долгосрочного  социально – экономического развития Российской Федерации на период до 2020 г.»</a:t>
            </a:r>
          </a:p>
          <a:p>
            <a:pPr>
              <a:lnSpc>
                <a:spcPct val="120000"/>
              </a:lnSpc>
            </a:pPr>
            <a:endParaRPr lang="ru-RU" sz="2600" dirty="0">
              <a:latin typeface="Arial Narrow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2600" dirty="0" smtClean="0">
                <a:latin typeface="Arial Narrow" pitchFamily="34" charset="0"/>
                <a:cs typeface="Arial" pitchFamily="34" charset="0"/>
              </a:rPr>
              <a:t>«</a:t>
            </a:r>
            <a:r>
              <a:rPr lang="ru-RU" sz="2600" dirty="0">
                <a:latin typeface="Arial Narrow" pitchFamily="34" charset="0"/>
                <a:cs typeface="Arial" pitchFamily="34" charset="0"/>
              </a:rPr>
              <a:t>формирование механизмов оценки качества и востребованности образовательных услуг с участием потребителей, в том числе через создание прозрачной, открытой системы информирования граждан об образовательных услугах, обеспечивающей полноту, доступность, своевременное обновление, достоверность информации» </a:t>
            </a:r>
          </a:p>
          <a:p>
            <a:endParaRPr lang="ru-RU" dirty="0">
              <a:latin typeface="Arial Narrow" pitchFamily="34" charset="0"/>
            </a:endParaRPr>
          </a:p>
          <a:p>
            <a:endParaRPr lang="ru-RU" dirty="0">
              <a:latin typeface="Arial Narrow" pitchFamily="34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Государственная программа РФ</a:t>
            </a:r>
            <a:b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</a:br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 «Развитие образования» на 2013-2020 </a:t>
            </a:r>
            <a:r>
              <a:rPr lang="ru-RU" sz="20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годы</a:t>
            </a:r>
            <a:endParaRPr lang="ru-RU" sz="1600" dirty="0">
              <a:solidFill>
                <a:srgbClr val="4F81BD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21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1112826"/>
              </p:ext>
            </p:extLst>
          </p:nvPr>
        </p:nvGraphicFramePr>
        <p:xfrm>
          <a:off x="647700" y="1628800"/>
          <a:ext cx="8640960" cy="487085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258522"/>
                <a:gridCol w="677860"/>
                <a:gridCol w="677860"/>
                <a:gridCol w="677860"/>
                <a:gridCol w="677860"/>
                <a:gridCol w="718303"/>
                <a:gridCol w="676981"/>
                <a:gridCol w="638297"/>
                <a:gridCol w="637417"/>
              </a:tblGrid>
              <a:tr h="417684"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2013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2014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2015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2016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2017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2018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2019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2020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849527"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Удельный вес числа образовательных организаций, в которых созданы органы коллегиального управления с участием общественности (родители, работодатели), в общем числе образовательных организаций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50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957698"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Удельный вес числа образовательных организаций, обеспечивающих предоставление нормативно закрепленного перечня сведений о своей деятельности на официальных сайтах, в общем числе образовательных организаций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43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72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1133276"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Доля образовательных организаций (по уровням), ежегодно представляющих общественности публичный отчет, обеспечивающий открытость и прозрачность образовательной и хозяйственной деятельности</a:t>
                      </a:r>
                    </a:p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  <a:tr h="1250328"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Число субъектов Российской Федерации, в которых образованы и действуют при органах исполнительной власти субъектов Российской Федерации общественные советы, участвующие в обсуждении практики реализации мер государственной политики в сфере образования, организации независимой оценки качества образования</a:t>
                      </a: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(</a:t>
                      </a: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единиц)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79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83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83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83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83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83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83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3716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83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7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Г</a:t>
            </a:r>
            <a:br>
              <a:rPr lang="ru-RU" sz="14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</a:br>
            <a:r>
              <a:rPr lang="ru-RU" sz="14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/>
            </a:r>
            <a:br>
              <a:rPr lang="ru-RU" sz="14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</a:br>
            <a:r>
              <a:rPr lang="ru-RU" sz="14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/>
            </a:r>
            <a:br>
              <a:rPr lang="ru-RU" sz="14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</a:br>
            <a:r>
              <a:rPr lang="ru-RU" sz="14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Государственная программа Российской Федерации "Развитие образования" на 2013 - 2020 годы</a:t>
            </a:r>
            <a:br>
              <a:rPr lang="ru-RU" sz="14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</a:br>
            <a:r>
              <a:rPr lang="ru-RU" sz="1400" dirty="0"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Подпрограмма 3 "Развитие системы оценки качества образования и информационной прозрачности системы образования»</a:t>
            </a:r>
            <a:br>
              <a:rPr lang="ru-RU" sz="1400" dirty="0">
                <a:latin typeface="Arial Narrow" pitchFamily="34" charset="0"/>
                <a:ea typeface="Segoe UI Black" pitchFamily="34" charset="0"/>
                <a:cs typeface="Segoe UI Black" pitchFamily="34" charset="0"/>
              </a:rPr>
            </a:br>
            <a:r>
              <a:rPr lang="ru-RU" sz="1400" dirty="0"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мероприятие 3.6 "Развитие институтов общественного участия в управлении образованием и повышении качества образования"</a:t>
            </a:r>
            <a:r>
              <a:rPr lang="ru-RU" sz="14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/>
            </a:r>
            <a:br>
              <a:rPr lang="ru-RU" sz="14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</a:br>
            <a:endParaRPr lang="ru-RU" sz="1400" dirty="0">
              <a:solidFill>
                <a:srgbClr val="4F81BD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99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Стратегия инновационного развития </a:t>
            </a:r>
            <a:r>
              <a:rPr lang="ru-RU" sz="20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РФ</a:t>
            </a:r>
          </a:p>
          <a:p>
            <a:pPr algn="l"/>
            <a:r>
              <a:rPr lang="ru-RU" sz="20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на </a:t>
            </a:r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период до 2020 года</a:t>
            </a:r>
            <a:endParaRPr lang="ru-RU" sz="1600" dirty="0">
              <a:solidFill>
                <a:srgbClr val="4F81BD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62037784"/>
              </p:ext>
            </p:extLst>
          </p:nvPr>
        </p:nvGraphicFramePr>
        <p:xfrm>
          <a:off x="344488" y="1227666"/>
          <a:ext cx="9217024" cy="5369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16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2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905874621"/>
              </p:ext>
            </p:extLst>
          </p:nvPr>
        </p:nvGraphicFramePr>
        <p:xfrm>
          <a:off x="2000672" y="1340768"/>
          <a:ext cx="7128792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136576" y="1340768"/>
            <a:ext cx="864096" cy="792088"/>
          </a:xfrm>
          <a:prstGeom prst="rect">
            <a:avLst/>
          </a:prstGeom>
          <a:solidFill>
            <a:srgbClr val="AE484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1136723" y="2236316"/>
            <a:ext cx="864096" cy="792088"/>
          </a:xfrm>
          <a:prstGeom prst="rect">
            <a:avLst/>
          </a:prstGeom>
          <a:solidFill>
            <a:srgbClr val="BA565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угольник 8"/>
          <p:cNvSpPr/>
          <p:nvPr/>
        </p:nvSpPr>
        <p:spPr>
          <a:xfrm>
            <a:off x="1136723" y="3140968"/>
            <a:ext cx="864096" cy="792088"/>
          </a:xfrm>
          <a:prstGeom prst="rect">
            <a:avLst/>
          </a:prstGeom>
          <a:solidFill>
            <a:srgbClr val="C16A6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угольник 9"/>
          <p:cNvSpPr/>
          <p:nvPr/>
        </p:nvSpPr>
        <p:spPr>
          <a:xfrm>
            <a:off x="1136576" y="4051280"/>
            <a:ext cx="864096" cy="792088"/>
          </a:xfrm>
          <a:prstGeom prst="rect">
            <a:avLst/>
          </a:prstGeom>
          <a:solidFill>
            <a:srgbClr val="C87D7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угольник 10"/>
          <p:cNvSpPr/>
          <p:nvPr/>
        </p:nvSpPr>
        <p:spPr>
          <a:xfrm>
            <a:off x="1136723" y="4961430"/>
            <a:ext cx="864096" cy="792088"/>
          </a:xfrm>
          <a:prstGeom prst="rect">
            <a:avLst/>
          </a:prstGeom>
          <a:solidFill>
            <a:srgbClr val="D0939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028" name="Picture 4" descr="E:\Простой бизнес\15.11-15.12.15\05.12.15 - презентация для А. Пановой\иконки\флажок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072" y="2236315"/>
            <a:ext cx="453397" cy="36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:\Простой бизнес\15.11-15.12.15\05.12.15 - презентация для А. Пановой\иконки\флажок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925" y="1340768"/>
            <a:ext cx="453397" cy="36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Простой бизнес\15.11-15.12.15\05.12.15 - презентация для А. Пановой\иконки\флажок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072" y="3139317"/>
            <a:ext cx="453397" cy="36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E:\Простой бизнес\15.11-15.12.15\05.12.15 - презентация для А. Пановой\иконки\флажок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072" y="4041989"/>
            <a:ext cx="453397" cy="36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E:\Простой бизнес\15.11-15.12.15\05.12.15 - презентация для А. Пановой\иконки\флажок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923" y="4961430"/>
            <a:ext cx="453397" cy="36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14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593515" y="1340768"/>
            <a:ext cx="8718970" cy="230425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 fontScale="25000" lnSpcReduction="20000"/>
          </a:bodyPr>
          <a:lstStyle/>
          <a:p>
            <a:pPr marL="609600" lvl="0" indent="-609600" algn="ctr" fontAlgn="base">
              <a:lnSpc>
                <a:spcPct val="120000"/>
              </a:lnSpc>
              <a:spcAft>
                <a:spcPct val="0"/>
              </a:spcAft>
              <a:buNone/>
            </a:pPr>
            <a:r>
              <a:rPr lang="ru-RU" altLang="ru-RU" sz="5600" dirty="0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Указ Президента РФ N 597 от 07.05.2012 «О мероприятиях по реализации государственной социальной политики»</a:t>
            </a:r>
          </a:p>
          <a:p>
            <a:pPr marL="0" lvl="0" indent="274638" algn="just" fontAlgn="base">
              <a:lnSpc>
                <a:spcPct val="120000"/>
              </a:lnSpc>
              <a:spcAft>
                <a:spcPct val="0"/>
              </a:spcAft>
              <a:buNone/>
              <a:tabLst>
                <a:tab pos="0" algn="l"/>
              </a:tabLst>
            </a:pPr>
            <a:r>
              <a:rPr lang="ru-RU" altLang="ru-RU" sz="5600" dirty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В целях дальнейшего совершенствования государственной социальной политики постановляю:</a:t>
            </a:r>
          </a:p>
          <a:p>
            <a:pPr marL="0" lvl="0" indent="274638" fontAlgn="base">
              <a:lnSpc>
                <a:spcPct val="120000"/>
              </a:lnSpc>
              <a:spcAft>
                <a:spcPct val="0"/>
              </a:spcAft>
              <a:buFontTx/>
              <a:buAutoNum type="arabicPeriod"/>
            </a:pPr>
            <a:r>
              <a:rPr lang="ru-RU" altLang="ru-RU" sz="5600" dirty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Правительству Российской Федерации:</a:t>
            </a:r>
          </a:p>
          <a:p>
            <a:pPr marL="0" lvl="0" indent="0" fontAlgn="base">
              <a:lnSpc>
                <a:spcPct val="120000"/>
              </a:lnSpc>
              <a:spcAft>
                <a:spcPct val="0"/>
              </a:spcAft>
              <a:buNone/>
            </a:pPr>
            <a:r>
              <a:rPr lang="ru-RU" altLang="ru-RU" sz="5600" dirty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к) совместно с общественными организациями до 1 апреля 2013 г. </a:t>
            </a:r>
            <a:r>
              <a:rPr lang="ru-RU" altLang="ru-RU" sz="5600" u="sng" dirty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обеспечить формирование независимой системы оценки качества работы</a:t>
            </a:r>
            <a:r>
              <a:rPr lang="ru-RU" altLang="ru-RU" sz="5600" dirty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 организаций, оказывающих социальные услуги, включая определение критериев эффективности работы таких организаций и введение публичных рейтингов их деятельности </a:t>
            </a:r>
          </a:p>
          <a:p>
            <a:pPr>
              <a:lnSpc>
                <a:spcPct val="120000"/>
              </a:lnSpc>
            </a:pPr>
            <a:endParaRPr lang="ru-RU" dirty="0">
              <a:latin typeface="Arial Narrow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93515" y="3789040"/>
            <a:ext cx="8718970" cy="275919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63294" tIns="81647" rIns="163294" bIns="81647"/>
          <a:lstStyle/>
          <a:p>
            <a:pPr indent="92075" defTabSz="1371600">
              <a:spcBef>
                <a:spcPct val="20000"/>
              </a:spcBef>
              <a:buFont typeface="Arial" charset="0"/>
              <a:buNone/>
            </a:pPr>
            <a:r>
              <a:rPr lang="ru-RU" altLang="ru-RU" sz="1400" dirty="0">
                <a:latin typeface="Arial Narrow" pitchFamily="34" charset="0"/>
                <a:cs typeface="Arial" pitchFamily="34" charset="0"/>
              </a:rPr>
              <a:t>Постановление Правительства РФ от 30 марта 2013 г. N 286:</a:t>
            </a:r>
          </a:p>
          <a:p>
            <a:pPr defTabSz="1371600">
              <a:spcBef>
                <a:spcPct val="20000"/>
              </a:spcBef>
              <a:buFont typeface="Arial" charset="0"/>
              <a:buNone/>
            </a:pPr>
            <a:r>
              <a:rPr lang="ru-RU" altLang="ru-RU" sz="1400" dirty="0">
                <a:latin typeface="Arial Narrow" pitchFamily="34" charset="0"/>
                <a:cs typeface="Arial" pitchFamily="34" charset="0"/>
              </a:rPr>
              <a:t>5. В целях обеспечения проведения оценки качества работы организаций органы, осуществляющие функции и полномочия их учредителя: …</a:t>
            </a:r>
          </a:p>
          <a:p>
            <a:pPr defTabSz="1371600">
              <a:spcBef>
                <a:spcPct val="20000"/>
              </a:spcBef>
              <a:buFont typeface="Arial" charset="0"/>
              <a:buNone/>
            </a:pPr>
            <a:r>
              <a:rPr lang="ru-RU" altLang="ru-RU" sz="1400" b="1" dirty="0">
                <a:latin typeface="Arial Narrow" pitchFamily="34" charset="0"/>
                <a:cs typeface="Arial" pitchFamily="34" charset="0"/>
              </a:rPr>
              <a:t>б) образовывают общественные советы</a:t>
            </a:r>
            <a:r>
              <a:rPr lang="ru-RU" altLang="ru-RU" sz="1400" dirty="0">
                <a:latin typeface="Arial Narrow" pitchFamily="34" charset="0"/>
                <a:cs typeface="Arial" pitchFamily="34" charset="0"/>
              </a:rPr>
              <a:t> …</a:t>
            </a:r>
          </a:p>
          <a:p>
            <a:pPr defTabSz="1371600">
              <a:spcBef>
                <a:spcPct val="20000"/>
              </a:spcBef>
              <a:buFont typeface="Arial" charset="0"/>
              <a:buNone/>
            </a:pPr>
            <a:endParaRPr lang="ru-RU" altLang="ru-RU" sz="1400" dirty="0">
              <a:latin typeface="Arial Narrow" pitchFamily="34" charset="0"/>
              <a:cs typeface="Arial" pitchFamily="34" charset="0"/>
            </a:endParaRPr>
          </a:p>
          <a:p>
            <a:pPr algn="ctr" defTabSz="1371600">
              <a:spcBef>
                <a:spcPct val="20000"/>
              </a:spcBef>
              <a:buFont typeface="Arial" charset="0"/>
              <a:buNone/>
            </a:pPr>
            <a:r>
              <a:rPr lang="ru-RU" altLang="ru-RU" sz="1400" b="1" dirty="0">
                <a:latin typeface="Arial Narrow" pitchFamily="34" charset="0"/>
                <a:cs typeface="Arial" pitchFamily="34" charset="0"/>
              </a:rPr>
              <a:t>Закон об образовании в РФ </a:t>
            </a:r>
          </a:p>
          <a:p>
            <a:pPr defTabSz="1371600">
              <a:spcBef>
                <a:spcPct val="20000"/>
              </a:spcBef>
              <a:buFont typeface="Arial" charset="0"/>
              <a:buNone/>
            </a:pPr>
            <a:r>
              <a:rPr lang="ru-RU" altLang="ru-RU" sz="1400" dirty="0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Статья 95. Независимая оценка качества образования</a:t>
            </a:r>
          </a:p>
          <a:p>
            <a:pPr defTabSz="1371600">
              <a:spcBef>
                <a:spcPct val="20000"/>
              </a:spcBef>
              <a:buFont typeface="Arial" charset="0"/>
              <a:buNone/>
            </a:pPr>
            <a:r>
              <a:rPr lang="ru-RU" altLang="ru-RU" sz="1400" dirty="0">
                <a:latin typeface="Arial Narrow" pitchFamily="34" charset="0"/>
                <a:cs typeface="Arial" pitchFamily="34" charset="0"/>
              </a:rPr>
              <a:t>1. Независимая оценка качества образования осуществляется в отношении организаций, осуществляющих образовательную деятельность, и реализуемых ими образовательных программ </a:t>
            </a:r>
            <a:r>
              <a:rPr lang="ru-RU" altLang="ru-RU" sz="1400" u="sng" dirty="0">
                <a:latin typeface="Arial Narrow" pitchFamily="34" charset="0"/>
                <a:cs typeface="Arial" pitchFamily="34" charset="0"/>
              </a:rPr>
              <a:t>в целях определения соответствия предоставляемого образования потребностям физического лица и юридического лица, в интересах которых осуществляется образовательная деятельность</a:t>
            </a:r>
            <a:r>
              <a:rPr lang="ru-RU" altLang="ru-RU" sz="1400" dirty="0">
                <a:latin typeface="Arial Narrow" pitchFamily="34" charset="0"/>
                <a:cs typeface="Arial" pitchFamily="34" charset="0"/>
              </a:rPr>
              <a:t> …</a:t>
            </a:r>
          </a:p>
          <a:p>
            <a:pPr marL="514350" indent="-514350" defTabSz="1371600">
              <a:spcBef>
                <a:spcPct val="20000"/>
              </a:spcBef>
              <a:buFont typeface="Arial" charset="0"/>
              <a:buNone/>
            </a:pPr>
            <a:endParaRPr lang="ru-RU" altLang="ru-RU" sz="1400" dirty="0">
              <a:solidFill>
                <a:schemeClr val="hlink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Новые нормативно-правовые условия оценки качества </a:t>
            </a:r>
            <a:b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</a:br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с участием общества</a:t>
            </a:r>
            <a:endParaRPr lang="ru-RU" sz="1600" dirty="0">
              <a:solidFill>
                <a:srgbClr val="4F81BD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78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Нормативное регулирование информационной открытости</a:t>
            </a:r>
            <a:endParaRPr lang="ru-RU" sz="1600" dirty="0">
              <a:solidFill>
                <a:srgbClr val="4F81BD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5203" y="1256653"/>
            <a:ext cx="9001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/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273-ФЗ «Об образовании в РФ</a:t>
            </a:r>
            <a:r>
              <a:rPr lang="ru-RU" sz="1600" dirty="0" smtClean="0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»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78150714"/>
              </p:ext>
            </p:extLst>
          </p:nvPr>
        </p:nvGraphicFramePr>
        <p:xfrm>
          <a:off x="418645" y="1595207"/>
          <a:ext cx="9003845" cy="2961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89564" y="4653136"/>
            <a:ext cx="90719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 Narrow" pitchFamily="34" charset="0"/>
                <a:cs typeface="Arial" pitchFamily="34" charset="0"/>
              </a:rPr>
              <a:t>Постановление</a:t>
            </a:r>
            <a:r>
              <a:rPr lang="ru-RU" sz="1400" dirty="0">
                <a:latin typeface="Arial Narrow" pitchFamily="34" charset="0"/>
                <a:cs typeface="Arial" pitchFamily="34" charset="0"/>
              </a:rPr>
              <a:t> Правительства РФ </a:t>
            </a:r>
            <a:r>
              <a:rPr lang="ru-RU" sz="1400" dirty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от 10 июля 2013 г. N 582 «Об утверждении правил размещения на официальном </a:t>
            </a:r>
            <a:r>
              <a:rPr lang="ru-RU" sz="1400" dirty="0" smtClean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сайте</a:t>
            </a:r>
          </a:p>
          <a:p>
            <a:r>
              <a:rPr lang="ru-RU" sz="1400" dirty="0" smtClean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образовательной </a:t>
            </a:r>
            <a:r>
              <a:rPr lang="ru-RU" sz="1400" dirty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организации в информационно-телекоммуникационной сети «Интернет» и обновления информации об образовательной организации»</a:t>
            </a:r>
          </a:p>
          <a:p>
            <a:r>
              <a:rPr lang="ru-RU" sz="1400" b="1" dirty="0">
                <a:latin typeface="Arial Narrow" pitchFamily="34" charset="0"/>
                <a:cs typeface="Arial" pitchFamily="34" charset="0"/>
              </a:rPr>
              <a:t>Приказ</a:t>
            </a:r>
            <a:r>
              <a:rPr lang="ru-RU" sz="1400" dirty="0">
                <a:latin typeface="Arial Narrow" pitchFamily="34" charset="0"/>
                <a:cs typeface="Arial" pitchFamily="34" charset="0"/>
              </a:rPr>
              <a:t> </a:t>
            </a:r>
            <a:r>
              <a:rPr lang="ru-RU" sz="1400" dirty="0" err="1">
                <a:latin typeface="Arial Narrow" pitchFamily="34" charset="0"/>
                <a:cs typeface="Arial" pitchFamily="34" charset="0"/>
              </a:rPr>
              <a:t>Рособрнадзора</a:t>
            </a:r>
            <a:r>
              <a:rPr lang="ru-RU" sz="1400" dirty="0">
                <a:latin typeface="Arial Narrow" pitchFamily="34" charset="0"/>
                <a:cs typeface="Arial" pitchFamily="34" charset="0"/>
              </a:rPr>
              <a:t> от 29.05.2014 №785 «Об утверждении требований к структуре официального сайта  ОО…»</a:t>
            </a:r>
          </a:p>
          <a:p>
            <a:endParaRPr lang="ru-RU" sz="1400" dirty="0">
              <a:latin typeface="Arial Narrow" pitchFamily="34" charset="0"/>
              <a:cs typeface="Arial" pitchFamily="34" charset="0"/>
            </a:endParaRPr>
          </a:p>
          <a:p>
            <a:r>
              <a:rPr lang="ru-RU" sz="1400" dirty="0">
                <a:latin typeface="Arial Narrow" pitchFamily="34" charset="0"/>
                <a:cs typeface="Arial" pitchFamily="34" charset="0"/>
              </a:rPr>
              <a:t>Система «Открытое правительство», проект «Открытый регион»</a:t>
            </a:r>
          </a:p>
          <a:p>
            <a:r>
              <a:rPr lang="ru-RU" sz="1400" dirty="0">
                <a:latin typeface="Arial Narrow" pitchFamily="34" charset="0"/>
                <a:cs typeface="Arial" pitchFamily="34" charset="0"/>
              </a:rPr>
              <a:t>Проект «Открытые данные»</a:t>
            </a:r>
          </a:p>
          <a:p>
            <a:r>
              <a:rPr lang="ru-RU" sz="1400" dirty="0">
                <a:latin typeface="Arial Narrow" pitchFamily="34" charset="0"/>
                <a:cs typeface="Arial" pitchFamily="34" charset="0"/>
              </a:rPr>
              <a:t>ФЦП «Электронное правительство»</a:t>
            </a:r>
            <a:endParaRPr lang="en-US" sz="1400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27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7239959" y="1772816"/>
            <a:ext cx="2393561" cy="2232248"/>
          </a:xfr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273050" lvl="0" indent="-273050" fontAlgn="base">
              <a:lnSpc>
                <a:spcPct val="80000"/>
              </a:lnSpc>
              <a:spcAft>
                <a:spcPct val="0"/>
              </a:spcAft>
              <a:buFont typeface="Arial" charset="0"/>
              <a:buChar char="•"/>
            </a:pPr>
            <a:endParaRPr lang="ru-RU" sz="1500" dirty="0" smtClean="0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  <a:p>
            <a:pPr marL="273050" lvl="0" indent="-273050" fontAlgn="base">
              <a:lnSpc>
                <a:spcPct val="80000"/>
              </a:lnSpc>
              <a:spcAft>
                <a:spcPct val="0"/>
              </a:spcAft>
              <a:buFont typeface="Arial" charset="0"/>
              <a:buChar char="•"/>
            </a:pPr>
            <a:r>
              <a:rPr lang="ru-RU" sz="1500" dirty="0" smtClean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273-ФЗ </a:t>
            </a:r>
            <a:r>
              <a:rPr lang="ru-RU" sz="15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«Об образовании в РФ».</a:t>
            </a:r>
          </a:p>
          <a:p>
            <a:pPr marL="273050" lvl="0" indent="-273050" fontAlgn="base">
              <a:lnSpc>
                <a:spcPct val="80000"/>
              </a:lnSpc>
              <a:spcAft>
                <a:spcPct val="0"/>
              </a:spcAft>
              <a:buFont typeface="Arial" charset="0"/>
              <a:buChar char="•"/>
            </a:pPr>
            <a:r>
              <a:rPr lang="ru-RU" sz="15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N 174-ФЗ «Об автономных учреждениях»</a:t>
            </a:r>
          </a:p>
          <a:p>
            <a:pPr marL="273050" lvl="0" indent="-273050" fontAlgn="base">
              <a:lnSpc>
                <a:spcPct val="80000"/>
              </a:lnSpc>
              <a:spcAft>
                <a:spcPct val="0"/>
              </a:spcAft>
              <a:buFont typeface="Arial" charset="0"/>
              <a:buChar char="•"/>
            </a:pPr>
            <a:r>
              <a:rPr lang="ru-RU" sz="15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N 7-ФЗ «О некоммерческих организациях»</a:t>
            </a:r>
          </a:p>
          <a:p>
            <a:endParaRPr lang="ru-RU" sz="1800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Нормативное регулирование публичной отчетности</a:t>
            </a:r>
            <a:endParaRPr lang="ru-RU" sz="1600" dirty="0">
              <a:solidFill>
                <a:srgbClr val="4F81BD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5203" y="1256653"/>
            <a:ext cx="9001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Постановления Правительства РФ: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037348715"/>
              </p:ext>
            </p:extLst>
          </p:nvPr>
        </p:nvGraphicFramePr>
        <p:xfrm>
          <a:off x="435203" y="1772816"/>
          <a:ext cx="6604000" cy="4402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27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953000" y="1772816"/>
            <a:ext cx="4457700" cy="439248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 fontScale="47500" lnSpcReduction="20000"/>
          </a:bodyPr>
          <a:lstStyle/>
          <a:p>
            <a:pPr lvl="0" algn="just" defTabSz="16319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"/>
              <a:tabLst>
                <a:tab pos="88900" algn="l"/>
              </a:tabLst>
            </a:pPr>
            <a:endParaRPr lang="ru-RU" sz="3300" dirty="0" smtClean="0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  <a:p>
            <a:pPr lvl="0" algn="just" defTabSz="16319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"/>
              <a:tabLst>
                <a:tab pos="88900" algn="l"/>
              </a:tabLst>
            </a:pPr>
            <a:r>
              <a:rPr lang="ru-RU" sz="3300" dirty="0" smtClean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участие управляющего совета (иного коллегиального органа) в создании условий для реализации программ, услуг дополнительного образования:</a:t>
            </a:r>
          </a:p>
          <a:p>
            <a:pPr lvl="0" algn="just" defTabSz="16319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88900" algn="l"/>
              </a:tabLst>
            </a:pPr>
            <a:endParaRPr lang="ru-RU" sz="3300" dirty="0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  <a:p>
            <a:pPr lvl="0" algn="just" defTabSz="16319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"/>
              <a:tabLst>
                <a:tab pos="88900" algn="l"/>
              </a:tabLst>
            </a:pPr>
            <a:r>
              <a:rPr lang="ru-RU" sz="3300" b="1" dirty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ru-RU" sz="3300" dirty="0">
                <a:solidFill>
                  <a:srgbClr val="4F81BD"/>
                </a:solidFill>
                <a:latin typeface="Arial Narrow" pitchFamily="34" charset="0"/>
                <a:cs typeface="Arial" pitchFamily="34" charset="0"/>
              </a:rPr>
              <a:t>за счет средств получателей образовательных услуг</a:t>
            </a:r>
          </a:p>
          <a:p>
            <a:pPr lvl="0" algn="just" defTabSz="16319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"/>
              <a:tabLst>
                <a:tab pos="88900" algn="l"/>
              </a:tabLst>
            </a:pPr>
            <a:endParaRPr lang="ru-RU" sz="3300" dirty="0">
              <a:solidFill>
                <a:srgbClr val="4F81BD"/>
              </a:solidFill>
              <a:latin typeface="Arial Narrow" pitchFamily="34" charset="0"/>
              <a:cs typeface="Arial" pitchFamily="34" charset="0"/>
            </a:endParaRPr>
          </a:p>
          <a:p>
            <a:pPr lvl="0" algn="just" defTabSz="16319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"/>
              <a:tabLst>
                <a:tab pos="88900" algn="l"/>
              </a:tabLst>
            </a:pPr>
            <a:r>
              <a:rPr lang="ru-RU" sz="3300" dirty="0">
                <a:solidFill>
                  <a:srgbClr val="4F81BD"/>
                </a:solidFill>
                <a:latin typeface="Arial Narrow" pitchFamily="34" charset="0"/>
                <a:cs typeface="Arial" pitchFamily="34" charset="0"/>
              </a:rPr>
              <a:t>на условиях благотворительности</a:t>
            </a:r>
          </a:p>
          <a:p>
            <a:pPr lvl="0" algn="just" defTabSz="16319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"/>
              <a:tabLst>
                <a:tab pos="88900" algn="l"/>
              </a:tabLst>
            </a:pPr>
            <a:endParaRPr lang="ru-RU" sz="3300" dirty="0">
              <a:solidFill>
                <a:srgbClr val="4F81BD"/>
              </a:solidFill>
              <a:latin typeface="Arial Narrow" pitchFamily="34" charset="0"/>
              <a:cs typeface="Arial" pitchFamily="34" charset="0"/>
            </a:endParaRPr>
          </a:p>
          <a:p>
            <a:pPr lvl="0" algn="just" defTabSz="16319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"/>
              <a:tabLst>
                <a:tab pos="88900" algn="l"/>
              </a:tabLst>
            </a:pPr>
            <a:r>
              <a:rPr lang="ru-RU" sz="3300" dirty="0">
                <a:solidFill>
                  <a:srgbClr val="4F81BD"/>
                </a:solidFill>
                <a:latin typeface="Arial Narrow" pitchFamily="34" charset="0"/>
                <a:cs typeface="Arial" pitchFamily="34" charset="0"/>
              </a:rPr>
              <a:t>на основе организации договорного взаимодействия образовательной организации с НКО</a:t>
            </a:r>
            <a:r>
              <a:rPr lang="en-US" sz="3300" dirty="0">
                <a:solidFill>
                  <a:srgbClr val="4F81BD"/>
                </a:solidFill>
                <a:latin typeface="Arial Narrow" pitchFamily="34" charset="0"/>
                <a:cs typeface="Arial" pitchFamily="34" charset="0"/>
              </a:rPr>
              <a:t>/</a:t>
            </a:r>
            <a:r>
              <a:rPr lang="ru-RU" sz="3300" dirty="0">
                <a:solidFill>
                  <a:srgbClr val="4F81BD"/>
                </a:solidFill>
                <a:latin typeface="Arial Narrow" pitchFamily="34" charset="0"/>
                <a:cs typeface="Arial" pitchFamily="34" charset="0"/>
              </a:rPr>
              <a:t>общественным объединением</a:t>
            </a:r>
            <a:r>
              <a:rPr lang="en-US" sz="3300" dirty="0">
                <a:solidFill>
                  <a:srgbClr val="4F81BD"/>
                </a:solidFill>
                <a:latin typeface="Arial Narrow" pitchFamily="34" charset="0"/>
                <a:cs typeface="Arial" pitchFamily="34" charset="0"/>
              </a:rPr>
              <a:t>/</a:t>
            </a:r>
            <a:r>
              <a:rPr lang="ru-RU" sz="3300" dirty="0">
                <a:solidFill>
                  <a:srgbClr val="4F81BD"/>
                </a:solidFill>
                <a:latin typeface="Arial Narrow" pitchFamily="34" charset="0"/>
                <a:cs typeface="Arial" pitchFamily="34" charset="0"/>
              </a:rPr>
              <a:t>негосударственной образовательной организацией</a:t>
            </a:r>
          </a:p>
          <a:p>
            <a:pPr lvl="0" algn="just" defTabSz="1631950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"/>
              <a:tabLst>
                <a:tab pos="88900" algn="l"/>
              </a:tabLst>
            </a:pPr>
            <a:endParaRPr lang="ru-RU" sz="3200" dirty="0">
              <a:solidFill>
                <a:srgbClr val="009900"/>
              </a:solidFill>
              <a:latin typeface="Arial Narrow" pitchFamily="34" charset="0"/>
              <a:cs typeface="Times New Roman" pitchFamily="18" charset="0"/>
            </a:endParaRPr>
          </a:p>
          <a:p>
            <a:pPr lvl="0" algn="just" defTabSz="1631950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"/>
              <a:tabLst>
                <a:tab pos="88900" algn="l"/>
              </a:tabLst>
            </a:pPr>
            <a:endParaRPr lang="ru-RU" sz="3200" dirty="0">
              <a:solidFill>
                <a:srgbClr val="009900"/>
              </a:solidFill>
              <a:latin typeface="Arial Narrow" pitchFamily="34" charset="0"/>
              <a:cs typeface="Times New Roman" pitchFamily="18" charset="0"/>
            </a:endParaRPr>
          </a:p>
          <a:p>
            <a:endParaRPr lang="ru-RU" dirty="0">
              <a:latin typeface="Arial Narrow" pitchFamily="34" charset="0"/>
            </a:endParaRPr>
          </a:p>
        </p:txBody>
      </p:sp>
      <p:pic>
        <p:nvPicPr>
          <p:cNvPr id="6" name="Picture 5" descr="dobro-poj-cover[RGB]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16496" y="1484784"/>
            <a:ext cx="4375150" cy="4094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Участие общественности в реализации </a:t>
            </a:r>
            <a:b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</a:br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Концепции дополнительного </a:t>
            </a:r>
            <a:r>
              <a:rPr lang="ru-RU" sz="20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образования</a:t>
            </a:r>
            <a:endParaRPr lang="ru-RU" sz="1600" dirty="0">
              <a:solidFill>
                <a:srgbClr val="4F81BD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58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707926" y="2018457"/>
            <a:ext cx="8490148" cy="3628997"/>
          </a:xfr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ru-RU" sz="2000" dirty="0" smtClean="0">
              <a:latin typeface="Arial Narrow" pitchFamily="34" charset="0"/>
            </a:endParaRPr>
          </a:p>
          <a:p>
            <a:pPr marL="0" indent="0">
              <a:buNone/>
            </a:pPr>
            <a:endParaRPr lang="ru-RU" sz="2000" dirty="0">
              <a:latin typeface="Arial Narrow" pitchFamily="34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Arial Narrow" pitchFamily="34" charset="0"/>
              </a:rPr>
              <a:t>3</a:t>
            </a:r>
            <a:r>
              <a:rPr lang="ru-RU" sz="2000" dirty="0">
                <a:latin typeface="Arial Narrow" pitchFamily="34" charset="0"/>
                <a:cs typeface="Arial" pitchFamily="34" charset="0"/>
              </a:rPr>
              <a:t>. Организации, осуществляющие образовательную деятельность за счет бюджетных ассигнований федерального бюджета, бюджетов субъектов Российской Федерации, местных бюджетов, вправе осуществлять за счет средств физических и (или) юридических лиц образовательную деятельность, не предусмотренную установленным государственным или муниципальным заданием либо соглашением о предоставлении субсидии на возмещение затрат, на одинаковых при оказании одних и тех же услуг условиях.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72680" y="1556792"/>
            <a:ext cx="576064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Статья 101. Осуществление образовательной деятельности за счет средств физических лиц и юридических лиц </a:t>
            </a: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ФЗ «Об образовании в РФ</a:t>
            </a:r>
            <a:r>
              <a:rPr lang="ru-RU" sz="20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»</a:t>
            </a:r>
          </a:p>
          <a:p>
            <a:pPr algn="l"/>
            <a:r>
              <a:rPr lang="ru-RU" sz="16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(</a:t>
            </a:r>
            <a:r>
              <a:rPr lang="ru-RU" sz="16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№ 273-ФЗ, </a:t>
            </a:r>
            <a:r>
              <a:rPr lang="ru-RU" sz="16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2012)</a:t>
            </a:r>
            <a:endParaRPr lang="ru-RU" sz="1200" dirty="0">
              <a:solidFill>
                <a:srgbClr val="4F81BD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21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887946" y="1955381"/>
            <a:ext cx="8130108" cy="3888432"/>
          </a:xfr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lvl="0" indent="1588" fontAlgn="base">
              <a:spcAft>
                <a:spcPct val="0"/>
              </a:spcAft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600" dirty="0" smtClean="0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  <a:p>
            <a:pPr marL="0" lvl="0" indent="1588" fontAlgn="base">
              <a:spcAft>
                <a:spcPct val="0"/>
              </a:spcAft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dirty="0" smtClean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1. В реализации образовательных программ с использованием сетевой формы наряду с организациями, осуществляющими образовательную деятельность, также могут участвовать …</a:t>
            </a:r>
            <a:r>
              <a:rPr lang="ru-RU" altLang="ru-RU" sz="1600" i="1" dirty="0" smtClean="0">
                <a:solidFill>
                  <a:srgbClr val="C0504D"/>
                </a:solidFill>
                <a:latin typeface="Arial Narrow" pitchFamily="34" charset="0"/>
                <a:cs typeface="Arial" pitchFamily="34" charset="0"/>
              </a:rPr>
              <a:t> и иные организации, обладающие ресурсами, необходимыми для осуществления обучения, проведения учебной и производственной практики и осуществления иных видов учебной деятельности, предусмотренных соответствующей образовательной программой.</a:t>
            </a:r>
          </a:p>
          <a:p>
            <a:pPr marL="0" lvl="0" indent="1588" fontAlgn="base">
              <a:spcAft>
                <a:spcPct val="0"/>
              </a:spcAft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ru-RU" sz="1600" i="1" dirty="0" smtClean="0">
              <a:solidFill>
                <a:srgbClr val="C0504D"/>
              </a:solidFill>
              <a:latin typeface="Arial Narrow" pitchFamily="34" charset="0"/>
              <a:cs typeface="Arial" pitchFamily="34" charset="0"/>
            </a:endParaRPr>
          </a:p>
          <a:p>
            <a:pPr marL="0" lvl="0" indent="1588" fontAlgn="base">
              <a:spcAft>
                <a:spcPct val="0"/>
              </a:spcAft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dirty="0" smtClean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    Пункты 2 и 3 статьи 15 предписывают договорной характер отношений между организациями, использующими предусмотренный данной статьей совместный (сетевой) порядок реализации образовательных программ:</a:t>
            </a:r>
          </a:p>
          <a:p>
            <a:pPr marL="0" lvl="0" indent="1588" fontAlgn="base">
              <a:spcAft>
                <a:spcPct val="0"/>
              </a:spcAft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dirty="0" smtClean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договор простого товарищества, предусмотренного главой 55 Гражданского кодекса РФ</a:t>
            </a:r>
          </a:p>
          <a:p>
            <a:pPr marL="0" lvl="0" indent="1588" fontAlgn="base">
              <a:spcAft>
                <a:spcPct val="0"/>
              </a:spcAft>
              <a:buFont typeface="Arial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600" dirty="0" smtClean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иные формы гражданско-правовых договоров, обеспечивающих признак совместности деятельности по реализации дополнительных образовательных программ, услуг</a:t>
            </a:r>
          </a:p>
          <a:p>
            <a:pPr marL="0" lvl="0" indent="1588" fontAlgn="base">
              <a:spcAft>
                <a:spcPct val="0"/>
              </a:spcAft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altLang="ru-RU" sz="1600" dirty="0" smtClean="0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  <a:p>
            <a:pPr marL="0" indent="1588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600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96480" y="1611182"/>
            <a:ext cx="531304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 Статья 15. Сетевая форма реализации образовательных программ</a:t>
            </a: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ФЗ «Об образовании в РФ</a:t>
            </a:r>
            <a:r>
              <a:rPr lang="ru-RU" sz="20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»</a:t>
            </a:r>
          </a:p>
          <a:p>
            <a:pPr algn="l"/>
            <a:r>
              <a:rPr lang="ru-RU" sz="16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(</a:t>
            </a:r>
            <a:r>
              <a:rPr lang="ru-RU" sz="16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№ 273-ФЗ, 2012</a:t>
            </a:r>
            <a:r>
              <a:rPr lang="ru-RU" sz="16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)</a:t>
            </a:r>
            <a:endParaRPr lang="ru-RU" sz="1600" dirty="0">
              <a:solidFill>
                <a:srgbClr val="4F81BD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44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743930" y="1915090"/>
            <a:ext cx="8418140" cy="4069323"/>
          </a:xfr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47675" lvl="0" indent="-446088" fontAlgn="base">
              <a:spcAft>
                <a:spcPct val="0"/>
              </a:spcAft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900" dirty="0" smtClean="0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  <a:p>
            <a:pPr marL="0" lvl="0" indent="1588" fontAlgn="base">
              <a:spcAft>
                <a:spcPct val="0"/>
              </a:spcAft>
              <a:buNone/>
              <a:tabLst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900" dirty="0" smtClean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1</a:t>
            </a:r>
            <a:r>
              <a:rPr lang="ru-RU" altLang="ru-RU" sz="19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. Система образования включает в себя:</a:t>
            </a:r>
          </a:p>
          <a:p>
            <a:pPr marL="0" lvl="0" indent="1588" fontAlgn="base">
              <a:spcAft>
                <a:spcPct val="0"/>
              </a:spcAft>
              <a:buNone/>
              <a:tabLst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900" dirty="0" smtClean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….</a:t>
            </a:r>
          </a:p>
          <a:p>
            <a:pPr marL="0" lvl="0" indent="1588" fontAlgn="base">
              <a:spcAft>
                <a:spcPct val="0"/>
              </a:spcAft>
              <a:buNone/>
              <a:tabLst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900" dirty="0" smtClean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4</a:t>
            </a:r>
            <a:r>
              <a:rPr lang="ru-RU" altLang="ru-RU" sz="19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) организации, осуществляющие обеспечение образовательной деятельности, оценку качества образования;</a:t>
            </a:r>
          </a:p>
          <a:p>
            <a:pPr marL="0" lvl="0" indent="1588" fontAlgn="base">
              <a:spcAft>
                <a:spcPct val="0"/>
              </a:spcAft>
              <a:buNone/>
              <a:tabLst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9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5) объединения юридических лиц, работодателей и их объединений, общественные объединения, осуществляющие деятельность в сфере образования.</a:t>
            </a:r>
          </a:p>
          <a:p>
            <a:pPr marL="447675" lvl="0" indent="-446088" fontAlgn="base">
              <a:spcAft>
                <a:spcPct val="0"/>
              </a:spcAft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1900" dirty="0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  <a:p>
            <a:pPr marL="447675" lvl="0" indent="-446088" algn="ctr" fontAlgn="base">
              <a:spcAft>
                <a:spcPct val="0"/>
              </a:spcAft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900" i="1" dirty="0">
                <a:solidFill>
                  <a:srgbClr val="0000FF"/>
                </a:solidFill>
                <a:latin typeface="Arial Narrow" pitchFamily="34" charset="0"/>
                <a:cs typeface="Arial" pitchFamily="34" charset="0"/>
              </a:rPr>
              <a:t>          </a:t>
            </a:r>
            <a:r>
              <a:rPr lang="ru-RU" altLang="ru-RU" sz="1900" i="1" dirty="0">
                <a:solidFill>
                  <a:srgbClr val="A64130"/>
                </a:solidFill>
                <a:latin typeface="Arial Narrow" pitchFamily="34" charset="0"/>
                <a:cs typeface="Arial" pitchFamily="34" charset="0"/>
              </a:rPr>
              <a:t>Системы государственно-общественного взаимодействия в образовании  мы понимаем как «открытые», в силу того, что такое сетевое взаимодействие принципиально открыто для неопределенного круга физических и юридических лиц.</a:t>
            </a:r>
          </a:p>
          <a:p>
            <a:endParaRPr lang="ru-RU" dirty="0">
              <a:latin typeface="Arial Narrow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84748" y="1583646"/>
            <a:ext cx="453650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Статья 10. Структура системы образования</a:t>
            </a: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ФЗ «Об образовании в РФ</a:t>
            </a:r>
            <a:r>
              <a:rPr lang="ru-RU" sz="20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»</a:t>
            </a:r>
          </a:p>
          <a:p>
            <a:pPr algn="l"/>
            <a:r>
              <a:rPr lang="ru-RU" sz="20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(</a:t>
            </a:r>
            <a:r>
              <a:rPr lang="ru-RU" sz="16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№ 273-ФЗ, 2012</a:t>
            </a:r>
            <a:r>
              <a:rPr lang="ru-RU" sz="16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)</a:t>
            </a:r>
            <a:endParaRPr lang="ru-RU" sz="1200" dirty="0">
              <a:solidFill>
                <a:srgbClr val="4F81BD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78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527906" y="1736812"/>
            <a:ext cx="8850188" cy="396044"/>
          </a:xfrm>
        </p:spPr>
        <p:txBody>
          <a:bodyPr>
            <a:normAutofit/>
          </a:bodyPr>
          <a:lstStyle/>
          <a:p>
            <a:pPr marL="514350" lvl="0" indent="-514350" defTabSz="1371600" eaLnBrk="0" fontAlgn="base" hangingPunct="0">
              <a:spcAft>
                <a:spcPct val="0"/>
              </a:spcAft>
              <a:buNone/>
            </a:pPr>
            <a:r>
              <a:rPr lang="ru-RU" sz="1800" b="1" dirty="0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Федеральные </a:t>
            </a: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законы</a:t>
            </a:r>
            <a:endParaRPr lang="ru-RU" sz="1800" b="1" dirty="0">
              <a:solidFill>
                <a:schemeClr val="accent3">
                  <a:lumMod val="50000"/>
                </a:schemeClr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035379624"/>
              </p:ext>
            </p:extLst>
          </p:nvPr>
        </p:nvGraphicFramePr>
        <p:xfrm>
          <a:off x="380492" y="2420888"/>
          <a:ext cx="9145016" cy="2016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32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60585446"/>
              </p:ext>
            </p:extLst>
          </p:nvPr>
        </p:nvGraphicFramePr>
        <p:xfrm>
          <a:off x="1460612" y="1988840"/>
          <a:ext cx="6984776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/>
            </a:r>
            <a:b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</a:br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«Об основах общественного контроля в Российской Федерации</a:t>
            </a:r>
            <a:r>
              <a:rPr lang="ru-RU" sz="20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» № </a:t>
            </a:r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212-ФЗ от 21.07.2014 г.</a:t>
            </a:r>
            <a:b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</a:br>
            <a:endParaRPr lang="ru-RU" sz="1600" dirty="0">
              <a:solidFill>
                <a:srgbClr val="4F81BD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56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Федеральный закон «О благотворительной деятельности и благотворительных </a:t>
            </a:r>
            <a:r>
              <a:rPr lang="ru-RU" sz="20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организациях»</a:t>
            </a:r>
          </a:p>
          <a:p>
            <a:pPr algn="l"/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№</a:t>
            </a:r>
            <a:r>
              <a:rPr lang="ru-RU" sz="20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135-ФЗ от 11.08.1995 г.</a:t>
            </a:r>
            <a:endParaRPr lang="ru-RU" sz="1600" dirty="0">
              <a:solidFill>
                <a:srgbClr val="4F81BD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0472" y="1359351"/>
            <a:ext cx="95050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Под благотворительной деятельностью понимается добровольная деятельность граждан и юридических лиц по бескорыстной (безвозмездной или на льготных условиях) передаче гражданам или юридическим лицам имущества, в том числе денежных средств, бескорыстному выполнению работ, предоставлению услуг, оказанию иной поддержки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»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567719087"/>
              </p:ext>
            </p:extLst>
          </p:nvPr>
        </p:nvGraphicFramePr>
        <p:xfrm>
          <a:off x="272480" y="2564904"/>
          <a:ext cx="9361040" cy="3312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45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68624" y="188640"/>
            <a:ext cx="7704856" cy="864096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Этапы </a:t>
            </a:r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становления общественных </a:t>
            </a:r>
            <a:r>
              <a:rPr lang="ru-RU" sz="20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интересов</a:t>
            </a:r>
            <a:br>
              <a:rPr lang="ru-RU" sz="20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</a:br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в </a:t>
            </a:r>
            <a:r>
              <a:rPr lang="ru-RU" sz="20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образовании</a:t>
            </a:r>
            <a:endParaRPr lang="ru-RU" sz="2000" dirty="0">
              <a:solidFill>
                <a:srgbClr val="4F81BD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20" name="Объект 19"/>
          <p:cNvSpPr>
            <a:spLocks noGrp="1"/>
          </p:cNvSpPr>
          <p:nvPr>
            <p:ph sz="half" idx="2"/>
          </p:nvPr>
        </p:nvSpPr>
        <p:spPr>
          <a:xfrm>
            <a:off x="4953000" y="1412776"/>
            <a:ext cx="4752528" cy="4320480"/>
          </a:xfr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ru-RU" sz="3800" dirty="0">
                <a:latin typeface="Arial Narrow" pitchFamily="34" charset="0"/>
              </a:rPr>
              <a:t>Школьные Советы (Советы образовательного учреждения) – конец 80-х XX </a:t>
            </a:r>
            <a:r>
              <a:rPr lang="ru-RU" sz="3800" dirty="0" smtClean="0">
                <a:latin typeface="Arial Narrow" pitchFamily="34" charset="0"/>
              </a:rPr>
              <a:t>век</a:t>
            </a:r>
          </a:p>
          <a:p>
            <a:pPr marL="0" indent="0">
              <a:buNone/>
            </a:pPr>
            <a:r>
              <a:rPr lang="ru-RU" sz="4000" dirty="0" smtClean="0">
                <a:latin typeface="Arial Narrow" pitchFamily="34" charset="0"/>
              </a:rPr>
              <a:t> </a:t>
            </a:r>
            <a:r>
              <a:rPr lang="ru-RU" sz="2500" dirty="0" smtClean="0">
                <a:latin typeface="Arial Narrow" pitchFamily="34" charset="0"/>
              </a:rPr>
              <a:t>(</a:t>
            </a:r>
            <a:r>
              <a:rPr lang="ru-RU" sz="2500" dirty="0">
                <a:latin typeface="Arial Narrow" pitchFamily="34" charset="0"/>
              </a:rPr>
              <a:t>Ст. 35 Закона об образовании) </a:t>
            </a:r>
          </a:p>
          <a:p>
            <a:pPr>
              <a:buFont typeface="Wingdings" pitchFamily="2" charset="2"/>
              <a:buChar char="Ø"/>
            </a:pPr>
            <a:endParaRPr lang="ru-RU" sz="3500" dirty="0">
              <a:latin typeface="Arial Narrow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3800" dirty="0">
                <a:latin typeface="Arial Narrow" pitchFamily="34" charset="0"/>
              </a:rPr>
              <a:t>Попечительские советы (в школах и рядом с ними) – конец 90-х XX </a:t>
            </a:r>
            <a:r>
              <a:rPr lang="ru-RU" sz="3800" dirty="0" smtClean="0">
                <a:latin typeface="Arial Narrow" pitchFamily="34" charset="0"/>
              </a:rPr>
              <a:t>век</a:t>
            </a:r>
          </a:p>
          <a:p>
            <a:pPr marL="0" indent="0">
              <a:buNone/>
            </a:pPr>
            <a:r>
              <a:rPr lang="ru-RU" sz="3000" dirty="0" smtClean="0">
                <a:latin typeface="Arial Narrow" pitchFamily="34" charset="0"/>
              </a:rPr>
              <a:t>         (Указ </a:t>
            </a:r>
            <a:r>
              <a:rPr lang="ru-RU" sz="3000" dirty="0">
                <a:latin typeface="Arial Narrow" pitchFamily="34" charset="0"/>
              </a:rPr>
              <a:t>Президента РФ и Постановление </a:t>
            </a:r>
            <a:r>
              <a:rPr lang="ru-RU" sz="3000" dirty="0" smtClean="0">
                <a:latin typeface="Arial Narrow" pitchFamily="34" charset="0"/>
              </a:rPr>
              <a:t>                                                           Правительства </a:t>
            </a:r>
            <a:r>
              <a:rPr lang="ru-RU" sz="3000" dirty="0">
                <a:latin typeface="Arial Narrow" pitchFamily="34" charset="0"/>
              </a:rPr>
              <a:t>РФ от 1999 г.)</a:t>
            </a:r>
          </a:p>
          <a:p>
            <a:pPr marL="0" indent="0">
              <a:buNone/>
            </a:pPr>
            <a:endParaRPr lang="ru-RU" sz="4000" dirty="0">
              <a:latin typeface="Arial Narrow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3800" dirty="0">
                <a:latin typeface="Arial Narrow" pitchFamily="34" charset="0"/>
              </a:rPr>
              <a:t>Управляющие Советы  - с 2004 г.</a:t>
            </a:r>
          </a:p>
          <a:p>
            <a:pPr marL="0" indent="0">
              <a:buNone/>
            </a:pPr>
            <a:r>
              <a:rPr lang="ru-RU" sz="4000" dirty="0" smtClean="0">
                <a:latin typeface="Arial Narrow" pitchFamily="34" charset="0"/>
              </a:rPr>
              <a:t>(</a:t>
            </a:r>
            <a:r>
              <a:rPr lang="ru-RU" sz="3000" dirty="0">
                <a:latin typeface="Arial Narrow" pitchFamily="34" charset="0"/>
              </a:rPr>
              <a:t>Письмо </a:t>
            </a:r>
            <a:r>
              <a:rPr lang="ru-RU" sz="3000" dirty="0" err="1">
                <a:latin typeface="Arial Narrow" pitchFamily="34" charset="0"/>
              </a:rPr>
              <a:t>МОиН</a:t>
            </a:r>
            <a:r>
              <a:rPr lang="ru-RU" sz="3000" dirty="0">
                <a:latin typeface="Arial Narrow" pitchFamily="34" charset="0"/>
              </a:rPr>
              <a:t> РФ от 2704.2004 г. № АФ-144 «О поддержке  инициативы общеобразовательных  учреждений, органов управления образованием по апробации ими модели управляющих советов общеобразовательных учреждений»</a:t>
            </a:r>
          </a:p>
          <a:p>
            <a:pPr>
              <a:buFont typeface="Wingdings" pitchFamily="2" charset="2"/>
              <a:buChar char="Ø"/>
            </a:pPr>
            <a:endParaRPr lang="ru-RU" sz="4000" dirty="0">
              <a:latin typeface="Arial Narrow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3800" dirty="0">
                <a:latin typeface="Arial Narrow" pitchFamily="34" charset="0"/>
              </a:rPr>
              <a:t>Наблюдательные Советы – с 2006 г.</a:t>
            </a:r>
          </a:p>
          <a:p>
            <a:pPr marL="0" indent="0">
              <a:buNone/>
            </a:pPr>
            <a:r>
              <a:rPr lang="ru-RU" sz="3000" dirty="0" smtClean="0">
                <a:latin typeface="Arial Narrow" pitchFamily="34" charset="0"/>
              </a:rPr>
              <a:t> (Закон </a:t>
            </a:r>
            <a:r>
              <a:rPr lang="ru-RU" sz="3000" dirty="0">
                <a:latin typeface="Arial Narrow" pitchFamily="34" charset="0"/>
              </a:rPr>
              <a:t>от 3.11.2006 г. № 174-ФЗ «Об автономных учреждениях») </a:t>
            </a:r>
          </a:p>
          <a:p>
            <a:pPr>
              <a:buFont typeface="Wingdings" pitchFamily="2" charset="2"/>
              <a:buChar char="Ø"/>
            </a:pPr>
            <a:endParaRPr lang="ru-RU" dirty="0">
              <a:latin typeface="Arial Narrow" pitchFamily="34" charset="0"/>
            </a:endParaRPr>
          </a:p>
        </p:txBody>
      </p:sp>
      <p:sp>
        <p:nvSpPr>
          <p:cNvPr id="21" name="Rectangle 3"/>
          <p:cNvSpPr>
            <a:spLocks/>
          </p:cNvSpPr>
          <p:nvPr/>
        </p:nvSpPr>
        <p:spPr bwMode="auto">
          <a:xfrm>
            <a:off x="344488" y="1412776"/>
            <a:ext cx="4392488" cy="432048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285750" indent="-285750" defTabSz="1371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</a:pPr>
            <a:endParaRPr lang="ru-RU" dirty="0" smtClean="0">
              <a:latin typeface="Arial Narrow" pitchFamily="34" charset="0"/>
            </a:endParaRPr>
          </a:p>
          <a:p>
            <a:pPr marL="285750" indent="-285750" defTabSz="1371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</a:pPr>
            <a:endParaRPr lang="ru-RU" sz="800" dirty="0">
              <a:latin typeface="Arial Narrow" pitchFamily="34" charset="0"/>
            </a:endParaRPr>
          </a:p>
          <a:p>
            <a:pPr marL="285750" indent="-285750" defTabSz="1371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ru-RU" dirty="0" smtClean="0">
                <a:latin typeface="Arial Narrow" pitchFamily="34" charset="0"/>
              </a:rPr>
              <a:t>Проявление </a:t>
            </a:r>
            <a:r>
              <a:rPr lang="ru-RU" dirty="0">
                <a:latin typeface="Arial Narrow" pitchFamily="34" charset="0"/>
              </a:rPr>
              <a:t>общественной проблематики, инициативы, интерес к авторским школам – до 1993 года.</a:t>
            </a:r>
          </a:p>
          <a:p>
            <a:pPr marL="914400" indent="-914400" defTabSz="1371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</a:pPr>
            <a:endParaRPr lang="ru-RU" dirty="0">
              <a:latin typeface="Arial Narrow" pitchFamily="34" charset="0"/>
            </a:endParaRPr>
          </a:p>
          <a:p>
            <a:pPr marL="285750" indent="-285750" defTabSz="1371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ru-RU" dirty="0">
                <a:latin typeface="Arial Narrow" pitchFamily="34" charset="0"/>
              </a:rPr>
              <a:t> Создание экономической платформы деятельности общественных институтов – с 1993 года по 2000 год.</a:t>
            </a:r>
          </a:p>
          <a:p>
            <a:pPr marL="914400" indent="-914400" defTabSz="1371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</a:pPr>
            <a:endParaRPr lang="ru-RU" dirty="0">
              <a:latin typeface="Arial Narrow" pitchFamily="34" charset="0"/>
            </a:endParaRPr>
          </a:p>
          <a:p>
            <a:pPr marL="285750" indent="-285750" defTabSz="1371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ru-RU" dirty="0">
                <a:latin typeface="Arial Narrow" pitchFamily="34" charset="0"/>
              </a:rPr>
              <a:t> Оформление общественной гласности – общественные институты – с 1993 года по 200</a:t>
            </a:r>
            <a:r>
              <a:rPr lang="en-US" dirty="0">
                <a:latin typeface="Arial Narrow" pitchFamily="34" charset="0"/>
              </a:rPr>
              <a:t>4</a:t>
            </a:r>
            <a:r>
              <a:rPr lang="ru-RU" dirty="0">
                <a:latin typeface="Arial Narrow" pitchFamily="34" charset="0"/>
              </a:rPr>
              <a:t> год.</a:t>
            </a:r>
          </a:p>
          <a:p>
            <a:pPr marL="914400" indent="-914400" defTabSz="1371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</a:pPr>
            <a:endParaRPr lang="ru-RU" dirty="0">
              <a:latin typeface="Arial Narrow" pitchFamily="34" charset="0"/>
            </a:endParaRPr>
          </a:p>
          <a:p>
            <a:pPr marL="285750" indent="-285750" defTabSz="1371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</a:pPr>
            <a:r>
              <a:rPr lang="ru-RU" dirty="0" smtClean="0">
                <a:latin typeface="Arial Narrow" pitchFamily="34" charset="0"/>
              </a:rPr>
              <a:t>Общественные </a:t>
            </a:r>
            <a:r>
              <a:rPr lang="ru-RU" dirty="0">
                <a:latin typeface="Arial Narrow" pitchFamily="34" charset="0"/>
              </a:rPr>
              <a:t>институты и их полномочия – начало эксперимента с 2004 года.</a:t>
            </a:r>
          </a:p>
          <a:p>
            <a:pPr marL="914400" indent="-914400" defTabSz="137160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Ø"/>
            </a:pPr>
            <a:endParaRPr lang="ru-RU" dirty="0">
              <a:latin typeface="Arial Narrow" pitchFamily="34" charset="0"/>
            </a:endParaRPr>
          </a:p>
        </p:txBody>
      </p:sp>
      <p:sp>
        <p:nvSpPr>
          <p:cNvPr id="22" name="Rectangle 2"/>
          <p:cNvSpPr txBox="1">
            <a:spLocks/>
          </p:cNvSpPr>
          <p:nvPr/>
        </p:nvSpPr>
        <p:spPr>
          <a:xfrm>
            <a:off x="2571986" y="6035280"/>
            <a:ext cx="4810000" cy="569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i="1" dirty="0" smtClean="0">
                <a:solidFill>
                  <a:srgbClr val="FF0000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Больше Советов, хороших и разных?</a:t>
            </a:r>
            <a:r>
              <a:rPr lang="ru-RU" sz="1800" dirty="0" smtClean="0">
                <a:solidFill>
                  <a:srgbClr val="FF0000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 </a:t>
            </a:r>
          </a:p>
        </p:txBody>
      </p:sp>
      <p:sp>
        <p:nvSpPr>
          <p:cNvPr id="2" name="Стрелка вправо 1"/>
          <p:cNvSpPr/>
          <p:nvPr/>
        </p:nvSpPr>
        <p:spPr>
          <a:xfrm>
            <a:off x="0" y="1240633"/>
            <a:ext cx="9906000" cy="241542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48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491902" y="3406767"/>
            <a:ext cx="8922196" cy="1152128"/>
          </a:xfrm>
          <a:ln w="28575">
            <a:solidFill>
              <a:schemeClr val="accent5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lvl="0" indent="0" algn="ctr" defTabSz="1371600" eaLnBrk="0" hangingPunct="0">
              <a:spcAft>
                <a:spcPct val="0"/>
              </a:spcAft>
              <a:buNone/>
            </a:pPr>
            <a:r>
              <a:rPr lang="ru-RU" sz="2000" dirty="0" smtClean="0">
                <a:latin typeface="Arial Narrow" pitchFamily="34" charset="0"/>
                <a:cs typeface="Arial" pitchFamily="34" charset="0"/>
              </a:rPr>
              <a:t>для </a:t>
            </a:r>
            <a:r>
              <a:rPr lang="ru-RU" sz="2000" dirty="0">
                <a:latin typeface="Arial Narrow" pitchFamily="34" charset="0"/>
                <a:cs typeface="Arial" pitchFamily="34" charset="0"/>
              </a:rPr>
              <a:t>специалистов региональных и муниципальных органов управления образованием, руководителей и педагогических работников образовательных организаций, представителей коллегиальных органов управления </a:t>
            </a:r>
            <a:r>
              <a:rPr lang="ru-RU" sz="2000" dirty="0" smtClean="0">
                <a:latin typeface="Arial Narrow" pitchFamily="34" charset="0"/>
                <a:cs typeface="Arial" pitchFamily="34" charset="0"/>
              </a:rPr>
              <a:t>образованием</a:t>
            </a:r>
            <a:endParaRPr lang="ru-RU" sz="2000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Министерство образования и науки российской </a:t>
            </a:r>
            <a:r>
              <a:rPr lang="ru-RU" sz="20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федерации</a:t>
            </a:r>
            <a:endParaRPr lang="ru-RU" sz="1600" dirty="0">
              <a:solidFill>
                <a:srgbClr val="4F81BD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203" y="1916832"/>
            <a:ext cx="9001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 algn="ctr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Методические рекомендации по развитию государственно-общественного управления образованием в субъектах Российской Федерации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27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0232" t="15700" r="11413" b="7301"/>
          <a:stretch/>
        </p:blipFill>
        <p:spPr>
          <a:xfrm>
            <a:off x="733623" y="730007"/>
            <a:ext cx="8438753" cy="5397986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37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59884887"/>
              </p:ext>
            </p:extLst>
          </p:nvPr>
        </p:nvGraphicFramePr>
        <p:xfrm>
          <a:off x="923950" y="1628800"/>
          <a:ext cx="8058100" cy="3974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/>
            </a:r>
            <a:b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</a:br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Нормативные акты и документы образовательной организации </a:t>
            </a:r>
            <a:r>
              <a:rPr lang="ru-RU" sz="20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для </a:t>
            </a:r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создания УС</a:t>
            </a:r>
            <a:b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</a:br>
            <a:endParaRPr lang="ru-RU" sz="1600" dirty="0">
              <a:solidFill>
                <a:srgbClr val="4F81BD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10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04528" y="1628800"/>
            <a:ext cx="849694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Основные понятия и отличительные признаки государственно-общественного характера управления образованием </a:t>
            </a:r>
            <a:endParaRPr lang="ru-RU" sz="1600" dirty="0">
              <a:solidFill>
                <a:srgbClr val="4F81BD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81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480" y="1878421"/>
            <a:ext cx="792088" cy="919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945" y="3624561"/>
            <a:ext cx="941623" cy="1021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1208584" y="1628800"/>
            <a:ext cx="8202116" cy="45259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pPr marL="512763" lvl="0" indent="-512763" defTabSz="1371600" fontAlgn="base">
              <a:lnSpc>
                <a:spcPct val="80000"/>
              </a:lnSpc>
              <a:spcAft>
                <a:spcPct val="0"/>
              </a:spcAft>
              <a:buFont typeface="Arial" charset="0"/>
              <a:buChar char="•"/>
              <a:defRPr/>
            </a:pPr>
            <a:endParaRPr lang="ru-RU" sz="3200" dirty="0" smtClean="0">
              <a:solidFill>
                <a:srgbClr val="40315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  <a:cs typeface="Arial" charset="0"/>
            </a:endParaRPr>
          </a:p>
          <a:p>
            <a:pPr marL="512763" lvl="0" indent="-512763" defTabSz="1371600" fontAlgn="base">
              <a:lnSpc>
                <a:spcPct val="120000"/>
              </a:lnSpc>
              <a:spcAft>
                <a:spcPct val="0"/>
              </a:spcAft>
              <a:buFont typeface="Arial" charset="0"/>
              <a:buChar char="•"/>
              <a:defRPr/>
            </a:pPr>
            <a:r>
              <a:rPr lang="ru-RU" sz="3200" b="1" dirty="0" smtClean="0">
                <a:solidFill>
                  <a:srgbClr val="BA5654"/>
                </a:solidFill>
                <a:latin typeface="Arial Narrow" pitchFamily="34" charset="0"/>
                <a:cs typeface="Arial" pitchFamily="34" charset="0"/>
              </a:rPr>
              <a:t>Государственный </a:t>
            </a:r>
            <a:r>
              <a:rPr lang="ru-RU" sz="3200" b="1" dirty="0">
                <a:solidFill>
                  <a:srgbClr val="BA5654"/>
                </a:solidFill>
                <a:latin typeface="Arial Narrow" pitchFamily="34" charset="0"/>
                <a:cs typeface="Arial" pitchFamily="34" charset="0"/>
              </a:rPr>
              <a:t>заказ </a:t>
            </a:r>
            <a:r>
              <a:rPr lang="ru-RU" sz="32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-  финансируемый государством объем услуг по воспитанию и обучению, по подготовке, повышению квалификации и переподготовке … для обеспечения потребностей экономики, воспроизводства квалифицированной рабочей силы и интеллектуального потенциала общества, а также по учебно-методическому обеспечению системы образования</a:t>
            </a:r>
          </a:p>
          <a:p>
            <a:pPr marL="512763" lvl="0" indent="-512763" defTabSz="1371600" fontAlgn="base">
              <a:lnSpc>
                <a:spcPct val="120000"/>
              </a:lnSpc>
              <a:spcAft>
                <a:spcPct val="0"/>
              </a:spcAft>
              <a:buNone/>
              <a:defRPr/>
            </a:pPr>
            <a:r>
              <a:rPr lang="ru-RU" sz="32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/>
            </a:r>
            <a:br>
              <a:rPr lang="ru-RU" sz="32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</a:br>
            <a:endParaRPr lang="ru-RU" sz="3200" dirty="0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  <a:p>
            <a:pPr marL="512763" lvl="0" indent="-512763" defTabSz="1371600" fontAlgn="base">
              <a:lnSpc>
                <a:spcPct val="120000"/>
              </a:lnSpc>
              <a:spcAft>
                <a:spcPct val="0"/>
              </a:spcAft>
              <a:buFont typeface="Arial" charset="0"/>
              <a:buChar char="•"/>
              <a:defRPr/>
            </a:pPr>
            <a:r>
              <a:rPr lang="ru-RU" sz="3200" b="1" dirty="0">
                <a:solidFill>
                  <a:srgbClr val="BA5654"/>
                </a:solidFill>
                <a:latin typeface="Arial Narrow" pitchFamily="34" charset="0"/>
                <a:cs typeface="Arial" pitchFamily="34" charset="0"/>
              </a:rPr>
              <a:t>Гражданский (социальный, общественный) заказ </a:t>
            </a:r>
            <a:r>
              <a:rPr lang="ru-RU" sz="32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- оформленное и нормативно закрепленное ожидание граждан от системы образования: ожидания относительно </a:t>
            </a:r>
            <a:r>
              <a:rPr lang="ru-RU" sz="3200" u="sng" dirty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результатов 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работы </a:t>
            </a:r>
            <a:r>
              <a:rPr lang="ru-RU" sz="32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образовательных институтов, </a:t>
            </a:r>
            <a:r>
              <a:rPr lang="ru-RU" sz="3200" u="sng" dirty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эффектов </a:t>
            </a:r>
            <a:r>
              <a:rPr lang="ru-RU" sz="3200" dirty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от образования</a:t>
            </a:r>
            <a:r>
              <a:rPr lang="ru-RU" sz="32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, которые обеспечивают (и гарантируют) человеку успешность (в плане построения профессиональной карьеры, обустройства собственной жизни, успешности в самом широком смысле).</a:t>
            </a:r>
          </a:p>
          <a:p>
            <a:pPr marL="512763" lvl="0" indent="-512763" defTabSz="1371600" fontAlgn="base">
              <a:lnSpc>
                <a:spcPct val="120000"/>
              </a:lnSpc>
              <a:spcAft>
                <a:spcPct val="0"/>
              </a:spcAft>
              <a:buNone/>
              <a:defRPr/>
            </a:pPr>
            <a:endParaRPr lang="ru-RU" sz="3200" dirty="0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  <a:p>
            <a:pPr marL="0" lvl="0" indent="0" defTabSz="137160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None/>
              <a:defRPr/>
            </a:pPr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pitchFamily="34" charset="0"/>
              </a:rPr>
              <a:t>         Гражданский заказ предполагает ответственное позиционирование граждан, гражданских </a:t>
            </a:r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pitchFamily="34" charset="0"/>
              </a:rPr>
              <a:t>институтов относительно </a:t>
            </a:r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itchFamily="34" charset="0"/>
                <a:cs typeface="Arial" pitchFamily="34" charset="0"/>
              </a:rPr>
              <a:t>результата и условий достижения результата образования. </a:t>
            </a:r>
          </a:p>
          <a:p>
            <a:endParaRPr lang="ru-RU" dirty="0">
              <a:latin typeface="Arial Narrow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02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Бане6р АР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t="32336" b="20000"/>
          <a:stretch>
            <a:fillRect/>
          </a:stretch>
        </p:blipFill>
        <p:spPr bwMode="auto">
          <a:xfrm>
            <a:off x="169640" y="1844824"/>
            <a:ext cx="4375150" cy="4008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2"/>
          <p:cNvSpPr>
            <a:spLocks noGrp="1"/>
          </p:cNvSpPr>
          <p:nvPr>
            <p:ph sz="half" idx="2"/>
          </p:nvPr>
        </p:nvSpPr>
        <p:spPr>
          <a:xfrm>
            <a:off x="5932770" y="2010697"/>
            <a:ext cx="3943102" cy="4525963"/>
          </a:xfrm>
        </p:spPr>
        <p:txBody>
          <a:bodyPr lIns="163294" tIns="81647" rIns="163294" bIns="81647">
            <a:normAutofit/>
          </a:bodyPr>
          <a:lstStyle/>
          <a:p>
            <a:pPr marL="512763" indent="-512763"/>
            <a:endParaRPr lang="ru-RU" sz="2000" dirty="0" smtClean="0">
              <a:solidFill>
                <a:srgbClr val="A64130"/>
              </a:solidFill>
              <a:latin typeface="Arial Narrow" pitchFamily="34" charset="0"/>
              <a:cs typeface="Arial" pitchFamily="34" charset="0"/>
            </a:endParaRPr>
          </a:p>
          <a:p>
            <a:r>
              <a:rPr lang="ru-RU" sz="2000" dirty="0" smtClean="0">
                <a:solidFill>
                  <a:srgbClr val="A64130"/>
                </a:solidFill>
                <a:latin typeface="Arial Narrow" pitchFamily="34" charset="0"/>
                <a:cs typeface="Arial" pitchFamily="34" charset="0"/>
              </a:rPr>
              <a:t>   К условиям обучения </a:t>
            </a:r>
          </a:p>
          <a:p>
            <a:pPr marL="512763" indent="-512763"/>
            <a:r>
              <a:rPr lang="ru-RU" sz="2000" dirty="0" smtClean="0">
                <a:solidFill>
                  <a:srgbClr val="A64130"/>
                </a:solidFill>
                <a:latin typeface="Arial Narrow" pitchFamily="34" charset="0"/>
                <a:cs typeface="Arial" pitchFamily="34" charset="0"/>
              </a:rPr>
              <a:t>К педагогическим кадрам </a:t>
            </a:r>
          </a:p>
          <a:p>
            <a:pPr marL="512763" indent="-512763"/>
            <a:r>
              <a:rPr lang="ru-RU" sz="2000" dirty="0" smtClean="0">
                <a:solidFill>
                  <a:srgbClr val="A64130"/>
                </a:solidFill>
                <a:latin typeface="Arial Narrow" pitchFamily="34" charset="0"/>
                <a:cs typeface="Arial" pitchFamily="34" charset="0"/>
              </a:rPr>
              <a:t>К программам</a:t>
            </a:r>
          </a:p>
          <a:p>
            <a:pPr marL="512763" indent="-512763"/>
            <a:r>
              <a:rPr lang="ru-RU" sz="2000" dirty="0" smtClean="0">
                <a:solidFill>
                  <a:srgbClr val="A64130"/>
                </a:solidFill>
                <a:latin typeface="Arial Narrow" pitchFamily="34" charset="0"/>
                <a:cs typeface="Arial" pitchFamily="34" charset="0"/>
              </a:rPr>
              <a:t>К отношению  между  участниками </a:t>
            </a:r>
          </a:p>
          <a:p>
            <a:pPr marL="512763" indent="-512763"/>
            <a:r>
              <a:rPr lang="ru-RU" sz="2000" dirty="0" smtClean="0">
                <a:solidFill>
                  <a:srgbClr val="A64130"/>
                </a:solidFill>
                <a:latin typeface="Arial Narrow" pitchFamily="34" charset="0"/>
                <a:cs typeface="Arial" pitchFamily="34" charset="0"/>
              </a:rPr>
              <a:t>К результатам </a:t>
            </a:r>
          </a:p>
          <a:p>
            <a:pPr marL="512763" indent="-512763"/>
            <a:r>
              <a:rPr lang="ru-RU" sz="2000" dirty="0" smtClean="0">
                <a:solidFill>
                  <a:srgbClr val="A64130"/>
                </a:solidFill>
                <a:latin typeface="Arial Narrow" pitchFamily="34" charset="0"/>
                <a:cs typeface="Arial" pitchFamily="34" charset="0"/>
              </a:rPr>
              <a:t>К информации (открытости) </a:t>
            </a:r>
          </a:p>
          <a:p>
            <a:pPr marL="512763" indent="-512763"/>
            <a:r>
              <a:rPr lang="ru-RU" sz="2000" dirty="0" smtClean="0">
                <a:solidFill>
                  <a:srgbClr val="A64130"/>
                </a:solidFill>
                <a:latin typeface="Arial Narrow" pitchFamily="34" charset="0"/>
                <a:cs typeface="Arial" pitchFamily="34" charset="0"/>
              </a:rPr>
              <a:t>……………</a:t>
            </a: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V="1">
            <a:off x="4653920" y="2636911"/>
            <a:ext cx="1019160" cy="1643311"/>
          </a:xfrm>
          <a:prstGeom prst="line">
            <a:avLst/>
          </a:prstGeom>
          <a:noFill/>
          <a:ln w="9525">
            <a:solidFill>
              <a:srgbClr val="A6413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4653920" y="3889177"/>
            <a:ext cx="1180729" cy="402445"/>
          </a:xfrm>
          <a:prstGeom prst="line">
            <a:avLst/>
          </a:prstGeom>
          <a:noFill/>
          <a:ln w="9525">
            <a:solidFill>
              <a:srgbClr val="A6413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 flipV="1">
            <a:off x="4653921" y="2996952"/>
            <a:ext cx="1163176" cy="1283270"/>
          </a:xfrm>
          <a:prstGeom prst="line">
            <a:avLst/>
          </a:prstGeom>
          <a:noFill/>
          <a:ln w="9525">
            <a:solidFill>
              <a:srgbClr val="A6413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V="1">
            <a:off x="4653919" y="3458566"/>
            <a:ext cx="1163178" cy="861222"/>
          </a:xfrm>
          <a:prstGeom prst="line">
            <a:avLst/>
          </a:prstGeom>
          <a:noFill/>
          <a:ln w="9525">
            <a:solidFill>
              <a:srgbClr val="A6413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>
            <a:off x="4689639" y="4291623"/>
            <a:ext cx="1145010" cy="28165"/>
          </a:xfrm>
          <a:prstGeom prst="line">
            <a:avLst/>
          </a:prstGeom>
          <a:noFill/>
          <a:ln w="9525">
            <a:solidFill>
              <a:srgbClr val="A6413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>
            <a:off x="4653920" y="4273679"/>
            <a:ext cx="1163177" cy="369749"/>
          </a:xfrm>
          <a:prstGeom prst="line">
            <a:avLst/>
          </a:prstGeom>
          <a:noFill/>
          <a:ln w="9525">
            <a:solidFill>
              <a:srgbClr val="A6413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>
            <a:off x="4636369" y="4280223"/>
            <a:ext cx="1180728" cy="876969"/>
          </a:xfrm>
          <a:prstGeom prst="line">
            <a:avLst/>
          </a:prstGeom>
          <a:noFill/>
          <a:ln w="9525">
            <a:solidFill>
              <a:srgbClr val="A6413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6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Составляющие общественного заказа  школе</a:t>
            </a:r>
            <a:endParaRPr lang="ru-RU" sz="1600" dirty="0">
              <a:solidFill>
                <a:srgbClr val="4F81BD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39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39008" y="4581128"/>
            <a:ext cx="4896544" cy="2113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Логика общественного участия в управлении ОО:</a:t>
            </a:r>
            <a:endParaRPr lang="ru-RU" sz="1600" dirty="0">
              <a:solidFill>
                <a:srgbClr val="4F81BD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9175263"/>
              </p:ext>
            </p:extLst>
          </p:nvPr>
        </p:nvGraphicFramePr>
        <p:xfrm>
          <a:off x="318852" y="1708533"/>
          <a:ext cx="9268296" cy="27285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141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81192" y="4725144"/>
            <a:ext cx="2880320" cy="175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88504" y="1844824"/>
            <a:ext cx="90730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ctr" defTabSz="1371600" fontAlgn="base">
              <a:lnSpc>
                <a:spcPct val="90000"/>
              </a:lnSpc>
              <a:spcAft>
                <a:spcPct val="0"/>
              </a:spcAft>
              <a:buNone/>
            </a:pPr>
            <a:r>
              <a:rPr lang="ru-RU" altLang="ru-RU" dirty="0">
                <a:solidFill>
                  <a:srgbClr val="008000"/>
                </a:solidFill>
                <a:latin typeface="Arial Narrow" pitchFamily="34" charset="0"/>
              </a:rPr>
              <a:t> </a:t>
            </a:r>
          </a:p>
          <a:p>
            <a:pPr lvl="0" indent="-514350" defTabSz="1371600" fontAlgn="base">
              <a:lnSpc>
                <a:spcPct val="90000"/>
              </a:lnSpc>
              <a:spcAft>
                <a:spcPct val="0"/>
              </a:spcAft>
            </a:pPr>
            <a:r>
              <a:rPr lang="ru-RU" altLang="ru-RU" b="1" dirty="0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Государственно-общественное управление образованием</a:t>
            </a:r>
            <a:r>
              <a:rPr lang="ru-RU" altLang="ru-RU" dirty="0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 </a:t>
            </a:r>
            <a:r>
              <a:rPr lang="ru-RU" altLang="ru-RU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участие и взаимодействие в управлении </a:t>
            </a:r>
            <a:r>
              <a:rPr lang="ru-RU" altLang="ru-RU" dirty="0" smtClean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образованием</a:t>
            </a:r>
            <a:endParaRPr lang="ru-RU" altLang="ru-RU" dirty="0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  <a:p>
            <a:pPr marL="514350" lvl="0" indent="-514350" defTabSz="1371600" fontAlgn="base">
              <a:lnSpc>
                <a:spcPct val="90000"/>
              </a:lnSpc>
              <a:spcAft>
                <a:spcPct val="0"/>
              </a:spcAft>
              <a:buNone/>
            </a:pPr>
            <a:endParaRPr lang="ru-RU" altLang="ru-RU" dirty="0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  <a:p>
            <a:pPr lvl="0" algn="just" defTabSz="1371600" fontAlgn="base">
              <a:lnSpc>
                <a:spcPct val="90000"/>
              </a:lnSpc>
              <a:spcAft>
                <a:spcPct val="0"/>
              </a:spcAft>
            </a:pPr>
            <a:r>
              <a:rPr lang="ru-RU" altLang="ru-RU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•  с одной стороны, различных субъектов, выражающих и представляющих интересы, политику, гарантии и компетенцию государства в области образования (органы государственной власти и местного самоуправления, руководители общеобразовательных учреждений), и,</a:t>
            </a:r>
          </a:p>
          <a:p>
            <a:pPr lvl="0" algn="just" defTabSz="1371600" fontAlgn="base">
              <a:lnSpc>
                <a:spcPct val="90000"/>
              </a:lnSpc>
              <a:spcAft>
                <a:spcPct val="0"/>
              </a:spcAft>
            </a:pPr>
            <a:endParaRPr lang="ru-RU" altLang="ru-RU" dirty="0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  <a:p>
            <a:pPr lvl="0" algn="just" defTabSz="1371600" fontAlgn="base">
              <a:lnSpc>
                <a:spcPct val="90000"/>
              </a:lnSpc>
              <a:spcAft>
                <a:spcPct val="0"/>
              </a:spcAft>
            </a:pPr>
            <a:r>
              <a:rPr lang="ru-RU" altLang="ru-RU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•   с другой стороны, различных субъектов, выражающих интересы в области образования, гражданского общества, населения. </a:t>
            </a:r>
            <a:endParaRPr lang="ru-RU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86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93456887"/>
              </p:ext>
            </p:extLst>
          </p:nvPr>
        </p:nvGraphicFramePr>
        <p:xfrm>
          <a:off x="887946" y="1844824"/>
          <a:ext cx="8130108" cy="3412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Три основные задачи</a:t>
            </a:r>
            <a:b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</a:br>
            <a:r>
              <a:rPr lang="ru-RU" sz="20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Государственно-общественного </a:t>
            </a:r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управления образованием </a:t>
            </a:r>
            <a:r>
              <a:rPr lang="ru-RU" sz="20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:</a:t>
            </a:r>
            <a:endParaRPr lang="ru-RU" sz="1600" dirty="0">
              <a:solidFill>
                <a:srgbClr val="4F81BD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20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2638356"/>
              </p:ext>
            </p:extLst>
          </p:nvPr>
        </p:nvGraphicFramePr>
        <p:xfrm>
          <a:off x="515981" y="1065265"/>
          <a:ext cx="8874038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/>
            </a:r>
            <a:b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</a:br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Основные принципы </a:t>
            </a:r>
            <a:b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</a:br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Государственно-общественного управления образованием :</a:t>
            </a:r>
            <a:b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</a:br>
            <a:endParaRPr lang="ru-RU" sz="1600" dirty="0">
              <a:solidFill>
                <a:srgbClr val="4F81BD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9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analit_0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32669" y="1361404"/>
            <a:ext cx="4768940" cy="3595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5042346" y="1412776"/>
            <a:ext cx="4519166" cy="5040560"/>
          </a:xfrm>
          <a:ln>
            <a:solidFill>
              <a:srgbClr val="A6413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dirty="0">
                <a:latin typeface="Arial Narrow" pitchFamily="34" charset="0"/>
              </a:rPr>
              <a:t>1- утверждать принимаемые локальные правовые акты ОУ; </a:t>
            </a:r>
          </a:p>
          <a:p>
            <a:pPr marL="0" indent="0">
              <a:buNone/>
            </a:pPr>
            <a:r>
              <a:rPr lang="ru-RU" sz="1400" dirty="0">
                <a:latin typeface="Arial Narrow" pitchFamily="34" charset="0"/>
              </a:rPr>
              <a:t>2 - налагать «вето» на решения администрации в спорных случаях; </a:t>
            </a:r>
          </a:p>
          <a:p>
            <a:pPr marL="0" indent="0">
              <a:buNone/>
            </a:pPr>
            <a:r>
              <a:rPr lang="ru-RU" sz="1400" dirty="0">
                <a:latin typeface="Arial Narrow" pitchFamily="34" charset="0"/>
              </a:rPr>
              <a:t>3 - утверждать кандидатуру директора;</a:t>
            </a:r>
          </a:p>
          <a:p>
            <a:pPr marL="0" indent="0">
              <a:buNone/>
            </a:pPr>
            <a:r>
              <a:rPr lang="ru-RU" sz="1400" dirty="0">
                <a:latin typeface="Arial Narrow" pitchFamily="34" charset="0"/>
              </a:rPr>
              <a:t>4 -утверждать программу развития ОУ;</a:t>
            </a:r>
          </a:p>
          <a:p>
            <a:pPr marL="0" indent="0">
              <a:buNone/>
            </a:pPr>
            <a:r>
              <a:rPr lang="ru-RU" sz="1400" dirty="0">
                <a:latin typeface="Arial Narrow" pitchFamily="34" charset="0"/>
              </a:rPr>
              <a:t>5 - утверждать режим работы ОУ;</a:t>
            </a:r>
          </a:p>
          <a:p>
            <a:pPr marL="0" indent="0">
              <a:buNone/>
            </a:pPr>
            <a:r>
              <a:rPr lang="ru-RU" sz="1400" dirty="0">
                <a:latin typeface="Arial Narrow" pitchFamily="34" charset="0"/>
              </a:rPr>
              <a:t>6 - принимать самостоятельные решения по отдельным вопросам </a:t>
            </a:r>
            <a:r>
              <a:rPr lang="ru-RU" sz="1400" dirty="0" err="1">
                <a:latin typeface="Arial Narrow" pitchFamily="34" charset="0"/>
              </a:rPr>
              <a:t>внутришкольной</a:t>
            </a:r>
            <a:r>
              <a:rPr lang="ru-RU" sz="1400" dirty="0">
                <a:latin typeface="Arial Narrow" pitchFamily="34" charset="0"/>
              </a:rPr>
              <a:t> жизни (школьная форма, режим обучения и каникул, школьное питание, дежурства по школе, праздники и т.д.);</a:t>
            </a:r>
          </a:p>
          <a:p>
            <a:pPr marL="0" indent="0">
              <a:buNone/>
            </a:pPr>
            <a:r>
              <a:rPr lang="ru-RU" sz="1400" dirty="0">
                <a:latin typeface="Arial Narrow" pitchFamily="34" charset="0"/>
              </a:rPr>
              <a:t>7 - выступать с инициативой расторжения трудовых договоров с педагогическими работниками и обслуживающим персоналом ОУ;</a:t>
            </a:r>
          </a:p>
          <a:p>
            <a:pPr marL="0" indent="0">
              <a:buNone/>
            </a:pPr>
            <a:r>
              <a:rPr lang="ru-RU" sz="1400" dirty="0">
                <a:latin typeface="Arial Narrow" pitchFamily="34" charset="0"/>
              </a:rPr>
              <a:t>8 - заслушивать отчеты о работе отдельных педагогов, директора школы и его заместителей; </a:t>
            </a:r>
          </a:p>
          <a:p>
            <a:pPr marL="0" indent="0">
              <a:buNone/>
            </a:pPr>
            <a:r>
              <a:rPr lang="ru-RU" sz="1400" dirty="0">
                <a:latin typeface="Arial Narrow" pitchFamily="34" charset="0"/>
              </a:rPr>
              <a:t>9 - участвовать в аттестации педагогических кадров;</a:t>
            </a:r>
          </a:p>
          <a:p>
            <a:pPr marL="0" indent="0">
              <a:buNone/>
            </a:pPr>
            <a:r>
              <a:rPr lang="ru-RU" sz="1400" dirty="0">
                <a:latin typeface="Arial Narrow" pitchFamily="34" charset="0"/>
              </a:rPr>
              <a:t>10 - представлять образовательное учреждение в общественных органах управления местного уровня; </a:t>
            </a:r>
          </a:p>
          <a:p>
            <a:pPr marL="0" indent="0">
              <a:buNone/>
            </a:pPr>
            <a:r>
              <a:rPr lang="ru-RU" sz="1400" dirty="0">
                <a:latin typeface="Arial Narrow" pitchFamily="34" charset="0"/>
              </a:rPr>
              <a:t>11 - распределять внебюджетные финансовые средства</a:t>
            </a:r>
            <a:r>
              <a:rPr lang="ru-RU" sz="1400" dirty="0" smtClean="0">
                <a:latin typeface="Arial Narrow" pitchFamily="34" charset="0"/>
              </a:rPr>
              <a:t>.</a:t>
            </a:r>
            <a:endParaRPr lang="ru-RU" sz="1400" dirty="0">
              <a:latin typeface="Arial Narrow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41662" y="5517231"/>
            <a:ext cx="5031580" cy="984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63294" tIns="81647" rIns="163294" bIns="81647" anchor="ctr"/>
          <a:lstStyle/>
          <a:p>
            <a:pPr algn="ctr" defTabSz="914400">
              <a:buFont typeface="Arial" charset="0"/>
              <a:buNone/>
            </a:pPr>
            <a:r>
              <a:rPr lang="ru-RU" altLang="ru-RU" sz="1100" b="1" i="1" dirty="0">
                <a:latin typeface="Arial Narrow" pitchFamily="34" charset="0"/>
              </a:rPr>
              <a:t>Источник:</a:t>
            </a:r>
            <a:r>
              <a:rPr lang="ru-RU" altLang="ru-RU" sz="1100" i="1" dirty="0">
                <a:latin typeface="Arial Narrow" pitchFamily="34" charset="0"/>
              </a:rPr>
              <a:t> </a:t>
            </a:r>
            <a:r>
              <a:rPr lang="ru-RU" altLang="ru-RU" sz="1100" b="1" i="1" dirty="0">
                <a:latin typeface="Arial Narrow" pitchFamily="34" charset="0"/>
              </a:rPr>
              <a:t>ИУО, 200</a:t>
            </a:r>
            <a:r>
              <a:rPr lang="en-US" altLang="ru-RU" sz="1100" b="1" i="1" dirty="0">
                <a:latin typeface="Arial Narrow" pitchFamily="34" charset="0"/>
              </a:rPr>
              <a:t>4</a:t>
            </a:r>
            <a:r>
              <a:rPr lang="ru-RU" altLang="ru-RU" sz="1100" b="1" i="1" dirty="0">
                <a:latin typeface="Arial Narrow" pitchFamily="34" charset="0"/>
              </a:rPr>
              <a:t>, </a:t>
            </a:r>
            <a:r>
              <a:rPr lang="ru-RU" altLang="ru-RU" sz="1100" i="1" dirty="0">
                <a:latin typeface="Arial Narrow" pitchFamily="34" charset="0"/>
              </a:rPr>
              <a:t>«Исследование форм и методов участия общественных</a:t>
            </a:r>
            <a:r>
              <a:rPr lang="en-US" altLang="ru-RU" sz="1100" i="1" dirty="0">
                <a:latin typeface="Arial Narrow" pitchFamily="34" charset="0"/>
              </a:rPr>
              <a:t> </a:t>
            </a:r>
            <a:endParaRPr lang="ru-RU" altLang="ru-RU" sz="1100" i="1" dirty="0">
              <a:latin typeface="Arial Narrow" pitchFamily="34" charset="0"/>
            </a:endParaRPr>
          </a:p>
          <a:p>
            <a:pPr algn="ctr" defTabSz="914400">
              <a:buFont typeface="Arial" charset="0"/>
              <a:buNone/>
            </a:pPr>
            <a:r>
              <a:rPr lang="ru-RU" altLang="ru-RU" sz="1100" i="1" dirty="0">
                <a:latin typeface="Arial Narrow" pitchFamily="34" charset="0"/>
              </a:rPr>
              <a:t>структур, общественности  в модернизации российского образования</a:t>
            </a:r>
          </a:p>
        </p:txBody>
      </p:sp>
      <p:sp>
        <p:nvSpPr>
          <p:cNvPr id="10" name="Заголовок 3"/>
          <p:cNvSpPr>
            <a:spLocks noGrp="1"/>
          </p:cNvSpPr>
          <p:nvPr>
            <p:ph type="title"/>
          </p:nvPr>
        </p:nvSpPr>
        <p:spPr>
          <a:xfrm>
            <a:off x="1568624" y="188640"/>
            <a:ext cx="7704856" cy="864096"/>
          </a:xfrm>
        </p:spPr>
        <p:txBody>
          <a:bodyPr>
            <a:noAutofit/>
          </a:bodyPr>
          <a:lstStyle/>
          <a:p>
            <a:pPr algn="l"/>
            <a:r>
              <a:rPr lang="ru-RU" sz="20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/>
            </a:r>
            <a:br>
              <a:rPr lang="ru-RU" sz="20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</a:br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/>
            </a:r>
            <a:b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</a:br>
            <a:r>
              <a:rPr lang="ru-RU" sz="20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Полномочия </a:t>
            </a:r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органов общественного самоуправления общеобразовательных учреждений </a:t>
            </a:r>
            <a:b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</a:br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/>
            </a:r>
            <a:b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</a:br>
            <a:endParaRPr lang="ru-RU" sz="2000" dirty="0">
              <a:solidFill>
                <a:srgbClr val="4F81BD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0" y="1240633"/>
            <a:ext cx="9906000" cy="241542"/>
          </a:xfrm>
          <a:prstGeom prst="rightArrow">
            <a:avLst/>
          </a:prstGeom>
          <a:solidFill>
            <a:srgbClr val="A641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60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Основные цели участия общественности в управлении образованием</a:t>
            </a:r>
            <a:r>
              <a:rPr lang="ru-RU" sz="20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:</a:t>
            </a:r>
            <a:endParaRPr lang="ru-RU" sz="1600" dirty="0">
              <a:solidFill>
                <a:srgbClr val="4F81BD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978287241"/>
              </p:ext>
            </p:extLst>
          </p:nvPr>
        </p:nvGraphicFramePr>
        <p:xfrm>
          <a:off x="596516" y="1772816"/>
          <a:ext cx="8712968" cy="44340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78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Основные цели участия общественности в управлении образованием</a:t>
            </a:r>
            <a:r>
              <a:rPr lang="ru-RU" sz="20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:</a:t>
            </a:r>
            <a:endParaRPr lang="ru-RU" sz="1600" dirty="0">
              <a:solidFill>
                <a:srgbClr val="4F81BD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4488" y="1196752"/>
            <a:ext cx="9073008" cy="72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371600" eaLnBrk="0" fontAlgn="base" hangingPunct="0">
              <a:lnSpc>
                <a:spcPct val="120000"/>
              </a:lnSpc>
              <a:spcAft>
                <a:spcPct val="0"/>
              </a:spcAft>
            </a:pPr>
            <a:r>
              <a:rPr lang="ru-RU" dirty="0" smtClean="0">
                <a:latin typeface="Arial Narrow" pitchFamily="34" charset="0"/>
                <a:cs typeface="Arial" pitchFamily="34" charset="0"/>
              </a:rPr>
              <a:t>4</a:t>
            </a:r>
            <a:r>
              <a:rPr lang="ru-RU" dirty="0">
                <a:latin typeface="Arial Narrow" pitchFamily="34" charset="0"/>
                <a:cs typeface="Arial" pitchFamily="34" charset="0"/>
              </a:rPr>
              <a:t>) организационное развитие и повышение эффективности государственно-общественного взаимодействия в сфере образования, </a:t>
            </a:r>
            <a:r>
              <a:rPr lang="ru-RU" b="1" dirty="0">
                <a:latin typeface="Arial Narrow" pitchFamily="34" charset="0"/>
                <a:cs typeface="Arial" pitchFamily="34" charset="0"/>
              </a:rPr>
              <a:t>основными формами которого являются</a:t>
            </a:r>
            <a:r>
              <a:rPr lang="ru-RU" b="1" dirty="0" smtClean="0">
                <a:latin typeface="Arial Narrow" pitchFamily="34" charset="0"/>
                <a:cs typeface="Arial" pitchFamily="34" charset="0"/>
              </a:rPr>
              <a:t>:</a:t>
            </a:r>
            <a:endParaRPr lang="ru-RU" dirty="0">
              <a:latin typeface="Arial Narrow" pitchFamily="34" charset="0"/>
              <a:cs typeface="Arial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845752996"/>
              </p:ext>
            </p:extLst>
          </p:nvPr>
        </p:nvGraphicFramePr>
        <p:xfrm>
          <a:off x="344488" y="1978661"/>
          <a:ext cx="9073008" cy="4402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65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2324786" y="1210696"/>
            <a:ext cx="3230139" cy="2448272"/>
          </a:xfrm>
          <a:prstGeom prst="ellipse">
            <a:avLst/>
          </a:prstGeom>
          <a:noFill/>
          <a:ln w="28575">
            <a:solidFill>
              <a:schemeClr val="accent3">
                <a:lumMod val="75000"/>
              </a:schemeClr>
            </a:solidFill>
            <a:round/>
            <a:headEnd/>
            <a:tailEnd/>
          </a:ln>
        </p:spPr>
        <p:txBody>
          <a:bodyPr wrap="none" lIns="163294" tIns="81647" rIns="163294" bIns="81647" anchor="ctr"/>
          <a:lstStyle/>
          <a:p>
            <a:pPr algn="ctr" defTabSz="914400">
              <a:buFont typeface="Arial" charset="0"/>
              <a:buNone/>
            </a:pPr>
            <a:r>
              <a:rPr lang="ru-RU" altLang="ru-RU" dirty="0">
                <a:latin typeface="Arial Narrow" pitchFamily="34" charset="0"/>
              </a:rPr>
              <a:t>Кооптированные </a:t>
            </a:r>
          </a:p>
          <a:p>
            <a:pPr algn="ctr" defTabSz="914400">
              <a:buFont typeface="Arial" charset="0"/>
              <a:buNone/>
            </a:pPr>
            <a:r>
              <a:rPr lang="ru-RU" altLang="ru-RU" dirty="0">
                <a:latin typeface="Arial Narrow" pitchFamily="34" charset="0"/>
              </a:rPr>
              <a:t>(привлеченные)</a:t>
            </a:r>
          </a:p>
          <a:p>
            <a:pPr algn="ctr" defTabSz="914400">
              <a:buFont typeface="Arial" charset="0"/>
              <a:buNone/>
            </a:pPr>
            <a:r>
              <a:rPr lang="ru-RU" altLang="ru-RU" dirty="0">
                <a:latin typeface="Arial Narrow" pitchFamily="34" charset="0"/>
              </a:rPr>
              <a:t>члены</a:t>
            </a:r>
          </a:p>
        </p:txBody>
      </p:sp>
      <p:sp>
        <p:nvSpPr>
          <p:cNvPr id="9" name="Oval 3"/>
          <p:cNvSpPr>
            <a:spLocks noChangeArrowheads="1"/>
          </p:cNvSpPr>
          <p:nvPr/>
        </p:nvSpPr>
        <p:spPr bwMode="auto">
          <a:xfrm>
            <a:off x="825897" y="3274808"/>
            <a:ext cx="2997778" cy="2308331"/>
          </a:xfrm>
          <a:prstGeom prst="ellipse">
            <a:avLst/>
          </a:prstGeom>
          <a:noFill/>
          <a:ln w="28575">
            <a:solidFill>
              <a:schemeClr val="accent3">
                <a:lumMod val="75000"/>
              </a:schemeClr>
            </a:solidFill>
            <a:round/>
            <a:headEnd/>
            <a:tailEnd/>
          </a:ln>
        </p:spPr>
        <p:txBody>
          <a:bodyPr wrap="none" lIns="163294" tIns="81647" rIns="163294" bIns="81647" anchor="ctr"/>
          <a:lstStyle/>
          <a:p>
            <a:pPr algn="ctr" defTabSz="914400">
              <a:buFont typeface="Arial" charset="0"/>
              <a:buNone/>
            </a:pPr>
            <a:r>
              <a:rPr lang="ru-RU" altLang="ru-RU" dirty="0">
                <a:latin typeface="Arial Narrow" pitchFamily="34" charset="0"/>
              </a:rPr>
              <a:t>Ученический Совет </a:t>
            </a:r>
          </a:p>
        </p:txBody>
      </p:sp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2958301" y="4428973"/>
            <a:ext cx="2952328" cy="2120459"/>
          </a:xfrm>
          <a:prstGeom prst="ellipse">
            <a:avLst/>
          </a:prstGeom>
          <a:noFill/>
          <a:ln w="28575">
            <a:solidFill>
              <a:schemeClr val="accent3">
                <a:lumMod val="75000"/>
              </a:schemeClr>
            </a:solidFill>
            <a:round/>
            <a:headEnd/>
            <a:tailEnd/>
          </a:ln>
        </p:spPr>
        <p:txBody>
          <a:bodyPr wrap="none" lIns="163294" tIns="81647" rIns="163294" bIns="81647" anchor="ctr"/>
          <a:lstStyle/>
          <a:p>
            <a:pPr algn="ctr" defTabSz="914400">
              <a:buFont typeface="Arial" charset="0"/>
              <a:buNone/>
            </a:pPr>
            <a:endParaRPr lang="ru-RU" altLang="ru-RU" dirty="0">
              <a:latin typeface="Arial Narrow" pitchFamily="34" charset="0"/>
            </a:endParaRPr>
          </a:p>
          <a:p>
            <a:pPr algn="ctr" defTabSz="914400">
              <a:buFont typeface="Arial" charset="0"/>
              <a:buNone/>
            </a:pPr>
            <a:endParaRPr lang="ru-RU" altLang="ru-RU" dirty="0">
              <a:latin typeface="Arial Narrow" pitchFamily="34" charset="0"/>
            </a:endParaRPr>
          </a:p>
          <a:p>
            <a:pPr algn="ctr" defTabSz="914400">
              <a:buFont typeface="Arial" charset="0"/>
              <a:buNone/>
            </a:pPr>
            <a:r>
              <a:rPr lang="ru-RU" altLang="ru-RU" dirty="0">
                <a:latin typeface="Arial Narrow" pitchFamily="34" charset="0"/>
              </a:rPr>
              <a:t>Попечительский</a:t>
            </a:r>
          </a:p>
          <a:p>
            <a:pPr algn="ctr" defTabSz="914400">
              <a:buFont typeface="Arial" charset="0"/>
              <a:buNone/>
            </a:pPr>
            <a:r>
              <a:rPr lang="ru-RU" altLang="ru-RU" dirty="0">
                <a:latin typeface="Arial Narrow" pitchFamily="34" charset="0"/>
              </a:rPr>
              <a:t> Совет</a:t>
            </a:r>
          </a:p>
        </p:txBody>
      </p:sp>
      <p:sp>
        <p:nvSpPr>
          <p:cNvPr id="11" name="Oval 6"/>
          <p:cNvSpPr>
            <a:spLocks noChangeArrowheads="1"/>
          </p:cNvSpPr>
          <p:nvPr/>
        </p:nvSpPr>
        <p:spPr bwMode="auto">
          <a:xfrm>
            <a:off x="4902518" y="4050026"/>
            <a:ext cx="2808311" cy="2263678"/>
          </a:xfrm>
          <a:prstGeom prst="ellipse">
            <a:avLst/>
          </a:prstGeom>
          <a:noFill/>
          <a:ln w="28575">
            <a:solidFill>
              <a:schemeClr val="accent3">
                <a:lumMod val="75000"/>
              </a:schemeClr>
            </a:solidFill>
            <a:round/>
            <a:headEnd/>
            <a:tailEnd/>
          </a:ln>
        </p:spPr>
        <p:txBody>
          <a:bodyPr wrap="none" lIns="163294" tIns="81647" rIns="163294" bIns="81647" anchor="ctr"/>
          <a:lstStyle/>
          <a:p>
            <a:pPr algn="ctr" defTabSz="914400">
              <a:buFont typeface="Arial" charset="0"/>
              <a:buNone/>
            </a:pPr>
            <a:endParaRPr lang="ru-RU" altLang="ru-RU" dirty="0">
              <a:latin typeface="Arial Narrow" pitchFamily="34" charset="0"/>
            </a:endParaRPr>
          </a:p>
          <a:p>
            <a:pPr algn="ctr" defTabSz="914400">
              <a:buFont typeface="Arial" charset="0"/>
              <a:buNone/>
            </a:pPr>
            <a:endParaRPr lang="ru-RU" altLang="ru-RU" dirty="0">
              <a:latin typeface="Arial Narrow" pitchFamily="34" charset="0"/>
            </a:endParaRPr>
          </a:p>
          <a:p>
            <a:pPr algn="ctr" defTabSz="914400">
              <a:buFont typeface="Arial" charset="0"/>
              <a:buNone/>
            </a:pPr>
            <a:r>
              <a:rPr lang="ru-RU" altLang="ru-RU" dirty="0">
                <a:latin typeface="Arial Narrow" pitchFamily="34" charset="0"/>
              </a:rPr>
              <a:t>Педагогический Совет</a:t>
            </a:r>
          </a:p>
        </p:txBody>
      </p:sp>
      <p:sp>
        <p:nvSpPr>
          <p:cNvPr id="12" name="Oval 4"/>
          <p:cNvSpPr>
            <a:spLocks noChangeArrowheads="1"/>
          </p:cNvSpPr>
          <p:nvPr/>
        </p:nvSpPr>
        <p:spPr bwMode="auto">
          <a:xfrm>
            <a:off x="5012062" y="1400086"/>
            <a:ext cx="2482744" cy="2258882"/>
          </a:xfrm>
          <a:prstGeom prst="ellipse">
            <a:avLst/>
          </a:prstGeom>
          <a:noFill/>
          <a:ln w="28575">
            <a:solidFill>
              <a:schemeClr val="accent3">
                <a:lumMod val="75000"/>
              </a:schemeClr>
            </a:solidFill>
            <a:round/>
            <a:headEnd/>
            <a:tailEnd/>
          </a:ln>
        </p:spPr>
        <p:txBody>
          <a:bodyPr wrap="none" lIns="163294" tIns="81647" rIns="163294" bIns="81647" anchor="ctr"/>
          <a:lstStyle/>
          <a:p>
            <a:pPr algn="ctr" defTabSz="914400"/>
            <a:r>
              <a:rPr lang="ru-RU" altLang="ru-RU" dirty="0">
                <a:latin typeface="Arial Narrow" pitchFamily="34" charset="0"/>
              </a:rPr>
              <a:t>Директор,</a:t>
            </a:r>
          </a:p>
          <a:p>
            <a:pPr algn="ctr" defTabSz="914400"/>
            <a:r>
              <a:rPr lang="ru-RU" altLang="ru-RU" dirty="0">
                <a:latin typeface="Arial Narrow" pitchFamily="34" charset="0"/>
              </a:rPr>
              <a:t> представитель учредителя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3318341" y="2901122"/>
            <a:ext cx="5400600" cy="2297809"/>
            <a:chOff x="6696075" y="4135438"/>
            <a:chExt cx="8858250" cy="3459162"/>
          </a:xfrm>
        </p:grpSpPr>
        <p:sp>
          <p:nvSpPr>
            <p:cNvPr id="6" name="Oval 3"/>
            <p:cNvSpPr>
              <a:spLocks noChangeArrowheads="1"/>
            </p:cNvSpPr>
            <p:nvPr/>
          </p:nvSpPr>
          <p:spPr bwMode="auto">
            <a:xfrm>
              <a:off x="10223500" y="4135438"/>
              <a:ext cx="5330825" cy="3459162"/>
            </a:xfrm>
            <a:prstGeom prst="ellipse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</p:spPr>
          <p:txBody>
            <a:bodyPr wrap="none" lIns="163294" tIns="81647" rIns="163294" bIns="81647" anchor="ctr"/>
            <a:lstStyle/>
            <a:p>
              <a:pPr algn="ctr" defTabSz="914400"/>
              <a:r>
                <a:rPr lang="ru-RU" altLang="ru-RU">
                  <a:latin typeface="Arial Narrow" pitchFamily="34" charset="0"/>
                </a:rPr>
                <a:t>Родительский Комитет</a:t>
              </a:r>
            </a:p>
            <a:p>
              <a:pPr algn="ctr" defTabSz="914400"/>
              <a:endParaRPr lang="ru-RU" altLang="ru-RU">
                <a:latin typeface="Arial Narrow" pitchFamily="34" charset="0"/>
              </a:endParaRPr>
            </a:p>
          </p:txBody>
        </p:sp>
        <p:pic>
          <p:nvPicPr>
            <p:cNvPr id="7" name="Picture 1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696075" y="4135438"/>
              <a:ext cx="3829050" cy="2973387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  <a:miter lim="800000"/>
              <a:headEnd/>
              <a:tailEnd/>
            </a:ln>
          </p:spPr>
        </p:pic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42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224808" y="1484784"/>
            <a:ext cx="6185892" cy="4824535"/>
          </a:xfr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 algn="just" defTabSz="1631950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"/>
              <a:tabLst>
                <a:tab pos="88900" algn="l"/>
              </a:tabLst>
            </a:pPr>
            <a:r>
              <a:rPr lang="ru-RU" sz="18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выявить общественный заказ, уточнить цели и задачи школы, принципы ее работы, отвечающие интересам потребителей услуг;</a:t>
            </a:r>
          </a:p>
          <a:p>
            <a:pPr lvl="0" algn="just" defTabSz="1631950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"/>
              <a:tabLst>
                <a:tab pos="88900" algn="l"/>
              </a:tabLst>
            </a:pPr>
            <a:r>
              <a:rPr lang="ru-RU" sz="18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вовлечь всех участников образовательных отношений в образовательный процесс; </a:t>
            </a:r>
          </a:p>
          <a:p>
            <a:pPr lvl="0" algn="just" defTabSz="1631950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"/>
              <a:tabLst>
                <a:tab pos="88900" algn="l"/>
              </a:tabLst>
            </a:pPr>
            <a:r>
              <a:rPr lang="ru-RU" sz="18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найти и привлечь необходимые ресурсы для улучшения условий жизни школы и ее развития;</a:t>
            </a:r>
          </a:p>
          <a:p>
            <a:pPr lvl="0" algn="just" defTabSz="1631950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"/>
              <a:tabLst>
                <a:tab pos="88900" algn="l"/>
              </a:tabLst>
            </a:pPr>
            <a:r>
              <a:rPr lang="ru-RU" sz="18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усилить интеллектуальный потенциал системы управления, использовать знания и социальный капитал управляющих для эффективного решения задач;</a:t>
            </a:r>
          </a:p>
          <a:p>
            <a:pPr lvl="0" algn="just" defTabSz="1631950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"/>
              <a:tabLst>
                <a:tab pos="88900" algn="l"/>
              </a:tabLst>
            </a:pPr>
            <a:r>
              <a:rPr lang="ru-RU" sz="18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выступить представителем и защитником интересов школы в местном социуме, перед учредителем;</a:t>
            </a:r>
          </a:p>
          <a:p>
            <a:pPr lvl="0" algn="just" defTabSz="1631950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"/>
              <a:tabLst>
                <a:tab pos="88900" algn="l"/>
              </a:tabLst>
            </a:pPr>
            <a:r>
              <a:rPr lang="ru-RU" sz="18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выступить посредником в решении конфликтных вопросов, переговорной площадкой между разными группами участников образовательного процесса;</a:t>
            </a:r>
          </a:p>
          <a:p>
            <a:pPr lvl="0" algn="just" defTabSz="1631950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"/>
              <a:tabLst>
                <a:tab pos="88900" algn="l"/>
              </a:tabLst>
            </a:pPr>
            <a:r>
              <a:rPr lang="ru-RU" sz="18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обеспечить обратную связь, необходимую для устойчивого и поступательного развития</a:t>
            </a:r>
            <a:r>
              <a:rPr lang="ru-RU" sz="1800" dirty="0" smtClean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;</a:t>
            </a:r>
            <a:endParaRPr lang="ru-RU" sz="1800" dirty="0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  <a:p>
            <a:endParaRPr lang="ru-RU" sz="1800" dirty="0"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7" name="Picture 5" descr="Бане6р АР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t="32336" b="20000"/>
          <a:stretch>
            <a:fillRect/>
          </a:stretch>
        </p:blipFill>
        <p:spPr bwMode="auto">
          <a:xfrm>
            <a:off x="200472" y="2420888"/>
            <a:ext cx="2952328" cy="2705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96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Рисунок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0565" y="4638248"/>
            <a:ext cx="142424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913280" y="6165304"/>
            <a:ext cx="1598811" cy="380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lIns="163294" tIns="81647" rIns="163294" bIns="81647">
            <a:spAutoFit/>
          </a:bodyPr>
          <a:lstStyle/>
          <a:p>
            <a:pPr algn="ctr" defTabSz="1633538">
              <a:spcBef>
                <a:spcPct val="50000"/>
              </a:spcBef>
            </a:pPr>
            <a:r>
              <a:rPr lang="ru-RU" sz="1400" i="1" dirty="0">
                <a:latin typeface="Arial Narrow" pitchFamily="34" charset="0"/>
              </a:rPr>
              <a:t>А.А. </a:t>
            </a:r>
            <a:r>
              <a:rPr lang="ru-RU" sz="1400" i="1" dirty="0" err="1">
                <a:latin typeface="Arial Narrow" pitchFamily="34" charset="0"/>
              </a:rPr>
              <a:t>Пинский</a:t>
            </a:r>
            <a:endParaRPr lang="ru-RU" sz="1400" i="1" dirty="0">
              <a:latin typeface="Arial Narrow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5597" y="2132856"/>
            <a:ext cx="8936301" cy="2280624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square">
            <a:spAutoFit/>
          </a:bodyPr>
          <a:lstStyle/>
          <a:p>
            <a:pPr marL="514350" lvl="0" indent="-514350" defTabSz="1371600" fontAlgn="base">
              <a:lnSpc>
                <a:spcPct val="90000"/>
              </a:lnSpc>
              <a:spcAft>
                <a:spcPct val="0"/>
              </a:spcAft>
              <a:buNone/>
            </a:pPr>
            <a:endParaRPr lang="ru-RU" altLang="ru-RU" sz="1400" b="1" dirty="0">
              <a:solidFill>
                <a:schemeClr val="accent1"/>
              </a:solidFill>
              <a:latin typeface="Arial Narrow" pitchFamily="34" charset="0"/>
              <a:cs typeface="Arial" charset="0"/>
            </a:endParaRPr>
          </a:p>
          <a:p>
            <a:pPr lvl="0" defTabSz="1371600" fontAlgn="base">
              <a:lnSpc>
                <a:spcPct val="120000"/>
              </a:lnSpc>
              <a:spcAft>
                <a:spcPct val="0"/>
              </a:spcAft>
              <a:tabLst>
                <a:tab pos="0" algn="l"/>
              </a:tabLst>
            </a:pPr>
            <a:r>
              <a:rPr lang="ru-RU" altLang="ru-RU" b="1" dirty="0">
                <a:solidFill>
                  <a:srgbClr val="4F81BD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«</a:t>
            </a:r>
            <a:r>
              <a:rPr lang="ru-RU" altLang="ru-RU" b="1" dirty="0">
                <a:solidFill>
                  <a:srgbClr val="4F81BD"/>
                </a:solidFill>
                <a:latin typeface="Arial Narrow" pitchFamily="34" charset="0"/>
                <a:cs typeface="Arial" pitchFamily="34" charset="0"/>
              </a:rPr>
              <a:t> Управляющий совет образовательной организации–</a:t>
            </a:r>
          </a:p>
          <a:p>
            <a:pPr lvl="0" defTabSz="1371600" fontAlgn="base">
              <a:lnSpc>
                <a:spcPct val="120000"/>
              </a:lnSpc>
              <a:spcAft>
                <a:spcPct val="0"/>
              </a:spcAft>
              <a:tabLst>
                <a:tab pos="0" algn="l"/>
              </a:tabLst>
            </a:pPr>
            <a:r>
              <a:rPr lang="ru-RU" altLang="ru-RU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коллегиальный </a:t>
            </a:r>
            <a:r>
              <a:rPr lang="ru-RU" altLang="ru-RU" dirty="0" err="1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внутришкольный</a:t>
            </a:r>
            <a:r>
              <a:rPr lang="ru-RU" altLang="ru-RU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орган государственно-общественного управления, </a:t>
            </a:r>
          </a:p>
          <a:p>
            <a:pPr lvl="0" defTabSz="1371600" fontAlgn="base">
              <a:lnSpc>
                <a:spcPct val="120000"/>
              </a:lnSpc>
              <a:spcAft>
                <a:spcPct val="0"/>
              </a:spcAft>
              <a:tabLst>
                <a:tab pos="0" algn="l"/>
              </a:tabLst>
            </a:pPr>
            <a:r>
              <a:rPr lang="ru-RU" altLang="ru-RU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состоящий из избранных, кооптированных и назначенных членов, </a:t>
            </a:r>
          </a:p>
          <a:p>
            <a:pPr lvl="0" defTabSz="1371600" fontAlgn="base">
              <a:lnSpc>
                <a:spcPct val="120000"/>
              </a:lnSpc>
              <a:spcAft>
                <a:spcPct val="0"/>
              </a:spcAft>
              <a:tabLst>
                <a:tab pos="0" algn="l"/>
              </a:tabLst>
            </a:pPr>
            <a:r>
              <a:rPr lang="ru-RU" altLang="ru-RU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и имеющий зафиксированные в уставе школы управленческие (властные) полномочия </a:t>
            </a:r>
          </a:p>
          <a:p>
            <a:pPr lvl="0" defTabSz="1371600" fontAlgn="base">
              <a:lnSpc>
                <a:spcPct val="120000"/>
              </a:lnSpc>
              <a:spcAft>
                <a:spcPct val="0"/>
              </a:spcAft>
              <a:tabLst>
                <a:tab pos="0" algn="l"/>
              </a:tabLst>
            </a:pPr>
            <a:r>
              <a:rPr lang="ru-RU" altLang="ru-RU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по решению ряда важных вопросов функционирования и развития школы </a:t>
            </a:r>
            <a:r>
              <a:rPr lang="ru-RU" altLang="ru-RU" b="1" dirty="0" smtClean="0">
                <a:solidFill>
                  <a:srgbClr val="4F81BD"/>
                </a:solidFill>
                <a:latin typeface="Arial Narrow" pitchFamily="34" charset="0"/>
                <a:ea typeface="Segoe UI Black" pitchFamily="34" charset="0"/>
                <a:cs typeface="Segoe UI Black" pitchFamily="34" charset="0"/>
              </a:rPr>
              <a:t>»</a:t>
            </a:r>
          </a:p>
          <a:p>
            <a:pPr lvl="0" defTabSz="1371600" fontAlgn="base">
              <a:lnSpc>
                <a:spcPct val="120000"/>
              </a:lnSpc>
              <a:spcAft>
                <a:spcPct val="0"/>
              </a:spcAft>
              <a:tabLst>
                <a:tab pos="0" algn="l"/>
              </a:tabLst>
            </a:pPr>
            <a:endParaRPr lang="ru-RU" altLang="ru-RU" dirty="0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36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8994204" cy="3196949"/>
          </a:xfrm>
          <a:ln w="9525">
            <a:solidFill>
              <a:srgbClr val="A6413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lvl="0" indent="0" defTabSz="1371600" fontAlgn="base">
              <a:lnSpc>
                <a:spcPct val="120000"/>
              </a:lnSpc>
              <a:spcAft>
                <a:spcPct val="0"/>
              </a:spcAft>
              <a:buNone/>
            </a:pPr>
            <a:endParaRPr lang="ru-RU" altLang="ru-RU" sz="2900" b="1" dirty="0" smtClean="0">
              <a:solidFill>
                <a:schemeClr val="accent1"/>
              </a:solidFill>
              <a:latin typeface="Arial Narrow" pitchFamily="34" charset="0"/>
              <a:cs typeface="Arial" pitchFamily="34" charset="0"/>
            </a:endParaRPr>
          </a:p>
          <a:p>
            <a:pPr marL="0" lvl="0" indent="0" defTabSz="1371600" fontAlgn="base">
              <a:lnSpc>
                <a:spcPct val="120000"/>
              </a:lnSpc>
              <a:spcAft>
                <a:spcPct val="0"/>
              </a:spcAft>
              <a:buNone/>
            </a:pPr>
            <a:r>
              <a:rPr lang="ru-RU" altLang="ru-RU" sz="2900" b="1" dirty="0" smtClean="0">
                <a:solidFill>
                  <a:schemeClr val="accent1"/>
                </a:solidFill>
                <a:latin typeface="Arial Narrow" pitchFamily="34" charset="0"/>
                <a:cs typeface="Arial" pitchFamily="34" charset="0"/>
              </a:rPr>
              <a:t>Общественный </a:t>
            </a:r>
            <a:r>
              <a:rPr lang="ru-RU" altLang="ru-RU" sz="2900" b="1" dirty="0">
                <a:solidFill>
                  <a:schemeClr val="accent1"/>
                </a:solidFill>
                <a:latin typeface="Arial Narrow" pitchFamily="34" charset="0"/>
                <a:cs typeface="Arial" pitchFamily="34" charset="0"/>
              </a:rPr>
              <a:t>управляющий в образовании</a:t>
            </a:r>
            <a:r>
              <a:rPr lang="ru-RU" altLang="ru-RU" sz="2900" dirty="0">
                <a:solidFill>
                  <a:schemeClr val="accent1"/>
                </a:solidFill>
                <a:latin typeface="Arial Narrow" pitchFamily="34" charset="0"/>
                <a:cs typeface="Arial" pitchFamily="34" charset="0"/>
              </a:rPr>
              <a:t> – </a:t>
            </a:r>
          </a:p>
          <a:p>
            <a:pPr marL="0" lvl="0" indent="0" defTabSz="1371600" fontAlgn="base">
              <a:lnSpc>
                <a:spcPct val="120000"/>
              </a:lnSpc>
              <a:spcAft>
                <a:spcPct val="0"/>
              </a:spcAft>
              <a:buNone/>
            </a:pPr>
            <a:r>
              <a:rPr lang="ru-RU" altLang="ru-RU" sz="29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представитель деловой, профессиональной, родительской, ученической и иной общественности, </a:t>
            </a:r>
          </a:p>
          <a:p>
            <a:pPr marL="0" lvl="0" indent="0" defTabSz="1371600" fontAlgn="base">
              <a:lnSpc>
                <a:spcPct val="120000"/>
              </a:lnSpc>
              <a:spcAft>
                <a:spcPct val="0"/>
              </a:spcAft>
              <a:buNone/>
            </a:pPr>
            <a:r>
              <a:rPr lang="ru-RU" altLang="ru-RU" sz="2900" dirty="0">
                <a:latin typeface="Arial Narrow" pitchFamily="34" charset="0"/>
                <a:cs typeface="Arial" pitchFamily="34" charset="0"/>
              </a:rPr>
              <a:t>наделенный полномочиями представлять и выражать интересы этой общественности в сфере образования на региональном, муниципальном уровнях и на уровне общеобразовательного учреждения</a:t>
            </a:r>
          </a:p>
          <a:p>
            <a:pPr marL="0" lvl="0" indent="0" defTabSz="1371600" fontAlgn="base">
              <a:lnSpc>
                <a:spcPct val="120000"/>
              </a:lnSpc>
              <a:spcAft>
                <a:spcPct val="0"/>
              </a:spcAft>
              <a:buNone/>
            </a:pPr>
            <a:r>
              <a:rPr lang="ru-RU" altLang="ru-RU" sz="2900" dirty="0">
                <a:latin typeface="Arial Narrow" pitchFamily="34" charset="0"/>
                <a:cs typeface="Arial" pitchFamily="34" charset="0"/>
              </a:rPr>
              <a:t> и входящий в создаваемые для этого органы государственно-общественного управления.</a:t>
            </a:r>
          </a:p>
          <a:p>
            <a:endParaRPr lang="ru-RU" dirty="0">
              <a:latin typeface="Arial Narrow" pitchFamily="34" charset="0"/>
            </a:endParaRPr>
          </a:p>
        </p:txBody>
      </p:sp>
      <p:pic>
        <p:nvPicPr>
          <p:cNvPr id="6" name="Picture 6" descr="corsi_completi_УС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93160" y="4581127"/>
            <a:ext cx="3240360" cy="2060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96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090904" y="1196752"/>
            <a:ext cx="4182576" cy="295232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2763" lvl="0" indent="-512763" defTabSz="1371600" fontAlgn="base">
              <a:spcAft>
                <a:spcPct val="0"/>
              </a:spcAft>
              <a:buFont typeface="Arial" charset="0"/>
              <a:buChar char="•"/>
            </a:pPr>
            <a:endParaRPr lang="ru-RU" altLang="ru-RU" sz="1700" dirty="0" smtClean="0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  <a:p>
            <a:pPr marL="512763" lvl="0" indent="-512763" defTabSz="1371600" fontAlgn="base">
              <a:spcAft>
                <a:spcPct val="0"/>
              </a:spcAft>
              <a:buFont typeface="Arial" charset="0"/>
              <a:buChar char="•"/>
            </a:pPr>
            <a:r>
              <a:rPr lang="ru-RU" altLang="ru-RU" sz="1700" dirty="0" smtClean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Руководящая </a:t>
            </a:r>
            <a:r>
              <a:rPr lang="ru-RU" altLang="ru-RU" sz="17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функция </a:t>
            </a:r>
            <a:r>
              <a:rPr lang="en-GB" altLang="ru-RU" sz="17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– </a:t>
            </a:r>
            <a:r>
              <a:rPr lang="ru-RU" altLang="ru-RU" sz="17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Стратегическое мышление</a:t>
            </a:r>
          </a:p>
          <a:p>
            <a:pPr marL="512763" lvl="0" indent="-512763" defTabSz="1371600" fontAlgn="base">
              <a:spcAft>
                <a:spcPct val="0"/>
              </a:spcAft>
              <a:buFont typeface="Arial" charset="0"/>
              <a:buChar char="•"/>
            </a:pPr>
            <a:endParaRPr lang="en-GB" altLang="ru-RU" sz="1700" dirty="0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  <a:p>
            <a:pPr marL="512763" lvl="0" indent="-512763" defTabSz="1371600" fontAlgn="base">
              <a:spcAft>
                <a:spcPct val="0"/>
              </a:spcAft>
              <a:buFont typeface="Arial" charset="0"/>
              <a:buChar char="•"/>
            </a:pPr>
            <a:r>
              <a:rPr lang="ru-RU" altLang="ru-RU" sz="17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Оказание поддержки</a:t>
            </a:r>
            <a:r>
              <a:rPr lang="en-GB" altLang="ru-RU" sz="17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 - </a:t>
            </a:r>
            <a:r>
              <a:rPr lang="ru-RU" altLang="ru-RU" sz="17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«Дружелюбный критик»</a:t>
            </a:r>
          </a:p>
          <a:p>
            <a:pPr marL="512763" lvl="0" indent="-512763" defTabSz="1371600" fontAlgn="base">
              <a:spcAft>
                <a:spcPct val="0"/>
              </a:spcAft>
              <a:buFont typeface="Arial" charset="0"/>
              <a:buChar char="•"/>
            </a:pPr>
            <a:endParaRPr lang="en-GB" altLang="ru-RU" sz="1700" dirty="0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  <a:p>
            <a:pPr marL="512763" lvl="0" indent="-512763" defTabSz="1371600" fontAlgn="base">
              <a:spcAft>
                <a:spcPct val="0"/>
              </a:spcAft>
              <a:buFont typeface="Arial" charset="0"/>
              <a:buChar char="•"/>
            </a:pPr>
            <a:r>
              <a:rPr lang="ru-RU" altLang="ru-RU" sz="17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Контролирующая функция</a:t>
            </a:r>
            <a:r>
              <a:rPr lang="en-GB" altLang="ru-RU" sz="17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– </a:t>
            </a:r>
            <a:r>
              <a:rPr lang="ru-RU" altLang="ru-RU" sz="17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Оценка и Отчетность</a:t>
            </a:r>
            <a:endParaRPr lang="en-GB" altLang="ru-RU" sz="1700" dirty="0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  <a:p>
            <a:endParaRPr lang="ru-RU" dirty="0">
              <a:latin typeface="Arial Narrow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75714" y="98103"/>
            <a:ext cx="4161209" cy="1026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63272" tIns="81636" rIns="163272" bIns="81636">
            <a:spAutoFit/>
          </a:bodyPr>
          <a:lstStyle/>
          <a:p>
            <a:pPr algn="ctr" defTabSz="915988">
              <a:buFont typeface="Arial" charset="0"/>
              <a:buNone/>
            </a:pPr>
            <a:r>
              <a:rPr lang="ru-RU" altLang="ru-RU" sz="1400" b="1" dirty="0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Сущность УС: </a:t>
            </a:r>
            <a:br>
              <a:rPr lang="ru-RU" altLang="ru-RU" sz="1400" b="1" dirty="0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</a:br>
            <a:r>
              <a:rPr lang="ru-RU" altLang="ru-RU" sz="1400" b="1" dirty="0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стратегия,</a:t>
            </a:r>
          </a:p>
          <a:p>
            <a:pPr algn="ctr" defTabSz="915988">
              <a:buFont typeface="Arial" charset="0"/>
              <a:buNone/>
            </a:pPr>
            <a:r>
              <a:rPr lang="ru-RU" altLang="ru-RU" sz="1400" b="1" dirty="0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 управление реализацией стратегии и контроль 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5313040" y="311601"/>
            <a:ext cx="4176464" cy="59575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lIns="163272" tIns="81636" rIns="163272" bIns="81636">
            <a:spAutoFit/>
          </a:bodyPr>
          <a:lstStyle/>
          <a:p>
            <a:pPr algn="ctr" defTabSz="915988">
              <a:buFont typeface="Arial" charset="0"/>
              <a:buNone/>
            </a:pPr>
            <a:r>
              <a:rPr lang="ru-RU" altLang="ru-RU" sz="1400" b="1" dirty="0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Три </a:t>
            </a:r>
          </a:p>
          <a:p>
            <a:pPr algn="ctr" defTabSz="915988">
              <a:buFont typeface="Arial" charset="0"/>
              <a:buNone/>
            </a:pPr>
            <a:r>
              <a:rPr lang="ru-RU" altLang="ru-RU" sz="1400" b="1" dirty="0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ключевые функции управляющего:</a:t>
            </a: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b="14221"/>
          <a:stretch>
            <a:fillRect/>
          </a:stretch>
        </p:blipFill>
        <p:spPr bwMode="auto">
          <a:xfrm>
            <a:off x="272480" y="1556792"/>
            <a:ext cx="4680520" cy="2167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9948" y="4437112"/>
            <a:ext cx="5225540" cy="2063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5" descr="benchmark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520" y="4628452"/>
            <a:ext cx="2879725" cy="168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78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Состав УС</a:t>
            </a:r>
            <a:endParaRPr lang="ru-RU" sz="1600" dirty="0">
              <a:solidFill>
                <a:srgbClr val="4F81BD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59954" y="1412776"/>
            <a:ext cx="7986091" cy="376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799290" y="5517232"/>
            <a:ext cx="6577488" cy="83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8" tIns="45715" rIns="91428" bIns="45715" anchor="ctr">
            <a:spAutoFit/>
          </a:bodyPr>
          <a:lstStyle/>
          <a:p>
            <a:pPr indent="447675" algn="ctr" defTabSz="1633538"/>
            <a:r>
              <a:rPr lang="ru-RU" altLang="ru-RU" sz="1600" dirty="0">
                <a:latin typeface="Arial Narrow" pitchFamily="34" charset="0"/>
                <a:cs typeface="Arial" pitchFamily="34" charset="0"/>
              </a:rPr>
              <a:t>Установление квот для избираемых управляющих необходимо для обеспечения гарантий  сбалансированного представления в УС интересов групп </a:t>
            </a:r>
            <a:r>
              <a:rPr lang="ru-RU" altLang="ru-RU" sz="1600" dirty="0" err="1">
                <a:latin typeface="Arial Narrow" pitchFamily="34" charset="0"/>
                <a:cs typeface="Arial" pitchFamily="34" charset="0"/>
              </a:rPr>
              <a:t>стейкхолдеров</a:t>
            </a:r>
            <a:r>
              <a:rPr lang="ru-RU" altLang="ru-RU" sz="1600" dirty="0">
                <a:latin typeface="Arial Narrow" pitchFamily="34" charset="0"/>
                <a:cs typeface="Arial" pitchFamily="34" charset="0"/>
              </a:rPr>
              <a:t>   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0" y="5275690"/>
            <a:ext cx="9906000" cy="241542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19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60512" y="1056279"/>
            <a:ext cx="8551885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Формирование УС</a:t>
            </a:r>
            <a:endParaRPr lang="ru-RU" sz="1600" dirty="0">
              <a:solidFill>
                <a:srgbClr val="4F81BD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75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464" y="1299793"/>
            <a:ext cx="1836128" cy="1984004"/>
          </a:xfrm>
          <a:prstGeom prst="rect">
            <a:avLst/>
          </a:prstGeom>
          <a:noFill/>
          <a:ln w="12700" cap="sq">
            <a:solidFill>
              <a:schemeClr val="accent3">
                <a:lumMod val="50000"/>
              </a:schemeClr>
            </a:solidFill>
            <a:miter lim="800000"/>
            <a:headEnd type="none" w="sm" len="sm"/>
            <a:tailEnd type="none" w="sm" len="sm"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2680" y="1299793"/>
            <a:ext cx="1649584" cy="2488059"/>
          </a:xfrm>
          <a:prstGeom prst="rect">
            <a:avLst/>
          </a:prstGeom>
          <a:noFill/>
          <a:ln w="12700" cap="sq">
            <a:solidFill>
              <a:schemeClr val="accent3">
                <a:lumMod val="50000"/>
              </a:schemeClr>
            </a:solidFill>
            <a:miter lim="800000"/>
            <a:headEnd type="none" w="sm" len="sm"/>
            <a:tailEnd type="none" w="sm" len="sm"/>
          </a:ln>
          <a:ex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31684" y="1308800"/>
            <a:ext cx="1872208" cy="2996686"/>
          </a:xfrm>
          <a:prstGeom prst="rect">
            <a:avLst/>
          </a:prstGeom>
          <a:noFill/>
          <a:ln w="12700" cap="sq">
            <a:solidFill>
              <a:schemeClr val="accent3">
                <a:lumMod val="50000"/>
              </a:schemeClr>
            </a:solidFill>
            <a:miter lim="800000"/>
            <a:headEnd type="none" w="sm" len="sm"/>
            <a:tailEnd type="none" w="sm" len="sm"/>
          </a:ln>
          <a:ex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34017" y="1299793"/>
            <a:ext cx="1811659" cy="3576988"/>
          </a:xfrm>
          <a:prstGeom prst="rect">
            <a:avLst/>
          </a:prstGeom>
          <a:noFill/>
          <a:ln w="12700" cap="sq">
            <a:solidFill>
              <a:schemeClr val="accent3">
                <a:lumMod val="50000"/>
              </a:schemeClr>
            </a:solidFill>
            <a:miter lim="800000"/>
            <a:headEnd type="none" w="sm" len="sm"/>
            <a:tailEnd type="none" w="sm" len="sm"/>
          </a:ln>
          <a:extLst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61312" y="1299793"/>
            <a:ext cx="2016224" cy="4537518"/>
          </a:xfrm>
          <a:prstGeom prst="rect">
            <a:avLst/>
          </a:prstGeom>
          <a:noFill/>
          <a:ln w="12700" cap="sq">
            <a:solidFill>
              <a:schemeClr val="accent3">
                <a:lumMod val="50000"/>
              </a:schemeClr>
            </a:solidFill>
            <a:miter lim="800000"/>
            <a:headEnd type="none" w="sm" len="sm"/>
            <a:tailEnd type="none" w="sm" len="sm"/>
          </a:ln>
          <a:extLst/>
        </p:spPr>
      </p:pic>
      <p:sp>
        <p:nvSpPr>
          <p:cNvPr id="11" name="Объект 1"/>
          <p:cNvSpPr>
            <a:spLocks noGrp="1"/>
          </p:cNvSpPr>
          <p:nvPr>
            <p:ph idx="4294967295"/>
          </p:nvPr>
        </p:nvSpPr>
        <p:spPr>
          <a:xfrm>
            <a:off x="450910" y="5229200"/>
            <a:ext cx="6761548" cy="1008112"/>
          </a:xfrm>
        </p:spPr>
        <p:txBody>
          <a:bodyPr lIns="91428" tIns="45715" rIns="91428" bIns="45715">
            <a:normAutofit lnSpcReduction="10000"/>
          </a:bodyPr>
          <a:lstStyle/>
          <a:p>
            <a:pPr marL="0" indent="0" eaLnBrk="1" hangingPunct="1">
              <a:buFont typeface="Symbol" pitchFamily="18" charset="2"/>
              <a:buNone/>
            </a:pPr>
            <a:r>
              <a:rPr lang="ru-RU" altLang="ru-RU" sz="2000" b="1" dirty="0" smtClean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  <a:cs typeface="Arial" pitchFamily="34" charset="0"/>
              </a:rPr>
              <a:t>Кооптация</a:t>
            </a:r>
            <a:r>
              <a:rPr lang="ru-RU" altLang="ru-RU" sz="2000" dirty="0" smtClean="0">
                <a:latin typeface="Arial Narrow" pitchFamily="34" charset="0"/>
                <a:cs typeface="Arial" pitchFamily="34" charset="0"/>
              </a:rPr>
              <a:t> – введение в состав Управляющего совета новых управляющих без выборов путем принятия решения</a:t>
            </a:r>
          </a:p>
          <a:p>
            <a:pPr marL="0" indent="0" eaLnBrk="1" hangingPunct="1">
              <a:buFont typeface="Symbol" pitchFamily="18" charset="2"/>
              <a:buNone/>
            </a:pPr>
            <a:r>
              <a:rPr lang="ru-RU" altLang="ru-RU" sz="2000" dirty="0" smtClean="0">
                <a:latin typeface="Arial Narrow" pitchFamily="34" charset="0"/>
                <a:cs typeface="Arial" pitchFamily="34" charset="0"/>
              </a:rPr>
              <a:t>действующим УС </a:t>
            </a:r>
          </a:p>
        </p:txBody>
      </p:sp>
      <p:sp>
        <p:nvSpPr>
          <p:cNvPr id="12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О кооптации управляющих</a:t>
            </a:r>
            <a:endParaRPr lang="ru-RU" sz="1600" dirty="0">
              <a:solidFill>
                <a:srgbClr val="4F81BD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31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299844" y="1412776"/>
            <a:ext cx="4375150" cy="5112568"/>
          </a:xfr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lvl="0" indent="0" defTabSz="1371600" fontAlgn="base">
              <a:lnSpc>
                <a:spcPct val="80000"/>
              </a:lnSpc>
              <a:spcAft>
                <a:spcPct val="0"/>
              </a:spcAft>
              <a:buNone/>
            </a:pPr>
            <a:endParaRPr lang="ru-RU" altLang="ru-RU" sz="1400" dirty="0" smtClean="0">
              <a:solidFill>
                <a:prstClr val="black"/>
              </a:solidFill>
              <a:latin typeface="Arial Narrow" pitchFamily="34" charset="0"/>
            </a:endParaRPr>
          </a:p>
          <a:p>
            <a:pPr marL="0" lvl="0" indent="0" defTabSz="1371600"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ru-RU" altLang="ru-RU" sz="1400" dirty="0" smtClean="0">
                <a:solidFill>
                  <a:prstClr val="black"/>
                </a:solidFill>
                <a:latin typeface="Arial Narrow" pitchFamily="34" charset="0"/>
              </a:rPr>
              <a:t>1 </a:t>
            </a:r>
            <a:r>
              <a:rPr lang="ru-RU" altLang="ru-RU" sz="1400" dirty="0">
                <a:solidFill>
                  <a:prstClr val="black"/>
                </a:solidFill>
                <a:latin typeface="Arial Narrow" pitchFamily="34" charset="0"/>
              </a:rPr>
              <a:t>- </a:t>
            </a:r>
            <a:r>
              <a:rPr lang="ru-RU" altLang="ru-RU" sz="1200" dirty="0">
                <a:solidFill>
                  <a:prstClr val="black"/>
                </a:solidFill>
                <a:latin typeface="Arial Narrow" pitchFamily="34" charset="0"/>
              </a:rPr>
              <a:t>отсутствие четкого разграничения полномочий и ответственности с администрацией ОУ и между собой; </a:t>
            </a:r>
            <a:endParaRPr lang="en-US" altLang="ru-RU" sz="1200" dirty="0">
              <a:solidFill>
                <a:prstClr val="black"/>
              </a:solidFill>
              <a:latin typeface="Arial Narrow" pitchFamily="34" charset="0"/>
            </a:endParaRPr>
          </a:p>
          <a:p>
            <a:pPr marL="0" lvl="0" indent="0" defTabSz="1371600"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ru-RU" altLang="ru-RU" sz="1200" dirty="0">
                <a:solidFill>
                  <a:prstClr val="black"/>
                </a:solidFill>
                <a:latin typeface="Arial Narrow" pitchFamily="34" charset="0"/>
              </a:rPr>
              <a:t>2 - </a:t>
            </a:r>
            <a:r>
              <a:rPr lang="ru-RU" altLang="ru-RU" sz="1200" b="1" dirty="0">
                <a:solidFill>
                  <a:srgbClr val="4F81BD"/>
                </a:solidFill>
                <a:latin typeface="Arial Narrow" pitchFamily="34" charset="0"/>
              </a:rPr>
              <a:t>отсутствие реальных властных полномочий у органов общественного управления; </a:t>
            </a:r>
            <a:endParaRPr lang="en-US" altLang="ru-RU" sz="1200" b="1" dirty="0">
              <a:solidFill>
                <a:srgbClr val="4F81BD"/>
              </a:solidFill>
              <a:latin typeface="Arial Narrow" pitchFamily="34" charset="0"/>
            </a:endParaRPr>
          </a:p>
          <a:p>
            <a:pPr marL="0" lvl="0" indent="0" defTabSz="1371600"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ru-RU" altLang="ru-RU" sz="1200" dirty="0">
                <a:solidFill>
                  <a:prstClr val="black"/>
                </a:solidFill>
                <a:latin typeface="Arial Narrow" pitchFamily="34" charset="0"/>
              </a:rPr>
              <a:t>3 - противодействие со стороны администрации ОУ;</a:t>
            </a:r>
            <a:endParaRPr lang="en-US" altLang="ru-RU" sz="1200" dirty="0">
              <a:solidFill>
                <a:prstClr val="black"/>
              </a:solidFill>
              <a:latin typeface="Arial Narrow" pitchFamily="34" charset="0"/>
            </a:endParaRPr>
          </a:p>
          <a:p>
            <a:pPr marL="0" lvl="0" indent="0" defTabSz="1371600"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ru-RU" altLang="ru-RU" sz="1200" dirty="0">
                <a:solidFill>
                  <a:prstClr val="black"/>
                </a:solidFill>
                <a:latin typeface="Arial Narrow" pitchFamily="34" charset="0"/>
              </a:rPr>
              <a:t>4 - </a:t>
            </a:r>
            <a:r>
              <a:rPr lang="ru-RU" altLang="ru-RU" sz="1200" b="1" dirty="0">
                <a:solidFill>
                  <a:srgbClr val="4F81BD"/>
                </a:solidFill>
                <a:latin typeface="Arial Narrow" pitchFamily="34" charset="0"/>
              </a:rPr>
              <a:t>отсутствие необходимых правовых, экономических и управленческих знаний у членов общественных структур;</a:t>
            </a:r>
            <a:endParaRPr lang="en-US" altLang="ru-RU" sz="1200" b="1" dirty="0">
              <a:solidFill>
                <a:srgbClr val="4F81BD"/>
              </a:solidFill>
              <a:latin typeface="Arial Narrow" pitchFamily="34" charset="0"/>
            </a:endParaRPr>
          </a:p>
          <a:p>
            <a:pPr marL="0" lvl="0" indent="0" defTabSz="1371600"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ru-RU" altLang="ru-RU" sz="1200" dirty="0">
                <a:solidFill>
                  <a:prstClr val="black"/>
                </a:solidFill>
                <a:latin typeface="Arial Narrow" pitchFamily="34" charset="0"/>
              </a:rPr>
              <a:t>5 - </a:t>
            </a:r>
            <a:r>
              <a:rPr lang="ru-RU" altLang="ru-RU" sz="1200" b="1" dirty="0">
                <a:solidFill>
                  <a:srgbClr val="4F81BD"/>
                </a:solidFill>
                <a:latin typeface="Arial Narrow" pitchFamily="34" charset="0"/>
              </a:rPr>
              <a:t>недостаточная заинтересованность самих представителей общественности;</a:t>
            </a:r>
            <a:endParaRPr lang="en-US" altLang="ru-RU" sz="1200" b="1" dirty="0">
              <a:solidFill>
                <a:srgbClr val="4F81BD"/>
              </a:solidFill>
              <a:latin typeface="Arial Narrow" pitchFamily="34" charset="0"/>
            </a:endParaRPr>
          </a:p>
          <a:p>
            <a:pPr marL="0" lvl="0" indent="0" defTabSz="1371600"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ru-RU" altLang="ru-RU" sz="1200" dirty="0">
                <a:solidFill>
                  <a:prstClr val="black"/>
                </a:solidFill>
                <a:latin typeface="Arial Narrow" pitchFamily="34" charset="0"/>
              </a:rPr>
              <a:t>6 - недостаточное взаимодействие между руководством образовательными учреждениями и общественными органами управления; </a:t>
            </a:r>
            <a:endParaRPr lang="en-US" altLang="ru-RU" sz="1200" dirty="0">
              <a:solidFill>
                <a:prstClr val="black"/>
              </a:solidFill>
              <a:latin typeface="Arial Narrow" pitchFamily="34" charset="0"/>
            </a:endParaRPr>
          </a:p>
          <a:p>
            <a:pPr marL="0" lvl="0" indent="0" defTabSz="1371600"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ru-RU" altLang="ru-RU" sz="1200" dirty="0">
                <a:solidFill>
                  <a:prstClr val="black"/>
                </a:solidFill>
                <a:latin typeface="Arial Narrow" pitchFamily="34" charset="0"/>
              </a:rPr>
              <a:t>7 - невысокая значимость демократических </a:t>
            </a:r>
            <a:r>
              <a:rPr lang="ru-RU" altLang="ru-RU" sz="1200" dirty="0" smtClean="0">
                <a:solidFill>
                  <a:prstClr val="black"/>
                </a:solidFill>
                <a:latin typeface="Arial Narrow" pitchFamily="34" charset="0"/>
              </a:rPr>
              <a:t>форм управления </a:t>
            </a:r>
            <a:r>
              <a:rPr lang="ru-RU" altLang="ru-RU" sz="1200" dirty="0">
                <a:solidFill>
                  <a:prstClr val="black"/>
                </a:solidFill>
                <a:latin typeface="Arial Narrow" pitchFamily="34" charset="0"/>
              </a:rPr>
              <a:t>образованием в общественном мнении; отсутствие традиций самоуправления в социально-политической жизни общества, и в сфере образования  </a:t>
            </a:r>
          </a:p>
          <a:p>
            <a:pPr marL="0" lvl="0" indent="0" defTabSz="1371600"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ru-RU" altLang="ru-RU" sz="1200" dirty="0">
                <a:solidFill>
                  <a:prstClr val="black"/>
                </a:solidFill>
                <a:latin typeface="Arial Narrow" pitchFamily="34" charset="0"/>
              </a:rPr>
              <a:t>8 - экономическая непривлекательность системы образования для инвестиций со стороны предприятий и организаций территории; </a:t>
            </a:r>
            <a:endParaRPr lang="en-US" altLang="ru-RU" sz="1200" dirty="0">
              <a:solidFill>
                <a:prstClr val="black"/>
              </a:solidFill>
              <a:latin typeface="Arial Narrow" pitchFamily="34" charset="0"/>
            </a:endParaRPr>
          </a:p>
          <a:p>
            <a:pPr marL="0" lvl="0" indent="0" defTabSz="1371600"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ru-RU" altLang="ru-RU" sz="1200" dirty="0">
                <a:solidFill>
                  <a:prstClr val="black"/>
                </a:solidFill>
                <a:latin typeface="Arial Narrow" pitchFamily="34" charset="0"/>
              </a:rPr>
              <a:t>9 - отсутствие специально организованной системы подготовки и обучения членов общественных структур управления образованием ; </a:t>
            </a:r>
            <a:endParaRPr lang="en-US" altLang="ru-RU" sz="1200" dirty="0">
              <a:solidFill>
                <a:prstClr val="black"/>
              </a:solidFill>
              <a:latin typeface="Arial Narrow" pitchFamily="34" charset="0"/>
            </a:endParaRPr>
          </a:p>
          <a:p>
            <a:pPr marL="0" lvl="0" indent="0" defTabSz="1371600"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ru-RU" altLang="ru-RU" sz="1200" dirty="0">
                <a:solidFill>
                  <a:prstClr val="black"/>
                </a:solidFill>
                <a:latin typeface="Arial Narrow" pitchFamily="34" charset="0"/>
              </a:rPr>
              <a:t>10 - </a:t>
            </a:r>
            <a:r>
              <a:rPr lang="ru-RU" altLang="ru-RU" sz="1200" b="1" dirty="0">
                <a:solidFill>
                  <a:srgbClr val="4F81BD"/>
                </a:solidFill>
                <a:latin typeface="Arial Narrow" pitchFamily="34" charset="0"/>
              </a:rPr>
              <a:t>отсутствие полноценной нормативно-правовой базы, регулирующей участие общественности в управлении образованием ; </a:t>
            </a:r>
            <a:endParaRPr lang="en-US" altLang="ru-RU" sz="1200" b="1" dirty="0">
              <a:solidFill>
                <a:srgbClr val="4F81BD"/>
              </a:solidFill>
              <a:latin typeface="Arial Narrow" pitchFamily="34" charset="0"/>
            </a:endParaRPr>
          </a:p>
          <a:p>
            <a:pPr marL="0" lvl="0" indent="0" defTabSz="1371600"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ru-RU" altLang="ru-RU" sz="1200" dirty="0">
                <a:solidFill>
                  <a:prstClr val="black"/>
                </a:solidFill>
                <a:latin typeface="Arial Narrow" pitchFamily="34" charset="0"/>
              </a:rPr>
              <a:t>11 - </a:t>
            </a:r>
            <a:r>
              <a:rPr lang="ru-RU" altLang="ru-RU" sz="1200" b="1" dirty="0">
                <a:solidFill>
                  <a:srgbClr val="4F81BD"/>
                </a:solidFill>
                <a:latin typeface="Arial Narrow" pitchFamily="34" charset="0"/>
              </a:rPr>
              <a:t>отсутствие государственной поддержки процесса создания системы государственно-общественного управления образованием; </a:t>
            </a:r>
            <a:endParaRPr lang="en-US" altLang="ru-RU" sz="1200" b="1" dirty="0">
              <a:solidFill>
                <a:srgbClr val="4F81BD"/>
              </a:solidFill>
              <a:latin typeface="Arial Narrow" pitchFamily="34" charset="0"/>
            </a:endParaRPr>
          </a:p>
          <a:p>
            <a:pPr marL="0" lvl="0" indent="0" defTabSz="1371600"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ru-RU" altLang="ru-RU" sz="1200" dirty="0">
                <a:solidFill>
                  <a:prstClr val="black"/>
                </a:solidFill>
                <a:latin typeface="Arial Narrow" pitchFamily="34" charset="0"/>
              </a:rPr>
              <a:t>12 – другое; </a:t>
            </a:r>
            <a:endParaRPr lang="en-US" altLang="ru-RU" sz="1200" dirty="0">
              <a:solidFill>
                <a:prstClr val="black"/>
              </a:solidFill>
              <a:latin typeface="Arial Narrow" pitchFamily="34" charset="0"/>
            </a:endParaRPr>
          </a:p>
          <a:p>
            <a:pPr marL="0" lvl="0" indent="0" defTabSz="1371600"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ru-RU" altLang="ru-RU" sz="1200" dirty="0">
                <a:solidFill>
                  <a:prstClr val="black"/>
                </a:solidFill>
                <a:latin typeface="Arial Narrow" pitchFamily="34" charset="0"/>
              </a:rPr>
              <a:t>13 - затрудняюсь ответить.</a:t>
            </a:r>
          </a:p>
          <a:p>
            <a:endParaRPr lang="ru-RU" sz="1200" dirty="0">
              <a:latin typeface="Arial Narrow" pitchFamily="34" charset="0"/>
            </a:endParaRPr>
          </a:p>
        </p:txBody>
      </p:sp>
      <p:pic>
        <p:nvPicPr>
          <p:cNvPr id="6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1139" y="1412776"/>
            <a:ext cx="4896544" cy="312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0472" y="5782690"/>
            <a:ext cx="492983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i="1" dirty="0">
                <a:latin typeface="Arial Narrow" pitchFamily="34" charset="0"/>
              </a:rPr>
              <a:t>Источник: ИУО, 2004</a:t>
            </a:r>
            <a:r>
              <a:rPr lang="ru-RU" sz="1100" i="1" dirty="0">
                <a:latin typeface="Arial Narrow" pitchFamily="34" charset="0"/>
              </a:rPr>
              <a:t>, «Исследование форм и методов участия общественных </a:t>
            </a:r>
            <a:r>
              <a:rPr lang="ru-RU" sz="1100" i="1" dirty="0" smtClean="0">
                <a:latin typeface="Arial Narrow" pitchFamily="34" charset="0"/>
              </a:rPr>
              <a:t> структур</a:t>
            </a:r>
            <a:r>
              <a:rPr lang="ru-RU" sz="1100" i="1" dirty="0">
                <a:latin typeface="Arial Narrow" pitchFamily="34" charset="0"/>
              </a:rPr>
              <a:t>, общественности  в модернизации российского образования</a:t>
            </a: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Наиболее значимые причины недостатков работы существующих общественных структур управления в сфере образования управления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0" y="1240633"/>
            <a:ext cx="9906000" cy="241542"/>
          </a:xfrm>
          <a:prstGeom prst="rightArrow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07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8504" y="1622167"/>
            <a:ext cx="4248472" cy="41891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1676056" y="1412776"/>
            <a:ext cx="1854995" cy="4001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 defTabSz="13716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Для школьника 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33540" y="6044227"/>
            <a:ext cx="7838920" cy="73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8" tIns="45715" rIns="91428" bIns="45715">
            <a:spAutoFit/>
          </a:bodyPr>
          <a:lstStyle/>
          <a:p>
            <a:pPr algn="ctr" defTabSz="1633538"/>
            <a:r>
              <a:rPr kumimoji="1" lang="ru-RU" altLang="ru-RU" sz="1400" i="1" dirty="0">
                <a:solidFill>
                  <a:srgbClr val="A64130"/>
                </a:solidFill>
                <a:latin typeface="Arial Narrow" pitchFamily="34" charset="0"/>
                <a:cs typeface="Arial" pitchFamily="34" charset="0"/>
              </a:rPr>
              <a:t>Уставом  может  быть  установлен перечень  вопросов,  рассмотрение  которых  на  заседании  УС проводится в отсутствие несовершеннолетних членов</a:t>
            </a:r>
          </a:p>
          <a:p>
            <a:pPr defTabSz="1633538"/>
            <a:r>
              <a:rPr lang="ru-RU" altLang="ru-RU" sz="1400" dirty="0">
                <a:solidFill>
                  <a:srgbClr val="A64130"/>
                </a:solidFill>
                <a:latin typeface="Arial Narrow" pitchFamily="34" charset="0"/>
                <a:cs typeface="Arial" pitchFamily="34" charset="0"/>
              </a:rPr>
              <a:t> </a:t>
            </a:r>
          </a:p>
        </p:txBody>
      </p:sp>
      <p:sp>
        <p:nvSpPr>
          <p:cNvPr id="11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Школьники и в управляющем совете</a:t>
            </a:r>
            <a:endParaRPr lang="ru-RU" sz="1600" dirty="0">
              <a:solidFill>
                <a:srgbClr val="4F81BD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650612957"/>
              </p:ext>
            </p:extLst>
          </p:nvPr>
        </p:nvGraphicFramePr>
        <p:xfrm>
          <a:off x="664521" y="1985729"/>
          <a:ext cx="3878064" cy="3476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5173484" y="1622167"/>
            <a:ext cx="4248472" cy="41891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угольник 12"/>
          <p:cNvSpPr/>
          <p:nvPr/>
        </p:nvSpPr>
        <p:spPr>
          <a:xfrm>
            <a:off x="6591869" y="1412776"/>
            <a:ext cx="1393331" cy="40011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 algn="ctr" defTabSz="13716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chemeClr val="bg1"/>
                </a:solidFill>
                <a:latin typeface="Arial Narrow" pitchFamily="34" charset="0"/>
                <a:cs typeface="Arial" pitchFamily="34" charset="0"/>
              </a:rPr>
              <a:t>Для Совета</a:t>
            </a:r>
            <a:endParaRPr lang="ru-RU" altLang="ru-RU" sz="2000" b="1" dirty="0">
              <a:solidFill>
                <a:schemeClr val="bg1"/>
              </a:solidFill>
              <a:latin typeface="Arial Narrow" pitchFamily="34" charset="0"/>
              <a:cs typeface="Arial" pitchFamily="34" charset="0"/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490462455"/>
              </p:ext>
            </p:extLst>
          </p:nvPr>
        </p:nvGraphicFramePr>
        <p:xfrm>
          <a:off x="5349501" y="1985729"/>
          <a:ext cx="3878064" cy="3476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94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961112" y="2852936"/>
            <a:ext cx="3600400" cy="2754186"/>
          </a:xfrm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Представитель учредителя</a:t>
            </a:r>
            <a:endParaRPr lang="ru-RU" sz="1600" dirty="0">
              <a:solidFill>
                <a:srgbClr val="4F81BD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8052" y="1362134"/>
            <a:ext cx="4953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609600" lvl="0" indent="-609600" defTabSz="1631950" fontAlgn="base">
              <a:spcBef>
                <a:spcPct val="0"/>
              </a:spcBef>
              <a:spcAft>
                <a:spcPct val="0"/>
              </a:spcAft>
              <a:buNone/>
              <a:tabLst>
                <a:tab pos="914400" algn="l"/>
              </a:tabLst>
            </a:pPr>
            <a:r>
              <a:rPr lang="ru-RU" dirty="0" smtClean="0">
                <a:solidFill>
                  <a:srgbClr val="A64130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Права:</a:t>
            </a:r>
            <a:endParaRPr lang="ru-RU" dirty="0">
              <a:solidFill>
                <a:srgbClr val="A64130"/>
              </a:solidFill>
              <a:latin typeface="Arial Narrow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648196340"/>
              </p:ext>
            </p:extLst>
          </p:nvPr>
        </p:nvGraphicFramePr>
        <p:xfrm>
          <a:off x="344488" y="1916832"/>
          <a:ext cx="5544616" cy="4576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3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596516" y="1412776"/>
            <a:ext cx="4277680" cy="3412973"/>
          </a:xfr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lvl="0" indent="0" algn="ctr" defTabSz="1631950" fontAlgn="base">
              <a:spcBef>
                <a:spcPct val="0"/>
              </a:spcBef>
              <a:spcAft>
                <a:spcPct val="0"/>
              </a:spcAft>
              <a:buNone/>
              <a:tabLst>
                <a:tab pos="914400" algn="l"/>
              </a:tabLst>
            </a:pP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Должен знать:</a:t>
            </a:r>
          </a:p>
          <a:p>
            <a:pPr marL="0" lvl="1" indent="365125" defTabSz="163195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914400" algn="l"/>
              </a:tabLst>
            </a:pPr>
            <a:r>
              <a:rPr lang="ru-RU" sz="1800" dirty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Законодательство, нормативно-правовые     акты РФ и региона,</a:t>
            </a:r>
          </a:p>
          <a:p>
            <a:pPr marL="0" lvl="1" indent="365125" defTabSz="1631950" fontAlgn="base">
              <a:spcBef>
                <a:spcPct val="0"/>
              </a:spcBef>
              <a:spcAft>
                <a:spcPct val="0"/>
              </a:spcAft>
              <a:buNone/>
              <a:tabLst>
                <a:tab pos="914400" algn="l"/>
              </a:tabLst>
            </a:pPr>
            <a:r>
              <a:rPr lang="ru-RU" sz="1800" dirty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     регулирующие деятельность образовательных организаций.</a:t>
            </a:r>
          </a:p>
          <a:p>
            <a:pPr marL="0" lvl="1" indent="365125" defTabSz="163195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914400" algn="l"/>
              </a:tabLst>
            </a:pPr>
            <a:r>
              <a:rPr lang="ru-RU" sz="1800" dirty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 Устав и локальные акты учреждения.</a:t>
            </a:r>
          </a:p>
          <a:p>
            <a:pPr marL="0" indent="0">
              <a:buNone/>
            </a:pPr>
            <a:endParaRPr lang="ru-RU" dirty="0">
              <a:solidFill>
                <a:schemeClr val="accent3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025008" y="1412776"/>
            <a:ext cx="4309938" cy="3412973"/>
          </a:xfr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lvl="0" indent="0" algn="ctr" defTabSz="1631950" fontAlgn="base">
              <a:spcBef>
                <a:spcPct val="0"/>
              </a:spcBef>
              <a:spcAft>
                <a:spcPct val="0"/>
              </a:spcAft>
              <a:buNone/>
              <a:tabLst>
                <a:tab pos="1577975" algn="l"/>
              </a:tabLst>
            </a:pP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Должен понимать, зачем нужен УС: </a:t>
            </a:r>
          </a:p>
          <a:p>
            <a:pPr marL="0" lvl="0" indent="274638" defTabSz="163195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577975" algn="l"/>
              </a:tabLst>
            </a:pPr>
            <a:r>
              <a:rPr lang="ru-RU" sz="1800" dirty="0">
                <a:latin typeface="Arial Narrow" pitchFamily="34" charset="0"/>
                <a:cs typeface="Arial" pitchFamily="34" charset="0"/>
              </a:rPr>
              <a:t>для выработки образовательной политики,</a:t>
            </a:r>
          </a:p>
          <a:p>
            <a:pPr marL="0" lvl="0" indent="274638" defTabSz="1631950" fontAlgn="base">
              <a:spcBef>
                <a:spcPct val="0"/>
              </a:spcBef>
              <a:spcAft>
                <a:spcPct val="0"/>
              </a:spcAft>
              <a:buNone/>
              <a:tabLst>
                <a:tab pos="1577975" algn="l"/>
              </a:tabLst>
            </a:pPr>
            <a:r>
              <a:rPr lang="ru-RU" sz="1800" dirty="0">
                <a:latin typeface="Arial Narrow" pitchFamily="34" charset="0"/>
                <a:cs typeface="Arial" pitchFamily="34" charset="0"/>
              </a:rPr>
              <a:t>  согласованной со всеми заинтересованными сторонами,</a:t>
            </a:r>
          </a:p>
          <a:p>
            <a:pPr marL="0" lvl="0" indent="274638" defTabSz="163195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577975" algn="l"/>
              </a:tabLst>
            </a:pPr>
            <a:r>
              <a:rPr lang="ru-RU" sz="1800" dirty="0">
                <a:latin typeface="Arial Narrow" pitchFamily="34" charset="0"/>
                <a:cs typeface="Arial" pitchFamily="34" charset="0"/>
              </a:rPr>
              <a:t>для подотчетности потребителю и учредителю</a:t>
            </a:r>
          </a:p>
          <a:p>
            <a:pPr marL="0" lvl="0" indent="274638" defTabSz="163195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577975" algn="l"/>
              </a:tabLst>
            </a:pPr>
            <a:r>
              <a:rPr lang="ru-RU" sz="1800" dirty="0">
                <a:latin typeface="Arial Narrow" pitchFamily="34" charset="0"/>
                <a:cs typeface="Arial" pitchFamily="34" charset="0"/>
              </a:rPr>
              <a:t>для установления все более высокой планки качества образования и помощи в ее достижении, </a:t>
            </a:r>
          </a:p>
          <a:p>
            <a:pPr marL="0" lvl="0" indent="274638" defTabSz="163195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577975" algn="l"/>
              </a:tabLst>
            </a:pPr>
            <a:r>
              <a:rPr lang="ru-RU" sz="1800" dirty="0">
                <a:latin typeface="Arial Narrow" pitchFamily="34" charset="0"/>
                <a:cs typeface="Arial" pitchFamily="34" charset="0"/>
              </a:rPr>
              <a:t>для доброжелательной критики руководства школы</a:t>
            </a:r>
          </a:p>
          <a:p>
            <a:endParaRPr lang="ru-RU" dirty="0">
              <a:latin typeface="Arial Narrow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6516" y="5013176"/>
            <a:ext cx="8712968" cy="1169551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631950" fontAlgn="base">
              <a:spcBef>
                <a:spcPct val="0"/>
              </a:spcBef>
              <a:spcAft>
                <a:spcPct val="0"/>
              </a:spcAft>
              <a:tabLst>
                <a:tab pos="1577975" algn="l"/>
              </a:tabLst>
            </a:pP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Должен принимать участие в решении основных задач УС:</a:t>
            </a:r>
          </a:p>
          <a:p>
            <a:pPr lvl="0" indent="274638" defTabSz="163195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577975" algn="l"/>
              </a:tabLst>
            </a:pPr>
            <a:r>
              <a:rPr lang="ru-RU" sz="1400" dirty="0">
                <a:latin typeface="Arial Narrow" pitchFamily="34" charset="0"/>
                <a:cs typeface="Arial" pitchFamily="34" charset="0"/>
              </a:rPr>
              <a:t>определение основных направлений  развития школы (стратегия развития);</a:t>
            </a:r>
          </a:p>
          <a:p>
            <a:pPr lvl="0" indent="274638" defTabSz="163195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577975" algn="l"/>
              </a:tabLst>
            </a:pPr>
            <a:r>
              <a:rPr lang="ru-RU" sz="1400" dirty="0">
                <a:latin typeface="Arial Narrow" pitchFamily="34" charset="0"/>
                <a:cs typeface="Arial" pitchFamily="34" charset="0"/>
              </a:rPr>
              <a:t>повышение эффективности финансово-экономической деятельности школы:</a:t>
            </a:r>
          </a:p>
          <a:p>
            <a:pPr lvl="0" indent="274638" defTabSz="163195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577975" algn="l"/>
              </a:tabLst>
            </a:pPr>
            <a:r>
              <a:rPr lang="ru-RU" sz="1400" dirty="0">
                <a:latin typeface="Arial Narrow" pitchFamily="34" charset="0"/>
                <a:cs typeface="Arial" pitchFamily="34" charset="0"/>
              </a:rPr>
              <a:t>содействие созданию оптимальных благоприятных условий и форм организации образовательного процесса; </a:t>
            </a:r>
          </a:p>
          <a:p>
            <a:pPr lvl="0" indent="274638" defTabSz="163195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1577975" algn="l"/>
              </a:tabLst>
            </a:pPr>
            <a:r>
              <a:rPr lang="ru-RU" sz="1400" dirty="0">
                <a:latin typeface="Arial Narrow" pitchFamily="34" charset="0"/>
                <a:cs typeface="Arial" pitchFamily="34" charset="0"/>
              </a:rPr>
              <a:t>контроль за соблюдением здоровых и безопасных условий образовательного процесса в школе.</a:t>
            </a: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Участие сотрудников школы (в </a:t>
            </a:r>
            <a:r>
              <a:rPr lang="ru-RU" sz="2000" dirty="0" err="1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т.ч</a:t>
            </a:r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. учителей) в </a:t>
            </a:r>
            <a:r>
              <a:rPr lang="ru-RU" sz="20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УС</a:t>
            </a:r>
            <a:endParaRPr lang="ru-RU" sz="1600" dirty="0">
              <a:solidFill>
                <a:srgbClr val="4F81BD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18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6496" y="1384252"/>
            <a:ext cx="4392488" cy="20436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04" y="3573016"/>
            <a:ext cx="4320480" cy="2880321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411031" y="894882"/>
            <a:ext cx="3528392" cy="26781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5048" y="3717032"/>
            <a:ext cx="3672408" cy="2664297"/>
          </a:xfrm>
          <a:prstGeom prst="rect">
            <a:avLst/>
          </a:prstGeom>
        </p:spPr>
      </p:pic>
      <p:sp>
        <p:nvSpPr>
          <p:cNvPr id="10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Участие </a:t>
            </a:r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сотрудников школы (в </a:t>
            </a:r>
            <a:r>
              <a:rPr lang="ru-RU" sz="2000" dirty="0" err="1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т.ч</a:t>
            </a:r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. учителей) в </a:t>
            </a:r>
            <a:r>
              <a:rPr lang="ru-RU" sz="20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УС</a:t>
            </a:r>
            <a:endParaRPr lang="ru-RU" sz="1600" dirty="0">
              <a:solidFill>
                <a:srgbClr val="4F81BD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488504" y="3573016"/>
            <a:ext cx="8784976" cy="0"/>
          </a:xfrm>
          <a:prstGeom prst="line">
            <a:avLst/>
          </a:prstGeom>
          <a:ln w="9525">
            <a:solidFill>
              <a:srgbClr val="4F81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953000" y="1196752"/>
            <a:ext cx="0" cy="51845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27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655540" y="1553598"/>
            <a:ext cx="6617940" cy="4758916"/>
          </a:xfr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lvl="0" indent="450215" algn="just" defTabSz="1631950" fontAlgn="base">
              <a:spcBef>
                <a:spcPct val="0"/>
              </a:spcBef>
              <a:buNone/>
            </a:pPr>
            <a:r>
              <a:rPr lang="ru-RU" sz="1200" b="1" dirty="0">
                <a:solidFill>
                  <a:prstClr val="black"/>
                </a:solidFill>
                <a:latin typeface="Arial Narrow" pitchFamily="34" charset="0"/>
                <a:ea typeface="Times New Roman" panose="02020603050405020304" pitchFamily="18" charset="0"/>
                <a:cs typeface="Arial" pitchFamily="34" charset="0"/>
              </a:rPr>
              <a:t>«+»</a:t>
            </a:r>
            <a:endParaRPr lang="ru-RU" sz="1200" dirty="0">
              <a:solidFill>
                <a:prstClr val="black"/>
              </a:solidFill>
              <a:latin typeface="Arial Narrow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 lvl="0" algn="just" defTabSz="1631950" fontAlgn="base">
              <a:spcBef>
                <a:spcPct val="0"/>
              </a:spcBef>
              <a:buFontTx/>
              <a:buChar char="-"/>
            </a:pPr>
            <a:r>
              <a:rPr lang="ru-RU" sz="1200" dirty="0">
                <a:solidFill>
                  <a:prstClr val="black"/>
                </a:solidFill>
                <a:latin typeface="Arial Narrow" pitchFamily="34" charset="0"/>
                <a:ea typeface="Times New Roman" panose="02020603050405020304" pitchFamily="18" charset="0"/>
                <a:cs typeface="Arial" pitchFamily="34" charset="0"/>
              </a:rPr>
              <a:t>Держите своих коллег в курсе происходящего на заседаниях Совета. Для этого используйте информационные стенды в учительской и регулярные встречи преподавательского состава школы.</a:t>
            </a:r>
          </a:p>
          <a:p>
            <a:pPr marL="0" lvl="0" indent="0" algn="just" defTabSz="1631950" fontAlgn="base">
              <a:spcBef>
                <a:spcPct val="0"/>
              </a:spcBef>
              <a:buNone/>
            </a:pPr>
            <a:endParaRPr lang="ru-RU" sz="1200" dirty="0">
              <a:solidFill>
                <a:prstClr val="black"/>
              </a:solidFill>
              <a:latin typeface="Arial Narrow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 lvl="0" algn="just" defTabSz="1631950" fontAlgn="base">
              <a:spcBef>
                <a:spcPct val="0"/>
              </a:spcBef>
              <a:buFontTx/>
              <a:buChar char="-"/>
            </a:pPr>
            <a:r>
              <a:rPr lang="ru-RU" sz="1200" dirty="0">
                <a:solidFill>
                  <a:prstClr val="black"/>
                </a:solidFill>
                <a:latin typeface="Arial Narrow" pitchFamily="34" charset="0"/>
                <a:ea typeface="Times New Roman" panose="02020603050405020304" pitchFamily="18" charset="0"/>
                <a:cs typeface="Arial" pitchFamily="34" charset="0"/>
              </a:rPr>
              <a:t>Учитывайте мнения всех учителей. Помните, что в Управляющем совете вы представляете не только свои интересы и интересы близких друзей, с которыми ваши жизненные позиции полностью совпадают.</a:t>
            </a:r>
          </a:p>
          <a:p>
            <a:pPr marL="0" lvl="0" indent="0" algn="just" defTabSz="1631950" fontAlgn="base">
              <a:spcBef>
                <a:spcPct val="0"/>
              </a:spcBef>
              <a:buNone/>
            </a:pPr>
            <a:endParaRPr lang="ru-RU" sz="1200" dirty="0">
              <a:solidFill>
                <a:prstClr val="black"/>
              </a:solidFill>
              <a:latin typeface="Arial Narrow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 marL="0" lvl="0" indent="449580" algn="just" defTabSz="1631950" fontAlgn="base">
              <a:spcBef>
                <a:spcPct val="0"/>
              </a:spcBef>
              <a:buNone/>
            </a:pPr>
            <a:r>
              <a:rPr lang="ru-RU" sz="1200" dirty="0">
                <a:solidFill>
                  <a:prstClr val="black"/>
                </a:solidFill>
                <a:latin typeface="Arial Narrow" pitchFamily="34" charset="0"/>
                <a:ea typeface="Times New Roman" panose="02020603050405020304" pitchFamily="18" charset="0"/>
                <a:cs typeface="Arial" pitchFamily="34" charset="0"/>
              </a:rPr>
              <a:t>- Не бойтесь высказывать свою точку зрения, даже если она противоречит мнению большинства ваших коллег-учителей, также присутствующих в Управляющем совете. Вы имеете право голоса.</a:t>
            </a:r>
          </a:p>
          <a:p>
            <a:pPr marL="0" lvl="0" indent="449580" algn="just" defTabSz="1631950" fontAlgn="base">
              <a:spcBef>
                <a:spcPct val="0"/>
              </a:spcBef>
              <a:buNone/>
            </a:pPr>
            <a:r>
              <a:rPr lang="ru-RU" sz="1200" dirty="0">
                <a:solidFill>
                  <a:prstClr val="black"/>
                </a:solidFill>
                <a:latin typeface="Arial Narrow" pitchFamily="34" charset="0"/>
                <a:ea typeface="Times New Roman" panose="02020603050405020304" pitchFamily="18" charset="0"/>
                <a:cs typeface="Arial" pitchFamily="34" charset="0"/>
              </a:rPr>
              <a:t> </a:t>
            </a:r>
          </a:p>
          <a:p>
            <a:pPr marL="0" lvl="0" indent="449580" algn="just" defTabSz="1631950" fontAlgn="base">
              <a:spcBef>
                <a:spcPct val="0"/>
              </a:spcBef>
              <a:buNone/>
            </a:pPr>
            <a:r>
              <a:rPr lang="ru-RU" sz="1200" b="1" dirty="0">
                <a:solidFill>
                  <a:prstClr val="black"/>
                </a:solidFill>
                <a:latin typeface="Arial Narrow" pitchFamily="34" charset="0"/>
                <a:ea typeface="Times New Roman" panose="02020603050405020304" pitchFamily="18" charset="0"/>
                <a:cs typeface="Arial" pitchFamily="34" charset="0"/>
              </a:rPr>
              <a:t>«-»</a:t>
            </a:r>
            <a:endParaRPr lang="ru-RU" sz="1200" dirty="0">
              <a:solidFill>
                <a:prstClr val="black"/>
              </a:solidFill>
              <a:latin typeface="Arial Narrow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 lvl="0" algn="just" defTabSz="1631950" fontAlgn="base">
              <a:spcBef>
                <a:spcPct val="0"/>
              </a:spcBef>
              <a:buFontTx/>
              <a:buChar char="-"/>
            </a:pPr>
            <a:r>
              <a:rPr lang="ru-RU" sz="1200" dirty="0">
                <a:solidFill>
                  <a:prstClr val="black"/>
                </a:solidFill>
                <a:latin typeface="Arial Narrow" pitchFamily="34" charset="0"/>
                <a:ea typeface="Times New Roman" panose="02020603050405020304" pitchFamily="18" charset="0"/>
                <a:cs typeface="Arial" pitchFamily="34" charset="0"/>
              </a:rPr>
              <a:t>Не озадачивайте коллег-управляющих профессиональной терминологией. Старайтесь высказываться точно и просто, избегая фраз вроде «Согласно психолого-педагогической концепции индивидуализации и социализации личности, мы можем утверждать, что…».</a:t>
            </a:r>
          </a:p>
          <a:p>
            <a:pPr marL="0" lvl="0" indent="0" algn="just" defTabSz="1631950" fontAlgn="base">
              <a:spcBef>
                <a:spcPct val="0"/>
              </a:spcBef>
              <a:buNone/>
            </a:pPr>
            <a:endParaRPr lang="ru-RU" sz="1200" dirty="0">
              <a:solidFill>
                <a:prstClr val="black"/>
              </a:solidFill>
              <a:latin typeface="Arial Narrow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 lvl="0" algn="just" defTabSz="1631950" fontAlgn="base">
              <a:spcBef>
                <a:spcPct val="0"/>
              </a:spcBef>
              <a:buFontTx/>
              <a:buChar char="-"/>
            </a:pPr>
            <a:r>
              <a:rPr lang="ru-RU" sz="1200" dirty="0">
                <a:solidFill>
                  <a:prstClr val="black"/>
                </a:solidFill>
                <a:latin typeface="Arial Narrow" pitchFamily="34" charset="0"/>
                <a:ea typeface="Times New Roman" panose="02020603050405020304" pitchFamily="18" charset="0"/>
                <a:cs typeface="Arial" pitchFamily="34" charset="0"/>
              </a:rPr>
              <a:t>Не бойтесь высказывать свое мнение в присутствии родителей, если их дети учатся у вас в классе. Это не накладывает на вас никаких обязательств.</a:t>
            </a:r>
          </a:p>
          <a:p>
            <a:pPr marL="0" lvl="0" indent="0" algn="just" defTabSz="1631950" fontAlgn="base">
              <a:spcBef>
                <a:spcPct val="0"/>
              </a:spcBef>
              <a:buNone/>
            </a:pPr>
            <a:endParaRPr lang="ru-RU" sz="1200" dirty="0">
              <a:solidFill>
                <a:prstClr val="black"/>
              </a:solidFill>
              <a:latin typeface="Arial Narrow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 lvl="0" algn="just" defTabSz="1631950" fontAlgn="base">
              <a:spcBef>
                <a:spcPct val="0"/>
              </a:spcBef>
              <a:buFontTx/>
              <a:buChar char="-"/>
            </a:pPr>
            <a:r>
              <a:rPr lang="ru-RU" sz="1200" dirty="0">
                <a:solidFill>
                  <a:prstClr val="black"/>
                </a:solidFill>
                <a:latin typeface="Arial Narrow" pitchFamily="34" charset="0"/>
                <a:ea typeface="Times New Roman" panose="02020603050405020304" pitchFamily="18" charset="0"/>
                <a:cs typeface="Arial" pitchFamily="34" charset="0"/>
              </a:rPr>
              <a:t>Не думайте, что вы должны во всем соглашаться с политикой школы. С другой стороны, не пытайтесь демонстрировать свою непоколебимую преданность директору. </a:t>
            </a:r>
            <a:endParaRPr lang="ru-RU" sz="1200" dirty="0" smtClean="0">
              <a:solidFill>
                <a:prstClr val="black"/>
              </a:solidFill>
              <a:latin typeface="Arial Narrow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 lvl="0" algn="just" defTabSz="1631950" fontAlgn="base">
              <a:spcBef>
                <a:spcPct val="0"/>
              </a:spcBef>
              <a:buFontTx/>
              <a:buChar char="-"/>
            </a:pPr>
            <a:r>
              <a:rPr lang="ru-RU" sz="1200" dirty="0" smtClean="0">
                <a:solidFill>
                  <a:prstClr val="black"/>
                </a:solidFill>
                <a:latin typeface="Arial Narrow" pitchFamily="34" charset="0"/>
                <a:ea typeface="Times New Roman" panose="02020603050405020304" pitchFamily="18" charset="0"/>
                <a:cs typeface="Arial" pitchFamily="34" charset="0"/>
              </a:rPr>
              <a:t>Не </a:t>
            </a:r>
            <a:r>
              <a:rPr lang="ru-RU" sz="1200" dirty="0">
                <a:solidFill>
                  <a:prstClr val="black"/>
                </a:solidFill>
                <a:latin typeface="Arial Narrow" pitchFamily="34" charset="0"/>
                <a:ea typeface="Times New Roman" panose="02020603050405020304" pitchFamily="18" charset="0"/>
                <a:cs typeface="Arial" pitchFamily="34" charset="0"/>
              </a:rPr>
              <a:t>старайтесь стать бессменным представителем учителей в Управляющем совете. Даже если ваши коллеги готовы постоянно переизбирать вас, не пользуйтесь этим, а дайте возможность другим попробовать себя в качестве управляющего.</a:t>
            </a:r>
          </a:p>
          <a:p>
            <a:endParaRPr lang="ru-RU" sz="1200" dirty="0"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41334" y="1628800"/>
            <a:ext cx="1820068" cy="64807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4" y="3645804"/>
            <a:ext cx="1884525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Участие сотрудников школы (в </a:t>
            </a:r>
            <a:r>
              <a:rPr lang="ru-RU" sz="2000" dirty="0" err="1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т.ч</a:t>
            </a:r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. учителей) в </a:t>
            </a:r>
            <a:r>
              <a:rPr lang="ru-RU" sz="20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УС</a:t>
            </a:r>
            <a:endParaRPr lang="ru-RU" sz="1600" dirty="0">
              <a:solidFill>
                <a:srgbClr val="4F81BD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31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49450108"/>
              </p:ext>
            </p:extLst>
          </p:nvPr>
        </p:nvGraphicFramePr>
        <p:xfrm>
          <a:off x="560512" y="908720"/>
          <a:ext cx="9073008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Статус управляющего</a:t>
            </a:r>
            <a:endParaRPr lang="ru-RU" sz="1600" dirty="0">
              <a:solidFill>
                <a:srgbClr val="4F81BD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07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117282"/>
              </p:ext>
            </p:extLst>
          </p:nvPr>
        </p:nvGraphicFramePr>
        <p:xfrm>
          <a:off x="2400326" y="2132856"/>
          <a:ext cx="6081066" cy="2590789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040533"/>
                <a:gridCol w="3040533"/>
              </a:tblGrid>
              <a:tr h="13199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«Мы здесь, чтобы помочь директору!»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163294" marR="163294" marT="81627" marB="8162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«Мы вместе отвечаем и за достоинства и за недостатки!»</a:t>
                      </a:r>
                      <a:endParaRPr kumimoji="0" lang="en-US" sz="16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163294" marR="163294" marT="81627" marB="81627" horzOverflow="overflow"/>
                </a:tc>
              </a:tr>
              <a:tr h="12708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«Оставим все решения профессионалам!»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163294" marR="163294" marT="81627" marB="8162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6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«За этими учителями нужен глаз да глаз!»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953735"/>
                        </a:solidFill>
                        <a:effectLst/>
                        <a:latin typeface="Arial Narrow" pitchFamily="34" charset="0"/>
                        <a:cs typeface="Arial" pitchFamily="34" charset="0"/>
                      </a:endParaRPr>
                    </a:p>
                  </a:txBody>
                  <a:tcPr marL="163294" marR="163294" marT="81627" marB="81627" horzOverflow="overflow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15432" y="1347449"/>
            <a:ext cx="15852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>
                <a:solidFill>
                  <a:srgbClr val="558ED5"/>
                </a:solidFill>
                <a:latin typeface="Arial Narrow" pitchFamily="34" charset="0"/>
                <a:cs typeface="Arial" charset="0"/>
              </a:rPr>
              <a:t>ПОДДЕРЖКА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2000674" y="1982566"/>
            <a:ext cx="0" cy="329460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2000674" y="5277172"/>
            <a:ext cx="648071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8625408" y="5077117"/>
            <a:ext cx="875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558ED5"/>
                </a:solidFill>
                <a:latin typeface="Arial Narrow" pitchFamily="34" charset="0"/>
                <a:cs typeface="Arial" pitchFamily="34" charset="0"/>
              </a:rPr>
              <a:t>ВЫЗОВ</a:t>
            </a: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1208584" y="5505579"/>
            <a:ext cx="2300410" cy="4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63294" tIns="81647" rIns="163294" bIns="81647">
            <a:spAutoFit/>
          </a:bodyPr>
          <a:lstStyle/>
          <a:p>
            <a:pPr defTabSz="914400">
              <a:buFont typeface="Arial" charset="0"/>
              <a:buNone/>
            </a:pPr>
            <a:r>
              <a:rPr lang="ru-RU" altLang="ru-RU" b="1" i="1" dirty="0">
                <a:solidFill>
                  <a:srgbClr val="953735"/>
                </a:solidFill>
                <a:latin typeface="Arial Narrow" pitchFamily="34" charset="0"/>
              </a:rPr>
              <a:t>Слабая (</a:t>
            </a:r>
            <a:r>
              <a:rPr lang="ru-RU" altLang="ru-RU" b="1" i="1" dirty="0" err="1">
                <a:solidFill>
                  <a:srgbClr val="953735"/>
                </a:solidFill>
                <a:latin typeface="Arial Narrow" pitchFamily="34" charset="0"/>
              </a:rPr>
              <a:t>ый</a:t>
            </a:r>
            <a:r>
              <a:rPr lang="ru-RU" altLang="ru-RU" b="1" i="1" dirty="0">
                <a:solidFill>
                  <a:srgbClr val="953735"/>
                </a:solidFill>
                <a:latin typeface="Arial Narrow" pitchFamily="34" charset="0"/>
              </a:rPr>
              <a:t>)</a:t>
            </a: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6013625" y="5517421"/>
            <a:ext cx="1817687" cy="45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63294" tIns="81647" rIns="163294" bIns="81647">
            <a:spAutoFit/>
          </a:bodyPr>
          <a:lstStyle/>
          <a:p>
            <a:pPr defTabSz="914400">
              <a:buFont typeface="Arial" charset="0"/>
              <a:buNone/>
            </a:pPr>
            <a:r>
              <a:rPr lang="ru-RU" altLang="ru-RU" b="1" i="1" dirty="0" smtClean="0">
                <a:solidFill>
                  <a:srgbClr val="953735"/>
                </a:solidFill>
                <a:latin typeface="Arial Narrow" pitchFamily="34" charset="0"/>
              </a:rPr>
              <a:t>Сильный</a:t>
            </a:r>
            <a:endParaRPr lang="ru-RU" altLang="ru-RU" b="1" i="1" dirty="0">
              <a:solidFill>
                <a:srgbClr val="953735"/>
              </a:solidFill>
              <a:latin typeface="Arial Narrow" pitchFamily="34" charset="0"/>
            </a:endParaRPr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776536" y="1989392"/>
            <a:ext cx="1944216" cy="4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63294" tIns="81647" rIns="163294" bIns="81647">
            <a:spAutoFit/>
          </a:bodyPr>
          <a:lstStyle/>
          <a:p>
            <a:pPr defTabSz="914400">
              <a:buFont typeface="Arial" charset="0"/>
              <a:buNone/>
            </a:pPr>
            <a:r>
              <a:rPr lang="ru-RU" altLang="ru-RU" b="1" i="1" dirty="0">
                <a:solidFill>
                  <a:srgbClr val="953735"/>
                </a:solidFill>
                <a:latin typeface="Arial Narrow" pitchFamily="34" charset="0"/>
              </a:rPr>
              <a:t>М</a:t>
            </a:r>
            <a:r>
              <a:rPr lang="ru-RU" altLang="ru-RU" b="1" i="1" dirty="0" smtClean="0">
                <a:solidFill>
                  <a:srgbClr val="953735"/>
                </a:solidFill>
                <a:latin typeface="Arial Narrow" pitchFamily="34" charset="0"/>
              </a:rPr>
              <a:t>ощная</a:t>
            </a:r>
            <a:endParaRPr lang="ru-RU" altLang="ru-RU" b="1" i="1" dirty="0">
              <a:solidFill>
                <a:srgbClr val="953735"/>
              </a:solidFill>
              <a:latin typeface="Arial Narrow" pitchFamily="34" charset="0"/>
            </a:endParaRPr>
          </a:p>
        </p:txBody>
      </p:sp>
      <p:sp>
        <p:nvSpPr>
          <p:cNvPr id="12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Роли общественных </a:t>
            </a:r>
            <a:r>
              <a:rPr lang="ru-RU" sz="20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управляющих</a:t>
            </a:r>
            <a:endParaRPr lang="ru-RU" sz="1600" dirty="0">
              <a:solidFill>
                <a:srgbClr val="4F81BD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47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obro-poj-cover[RGB]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64768" y="1484784"/>
            <a:ext cx="4375150" cy="4094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Объект 2"/>
          <p:cNvSpPr txBox="1">
            <a:spLocks/>
          </p:cNvSpPr>
          <p:nvPr/>
        </p:nvSpPr>
        <p:spPr bwMode="auto">
          <a:xfrm>
            <a:off x="2144688" y="5733256"/>
            <a:ext cx="6336704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514350" indent="-514350" algn="l" defTabSz="13716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14425" indent="-428625" algn="l" defTabSz="13716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2403" indent="-342946" algn="l" defTabSz="1371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8294" indent="-342946" algn="l" defTabSz="1371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4186" indent="-342946" algn="l" defTabSz="1371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30077" indent="-342946" algn="l" defTabSz="13717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 eaLnBrk="1" hangingPunct="1">
              <a:spcBef>
                <a:spcPts val="600"/>
              </a:spcBef>
              <a:spcAft>
                <a:spcPts val="600"/>
              </a:spcAft>
              <a:buClr>
                <a:srgbClr val="0092D2"/>
              </a:buClr>
              <a:buSzPct val="90000"/>
              <a:buNone/>
            </a:pPr>
            <a:r>
              <a:rPr kumimoji="1" lang="ru-RU" sz="1800" i="1" dirty="0" smtClean="0">
                <a:solidFill>
                  <a:srgbClr val="A64130"/>
                </a:solidFill>
                <a:latin typeface="Arial Narrow" pitchFamily="34" charset="0"/>
                <a:cs typeface="Arial" pitchFamily="34" charset="0"/>
              </a:rPr>
              <a:t>Как обстоят дела и обстоят ли они вообще?</a:t>
            </a: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/>
            </a:r>
            <a:b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</a:br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Государственно-общественное управление образованием: от прецедентов к институту (опыт и направления развития) </a:t>
            </a:r>
            <a:b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</a:br>
            <a:endParaRPr lang="ru-RU" sz="1600" dirty="0">
              <a:solidFill>
                <a:srgbClr val="4F81BD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43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8"/>
          <p:cNvPicPr>
            <a:picLocks noGrp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72480" y="1874549"/>
            <a:ext cx="4375150" cy="3108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7"/>
          <p:cNvPicPr>
            <a:picLocks noGrp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169024" y="1892945"/>
            <a:ext cx="4375150" cy="3072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Опрос директоров школ и членов УС (2014</a:t>
            </a:r>
            <a:r>
              <a:rPr lang="ru-RU" sz="20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)</a:t>
            </a:r>
            <a:endParaRPr lang="ru-RU" sz="1600" dirty="0">
              <a:solidFill>
                <a:srgbClr val="4F81BD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66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14"/>
          <p:cNvPicPr>
            <a:picLocks noGrp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16496" y="2012518"/>
            <a:ext cx="4375150" cy="283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7"/>
          <p:cNvPicPr>
            <a:picLocks noGrp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97016" y="1912874"/>
            <a:ext cx="4375150" cy="3032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Опрос директоров школ и членов УС (2014</a:t>
            </a:r>
            <a:r>
              <a:rPr lang="ru-RU" sz="20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)</a:t>
            </a:r>
            <a:endParaRPr lang="ru-RU" sz="1600" dirty="0">
              <a:solidFill>
                <a:srgbClr val="4F81BD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00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/>
          </p:cNvSpPr>
          <p:nvPr/>
        </p:nvSpPr>
        <p:spPr bwMode="auto">
          <a:xfrm>
            <a:off x="308484" y="3892236"/>
            <a:ext cx="9325036" cy="93610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1371600"/>
            <a:r>
              <a:rPr lang="ru-RU" sz="1600" dirty="0">
                <a:solidFill>
                  <a:srgbClr val="BA5654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Концепция модернизации российского образования до 2010 г. Распоряжение Правительства РФ от 29 декабря 2001 г. N 1756-р</a:t>
            </a: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Закон РФ «Об образовании» от 10.07.1992 N 3266-1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8484" y="5013176"/>
            <a:ext cx="9325036" cy="1477328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 Narrow" pitchFamily="34" charset="0"/>
              </a:rPr>
              <a:t>Необходимо расширить участие общества в выработке, принятии и реализации правовых и управленческих решений в образовании.</a:t>
            </a:r>
          </a:p>
          <a:p>
            <a:pPr algn="ctr"/>
            <a:r>
              <a:rPr lang="ru-RU" dirty="0">
                <a:latin typeface="Arial Narrow" pitchFamily="34" charset="0"/>
              </a:rPr>
              <a:t>     Этот процесс должен обеспечиваться как соответствующей нормативно-правовой базой, так и реальными механизмами действенного общественного участия в развитии образования. </a:t>
            </a:r>
          </a:p>
          <a:p>
            <a:pPr algn="ctr"/>
            <a:r>
              <a:rPr lang="ru-RU" dirty="0">
                <a:latin typeface="Arial Narrow" pitchFamily="34" charset="0"/>
              </a:rPr>
              <a:t>(раздел 2.6.)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6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08484" y="1316375"/>
            <a:ext cx="4572508" cy="2400657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500" dirty="0">
                <a:latin typeface="Arial Narrow" pitchFamily="34" charset="0"/>
              </a:rPr>
              <a:t> </a:t>
            </a:r>
            <a:r>
              <a:rPr lang="ru-RU" sz="1500" dirty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ОУ вправе самостоятельно устанавливать структуру управления деятельностью учреждения (п.9 ст.32), при этом, учитывая, что управление образовательным учреждением осуществляется на принципах единоначалия и самоуправления (п.2 ст.35).</a:t>
            </a:r>
          </a:p>
          <a:p>
            <a:pPr algn="just"/>
            <a:endParaRPr lang="ru-RU" sz="1500" dirty="0">
              <a:solidFill>
                <a:prstClr val="black"/>
              </a:solidFill>
              <a:latin typeface="Arial Narrow" pitchFamily="34" charset="0"/>
              <a:cs typeface="Arial" charset="0"/>
            </a:endParaRPr>
          </a:p>
          <a:p>
            <a:pPr algn="just"/>
            <a:r>
              <a:rPr lang="ru-RU" sz="1500" dirty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   Законом гарантируется право на участие в управлении ОУ обучающимся (п.4 ст.50), их родителям (законным представителям) (п.1 ст.52),  работникам учреждения (п.1 ст.55). </a:t>
            </a:r>
            <a:endParaRPr lang="uk-UA" sz="1500" dirty="0">
              <a:solidFill>
                <a:prstClr val="black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97016" y="1302848"/>
            <a:ext cx="4536504" cy="2377574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algn="ctr" defTabSz="2914650" fontAlgn="base">
              <a:spcBef>
                <a:spcPct val="0"/>
              </a:spcBef>
              <a:spcAft>
                <a:spcPct val="0"/>
              </a:spcAft>
            </a:pPr>
            <a:r>
              <a:rPr lang="ru-RU" sz="1360" b="1" dirty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Статья 35</a:t>
            </a:r>
          </a:p>
          <a:p>
            <a:pPr lvl="0" defTabSz="2914650" fontAlgn="base">
              <a:spcBef>
                <a:spcPct val="0"/>
              </a:spcBef>
              <a:spcAft>
                <a:spcPct val="0"/>
              </a:spcAft>
            </a:pPr>
            <a:r>
              <a:rPr lang="ru-RU" sz="1360" b="1" dirty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2. </a:t>
            </a:r>
            <a:r>
              <a:rPr lang="ru-RU" sz="1360" dirty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 Управление Г(М)ОУ строится на принципах единоначалия и самоуправления. </a:t>
            </a:r>
          </a:p>
          <a:p>
            <a:pPr lvl="0" defTabSz="2914650" fontAlgn="base">
              <a:spcBef>
                <a:spcPct val="0"/>
              </a:spcBef>
              <a:spcAft>
                <a:spcPct val="0"/>
              </a:spcAft>
            </a:pPr>
            <a:r>
              <a:rPr lang="ru-RU" sz="1360" dirty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Формами самоуправления ОУ являются совет ОУ, попечительский совет, общее собрание, педагогический совет </a:t>
            </a:r>
            <a:r>
              <a:rPr lang="ru-RU" sz="1360" dirty="0">
                <a:solidFill>
                  <a:srgbClr val="0000FF"/>
                </a:solidFill>
                <a:latin typeface="Arial Narrow" pitchFamily="34" charset="0"/>
                <a:cs typeface="Arial" charset="0"/>
              </a:rPr>
              <a:t>и другие формы</a:t>
            </a:r>
            <a:r>
              <a:rPr lang="ru-RU" sz="1360" dirty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. </a:t>
            </a:r>
          </a:p>
          <a:p>
            <a:pPr lvl="0" defTabSz="2914650" fontAlgn="base">
              <a:spcBef>
                <a:spcPct val="0"/>
              </a:spcBef>
              <a:spcAft>
                <a:spcPct val="0"/>
              </a:spcAft>
            </a:pPr>
            <a:r>
              <a:rPr lang="ru-RU" sz="1360" dirty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Порядок выборов органов самоуправления ОУ и их компетенция определяются уставом ОУ.</a:t>
            </a:r>
          </a:p>
          <a:p>
            <a:pPr lvl="0" defTabSz="2914650" fontAlgn="base">
              <a:spcBef>
                <a:spcPct val="0"/>
              </a:spcBef>
              <a:spcAft>
                <a:spcPct val="0"/>
              </a:spcAft>
            </a:pPr>
            <a:endParaRPr lang="ru-RU" sz="1360" dirty="0">
              <a:solidFill>
                <a:prstClr val="black"/>
              </a:solidFill>
              <a:latin typeface="Arial Narrow" pitchFamily="34" charset="0"/>
              <a:cs typeface="Arial" charset="0"/>
            </a:endParaRPr>
          </a:p>
          <a:p>
            <a:pPr lvl="0" defTabSz="2914650" fontAlgn="base">
              <a:spcBef>
                <a:spcPct val="0"/>
              </a:spcBef>
              <a:spcAft>
                <a:spcPct val="0"/>
              </a:spcAft>
            </a:pPr>
            <a:r>
              <a:rPr lang="ru-RU" sz="1360" b="1" dirty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5.</a:t>
            </a:r>
            <a:r>
              <a:rPr lang="ru-RU" sz="1360" dirty="0">
                <a:solidFill>
                  <a:prstClr val="black"/>
                </a:solidFill>
                <a:latin typeface="Arial Narrow" pitchFamily="34" charset="0"/>
                <a:cs typeface="Arial" charset="0"/>
              </a:rPr>
              <a:t>  Разграничение полномочий между советом ОУ и руководителем ОУ определяется уставом ОУ.</a:t>
            </a:r>
            <a:endParaRPr lang="ru-RU" sz="1360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29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4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1186" y="1772816"/>
            <a:ext cx="272960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2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296816" y="1797968"/>
            <a:ext cx="2964929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65168" y="1844823"/>
            <a:ext cx="3144545" cy="1853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4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702" y="4377896"/>
            <a:ext cx="2997121" cy="1742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2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84848" y="4377897"/>
            <a:ext cx="2800561" cy="1742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5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09184" y="4355924"/>
            <a:ext cx="2493083" cy="176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3"/>
          <p:cNvSpPr txBox="1">
            <a:spLocks/>
          </p:cNvSpPr>
          <p:nvPr/>
        </p:nvSpPr>
        <p:spPr>
          <a:xfrm>
            <a:off x="726245" y="1249564"/>
            <a:ext cx="9389614" cy="655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000" dirty="0" smtClean="0"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Председатель                       Директор                            Член УС</a:t>
            </a:r>
          </a:p>
        </p:txBody>
      </p:sp>
      <p:sp>
        <p:nvSpPr>
          <p:cNvPr id="13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Мониторинг эффективности деятельности УС (2015)</a:t>
            </a:r>
            <a:endParaRPr lang="ru-RU" sz="1600" dirty="0">
              <a:solidFill>
                <a:srgbClr val="4F81BD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52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Эффекты деятельности</a:t>
            </a:r>
            <a:endParaRPr lang="ru-RU" sz="1600" dirty="0">
              <a:solidFill>
                <a:srgbClr val="4F81BD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634569563"/>
              </p:ext>
            </p:extLst>
          </p:nvPr>
        </p:nvGraphicFramePr>
        <p:xfrm>
          <a:off x="200472" y="1196752"/>
          <a:ext cx="921702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64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20851" t="10107" r="21259" b="4491"/>
          <a:stretch>
            <a:fillRect/>
          </a:stretch>
        </p:blipFill>
        <p:spPr bwMode="auto">
          <a:xfrm>
            <a:off x="577850" y="1556792"/>
            <a:ext cx="4375150" cy="4553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2"/>
          <p:cNvSpPr>
            <a:spLocks noGrp="1" noChangeArrowheads="1"/>
          </p:cNvSpPr>
          <p:nvPr>
            <p:ph sz="half" idx="2"/>
          </p:nvPr>
        </p:nvSpPr>
        <p:spPr>
          <a:xfrm>
            <a:off x="7720528" y="5661248"/>
            <a:ext cx="1512168" cy="504056"/>
          </a:xfrm>
        </p:spPr>
        <p:txBody>
          <a:bodyPr>
            <a:normAutofit/>
          </a:bodyPr>
          <a:lstStyle/>
          <a:p>
            <a:pPr marL="0" indent="0" defTabSz="914400" eaLnBrk="1" hangingPunct="1">
              <a:buNone/>
            </a:pPr>
            <a:r>
              <a:rPr lang="en-US" altLang="ru-RU" sz="20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hlinkClick r:id="rId3"/>
              </a:rPr>
              <a:t>www.gouo.ru</a:t>
            </a:r>
            <a:r>
              <a:rPr lang="en-US" altLang="ru-RU" sz="20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endParaRPr lang="ru-RU" altLang="ru-RU" sz="2000" dirty="0" smtClean="0">
              <a:solidFill>
                <a:schemeClr val="tx2">
                  <a:lumMod val="50000"/>
                </a:schemeClr>
              </a:solidFill>
              <a:latin typeface="Arial Narrow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4488" y="6165304"/>
            <a:ext cx="907300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55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19687" t="12207" r="22040" b="7994"/>
          <a:stretch>
            <a:fillRect/>
          </a:stretch>
        </p:blipFill>
        <p:spPr bwMode="auto">
          <a:xfrm>
            <a:off x="344488" y="1628800"/>
            <a:ext cx="476758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38976" t="10803" r="20859" b="10092"/>
          <a:stretch>
            <a:fillRect/>
          </a:stretch>
        </p:blipFill>
        <p:spPr bwMode="auto">
          <a:xfrm>
            <a:off x="5385048" y="1639341"/>
            <a:ext cx="408537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88504" y="5661248"/>
            <a:ext cx="1512168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ru-RU" sz="20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  <a:hlinkClick r:id="rId4"/>
              </a:rPr>
              <a:t>www.gouo.ru</a:t>
            </a:r>
            <a:r>
              <a:rPr lang="en-US" altLang="ru-RU" sz="20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  <a:endParaRPr lang="ru-RU" altLang="ru-RU" sz="2000" dirty="0" smtClean="0">
              <a:solidFill>
                <a:schemeClr val="tx2">
                  <a:lumMod val="50000"/>
                </a:schemeClr>
              </a:solidFill>
              <a:latin typeface="Arial Narrow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44488" y="6165304"/>
            <a:ext cx="907300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9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95300" y="2286000"/>
            <a:ext cx="8915400" cy="1143000"/>
          </a:xfrm>
        </p:spPr>
        <p:txBody>
          <a:bodyPr>
            <a:noAutofit/>
          </a:bodyPr>
          <a:lstStyle/>
          <a:p>
            <a:pPr lvl="0" defTabSz="1633538" fontAlgn="base">
              <a:spcAft>
                <a:spcPct val="0"/>
              </a:spcAft>
              <a:defRPr/>
            </a:pPr>
            <a:r>
              <a:rPr lang="ru-RU" sz="3200" dirty="0" smtClean="0">
                <a:solidFill>
                  <a:srgbClr val="AA2C2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/>
            </a:r>
            <a:br>
              <a:rPr lang="ru-RU" sz="3200" dirty="0" smtClean="0">
                <a:solidFill>
                  <a:srgbClr val="AA2C2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UI Black" pitchFamily="34" charset="0"/>
                <a:ea typeface="Segoe UI Black" pitchFamily="34" charset="0"/>
                <a:cs typeface="Segoe UI Black" pitchFamily="34" charset="0"/>
              </a:rPr>
            </a:br>
            <a:r>
              <a:rPr lang="ru-RU" sz="3200" dirty="0">
                <a:solidFill>
                  <a:srgbClr val="AA2C2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/>
            </a:r>
            <a:br>
              <a:rPr lang="ru-RU" sz="3200" dirty="0">
                <a:solidFill>
                  <a:srgbClr val="AA2C2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UI Black" pitchFamily="34" charset="0"/>
                <a:ea typeface="Segoe UI Black" pitchFamily="34" charset="0"/>
                <a:cs typeface="Segoe UI Black" pitchFamily="34" charset="0"/>
              </a:rPr>
            </a:br>
            <a:r>
              <a:rPr lang="ru-RU" sz="3200" dirty="0" smtClean="0">
                <a:solidFill>
                  <a:srgbClr val="AA2C2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Приглашаем </a:t>
            </a:r>
            <a:r>
              <a:rPr lang="ru-RU" sz="3200" dirty="0">
                <a:solidFill>
                  <a:srgbClr val="AA2C2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к сотрудничеству!</a:t>
            </a:r>
            <a:br>
              <a:rPr lang="ru-RU" sz="3200" dirty="0">
                <a:solidFill>
                  <a:srgbClr val="AA2C2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UI Black" pitchFamily="34" charset="0"/>
                <a:ea typeface="Segoe UI Black" pitchFamily="34" charset="0"/>
                <a:cs typeface="Segoe UI Black" pitchFamily="34" charset="0"/>
              </a:rPr>
            </a:br>
            <a:r>
              <a:rPr lang="ru-RU" sz="3200" dirty="0">
                <a:solidFill>
                  <a:srgbClr val="AA2C2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/>
            </a:r>
            <a:br>
              <a:rPr lang="ru-RU" sz="3200" dirty="0">
                <a:solidFill>
                  <a:srgbClr val="AA2C2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UI Black" pitchFamily="34" charset="0"/>
                <a:ea typeface="Segoe UI Black" pitchFamily="34" charset="0"/>
                <a:cs typeface="Segoe UI Black" pitchFamily="34" charset="0"/>
              </a:rPr>
            </a:br>
            <a:endParaRPr lang="ru-RU" sz="3200" dirty="0">
              <a:solidFill>
                <a:srgbClr val="AA2C2C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pic>
        <p:nvPicPr>
          <p:cNvPr id="8" name="Picture 7" descr="DSC_74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17296" y="3452613"/>
            <a:ext cx="1880368" cy="271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404492" y="5301208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altLang="ru-RU" dirty="0">
                <a:latin typeface="Arial Narrow" pitchFamily="34" charset="0"/>
                <a:sym typeface="Wingdings" pitchFamily="2" charset="2"/>
                <a:hlinkClick r:id="rId3"/>
              </a:rPr>
              <a:t>gou.moscow@gmail.com</a:t>
            </a:r>
            <a:r>
              <a:rPr lang="ru-RU" altLang="ru-RU" dirty="0">
                <a:latin typeface="Arial Narrow" pitchFamily="34" charset="0"/>
                <a:sym typeface="Wingdings" pitchFamily="2" charset="2"/>
              </a:rPr>
              <a:t/>
            </a:r>
            <a:br>
              <a:rPr lang="ru-RU" altLang="ru-RU" dirty="0">
                <a:latin typeface="Arial Narrow" pitchFamily="34" charset="0"/>
                <a:sym typeface="Wingdings" pitchFamily="2" charset="2"/>
              </a:rPr>
            </a:br>
            <a:r>
              <a:rPr lang="ru-RU" altLang="ru-RU" dirty="0" smtClean="0">
                <a:latin typeface="Arial Narrow" pitchFamily="34" charset="0"/>
                <a:sym typeface="Wingdings" pitchFamily="2" charset="2"/>
              </a:rPr>
              <a:t> </a:t>
            </a:r>
            <a:r>
              <a:rPr lang="ru-RU" altLang="ru-RU" dirty="0">
                <a:latin typeface="Arial Narrow" pitchFamily="34" charset="0"/>
                <a:sym typeface="Wingdings" pitchFamily="2" charset="2"/>
                <a:hlinkClick r:id="rId4"/>
              </a:rPr>
              <a:t>http://www.gou</a:t>
            </a:r>
            <a:r>
              <a:rPr lang="en-US" altLang="ru-RU" dirty="0">
                <a:latin typeface="Arial Narrow" pitchFamily="34" charset="0"/>
                <a:sym typeface="Wingdings" pitchFamily="2" charset="2"/>
                <a:hlinkClick r:id="rId5"/>
              </a:rPr>
              <a:t>o</a:t>
            </a:r>
            <a:r>
              <a:rPr lang="ru-RU" altLang="ru-RU" dirty="0">
                <a:latin typeface="Arial Narrow" pitchFamily="34" charset="0"/>
                <a:sym typeface="Wingdings" pitchFamily="2" charset="2"/>
                <a:hlinkClick r:id="rId5"/>
              </a:rPr>
              <a:t>.</a:t>
            </a:r>
            <a:r>
              <a:rPr lang="ru-RU" altLang="ru-RU" dirty="0" err="1">
                <a:latin typeface="Arial Narrow" pitchFamily="34" charset="0"/>
                <a:sym typeface="Wingdings" pitchFamily="2" charset="2"/>
                <a:hlinkClick r:id="rId5"/>
              </a:rPr>
              <a:t>ru</a:t>
            </a:r>
            <a:endParaRPr lang="ru-RU" altLang="ru-RU" dirty="0">
              <a:latin typeface="Arial Narrow" pitchFamily="34" charset="0"/>
              <a:sym typeface="Wingdings" pitchFamily="2" charset="2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44488" y="6165304"/>
            <a:ext cx="907300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34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трелка вправо 12"/>
          <p:cNvSpPr/>
          <p:nvPr/>
        </p:nvSpPr>
        <p:spPr>
          <a:xfrm>
            <a:off x="4788660" y="5502831"/>
            <a:ext cx="599406" cy="141114"/>
          </a:xfrm>
          <a:prstGeom prst="rightArrow">
            <a:avLst/>
          </a:prstGeom>
          <a:solidFill>
            <a:srgbClr val="AE4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324164" y="1879377"/>
            <a:ext cx="4464496" cy="407565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60000" lvl="0" indent="-36000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FontTx/>
              <a:buAutoNum type="arabicParenR"/>
            </a:pPr>
            <a:r>
              <a:rPr lang="ru-RU" altLang="ru-RU" sz="1800" dirty="0" smtClean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 Органы </a:t>
            </a:r>
            <a:r>
              <a:rPr lang="ru-RU" altLang="ru-RU" sz="18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с совещательной функцией (помогающие директору школы)</a:t>
            </a:r>
          </a:p>
          <a:p>
            <a:pPr marL="360000" lvl="0" indent="-36000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rgbClr val="008000"/>
                </a:solidFill>
                <a:latin typeface="Arial Narrow" pitchFamily="34" charset="0"/>
                <a:cs typeface="Arial" pitchFamily="34" charset="0"/>
              </a:rPr>
              <a:t>      </a:t>
            </a:r>
            <a:r>
              <a:rPr lang="ru-RU" altLang="ru-RU" sz="1800" dirty="0" smtClean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Голландия</a:t>
            </a:r>
            <a:r>
              <a:rPr lang="ru-RU" altLang="ru-RU" sz="1800" dirty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, Норвегия, Бельгия, Австрия, Шотландия, Германия,…</a:t>
            </a:r>
          </a:p>
          <a:p>
            <a:pPr marL="360000" lvl="0" indent="-36000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2) </a:t>
            </a:r>
            <a:r>
              <a:rPr lang="ru-RU" altLang="ru-RU" sz="1800" dirty="0" smtClean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  Органы </a:t>
            </a:r>
            <a:r>
              <a:rPr lang="ru-RU" altLang="ru-RU" sz="18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с определенными полномочиями в принятии решений, которые вместе с руководителем школы отвечают за текущую работу школы</a:t>
            </a:r>
          </a:p>
          <a:p>
            <a:pPr marL="360000" lvl="0" indent="-36000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rgbClr val="008000"/>
                </a:solidFill>
                <a:latin typeface="Arial Narrow" pitchFamily="34" charset="0"/>
                <a:cs typeface="Arial" pitchFamily="34" charset="0"/>
              </a:rPr>
              <a:t>     </a:t>
            </a:r>
            <a:r>
              <a:rPr lang="ru-RU" altLang="ru-RU" sz="1800" dirty="0" smtClean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Греция</a:t>
            </a:r>
            <a:r>
              <a:rPr lang="ru-RU" altLang="ru-RU" sz="1800" dirty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, Франция, Италия, </a:t>
            </a:r>
            <a:r>
              <a:rPr lang="ru-RU" altLang="ru-RU" sz="1800" dirty="0" smtClean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Дания, Испания</a:t>
            </a:r>
            <a:r>
              <a:rPr lang="ru-RU" altLang="ru-RU" sz="1800" dirty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, Португалия, …</a:t>
            </a:r>
          </a:p>
          <a:p>
            <a:pPr marL="360000" lvl="0" indent="-36000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3) </a:t>
            </a:r>
            <a:r>
              <a:rPr lang="ru-RU" altLang="ru-RU" sz="1800" dirty="0" smtClean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  Общественные </a:t>
            </a:r>
            <a:r>
              <a:rPr lang="ru-RU" altLang="ru-RU" sz="18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органы с полномочиями школьного управления</a:t>
            </a:r>
          </a:p>
          <a:p>
            <a:pPr marL="360000" lvl="0" indent="-36000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None/>
            </a:pPr>
            <a:r>
              <a:rPr lang="ru-RU" altLang="ru-RU" sz="1800" dirty="0">
                <a:solidFill>
                  <a:srgbClr val="008000"/>
                </a:solidFill>
                <a:latin typeface="Arial Narrow" pitchFamily="34" charset="0"/>
                <a:cs typeface="Arial" pitchFamily="34" charset="0"/>
              </a:rPr>
              <a:t>      </a:t>
            </a:r>
            <a:r>
              <a:rPr lang="ru-RU" altLang="ru-RU" sz="1800" dirty="0" smtClean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Ирландия</a:t>
            </a:r>
            <a:r>
              <a:rPr lang="ru-RU" altLang="ru-RU" sz="1800" dirty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, Швеция, Финляндия, Англия, Уэльс, Северная Ирландия, </a:t>
            </a:r>
            <a:r>
              <a:rPr lang="ru-RU" altLang="ru-RU" sz="1800" dirty="0" smtClean="0">
                <a:solidFill>
                  <a:srgbClr val="0070C0"/>
                </a:solidFill>
                <a:latin typeface="Arial Narrow" pitchFamily="34" charset="0"/>
                <a:cs typeface="Arial" pitchFamily="34" charset="0"/>
              </a:rPr>
              <a:t>…</a:t>
            </a:r>
            <a:endParaRPr lang="ru-RU" altLang="ru-RU" sz="1800" dirty="0">
              <a:solidFill>
                <a:srgbClr val="0070C0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397460" y="1879377"/>
            <a:ext cx="4167320" cy="1077218"/>
          </a:xfrm>
          <a:prstGeom prst="rect">
            <a:avLst/>
          </a:prstGeom>
          <a:ln>
            <a:solidFill>
              <a:srgbClr val="AE4845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40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ru-RU" altLang="ru-RU" sz="1600" b="1" i="1" u="sng" dirty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Австралия</a:t>
            </a:r>
            <a:r>
              <a:rPr lang="ru-RU" altLang="ru-RU" sz="1600" b="1" i="1" dirty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: </a:t>
            </a:r>
            <a:r>
              <a:rPr lang="ru-RU" altLang="ru-RU" sz="1600" i="1" dirty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сильные управляющие советы есть только в 20% школ, но именно в них самая высокая динамика развития. Только управляющие советы могут добиваться лучших результатов для всех учащихся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5397460" y="3625977"/>
            <a:ext cx="4143727" cy="880241"/>
          </a:xfrm>
          <a:prstGeom prst="rect">
            <a:avLst/>
          </a:prstGeom>
          <a:ln>
            <a:solidFill>
              <a:srgbClr val="AE4845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40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ru-RU" altLang="ru-RU" sz="1600" b="1" i="1" u="sng" dirty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Дания</a:t>
            </a:r>
            <a:r>
              <a:rPr lang="ru-RU" altLang="ru-RU" sz="1600" b="1" i="1" dirty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:</a:t>
            </a:r>
            <a:r>
              <a:rPr lang="ru-RU" altLang="ru-RU" sz="1600" i="1" dirty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 только управляющие советы могут решить, что важнее- быть первыми в мире по академическим показателям  или чтобы детям нравилось учиться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5388066" y="5266016"/>
            <a:ext cx="4059974" cy="683264"/>
          </a:xfrm>
          <a:prstGeom prst="rect">
            <a:avLst/>
          </a:prstGeom>
          <a:ln>
            <a:solidFill>
              <a:srgbClr val="AE4845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400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ru-RU" altLang="ru-RU" sz="1600" b="1" i="1" u="sng" dirty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Новая Зеландия</a:t>
            </a:r>
            <a:r>
              <a:rPr lang="ru-RU" altLang="ru-RU" sz="1600" b="1" i="1" dirty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: </a:t>
            </a:r>
            <a:r>
              <a:rPr lang="ru-RU" altLang="ru-RU" sz="1600" i="1" dirty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без школьных управляющих не будет сбалансированной школьной политики</a:t>
            </a:r>
            <a:r>
              <a:rPr lang="ru-RU" altLang="ru-RU" sz="1600" i="1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.</a:t>
            </a:r>
            <a:endParaRPr lang="ru-RU" altLang="ru-RU" i="1" dirty="0">
              <a:solidFill>
                <a:srgbClr val="FF0000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 smtClean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Школьные </a:t>
            </a:r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Советы в странах ЕС </a:t>
            </a:r>
          </a:p>
        </p:txBody>
      </p:sp>
      <p:sp>
        <p:nvSpPr>
          <p:cNvPr id="2" name="Стрелка вправо 1"/>
          <p:cNvSpPr/>
          <p:nvPr/>
        </p:nvSpPr>
        <p:spPr>
          <a:xfrm>
            <a:off x="4796201" y="2347429"/>
            <a:ext cx="591865" cy="141114"/>
          </a:xfrm>
          <a:prstGeom prst="rightArrow">
            <a:avLst/>
          </a:prstGeom>
          <a:solidFill>
            <a:srgbClr val="AE4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Стрелка вправо 11"/>
          <p:cNvSpPr/>
          <p:nvPr/>
        </p:nvSpPr>
        <p:spPr>
          <a:xfrm>
            <a:off x="4796200" y="3897052"/>
            <a:ext cx="591865" cy="141114"/>
          </a:xfrm>
          <a:prstGeom prst="rightArrow">
            <a:avLst/>
          </a:prstGeom>
          <a:solidFill>
            <a:srgbClr val="AE4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86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88504" y="1360783"/>
            <a:ext cx="6112283" cy="5380585"/>
          </a:xfrm>
        </p:spPr>
      </p:pic>
      <p:sp>
        <p:nvSpPr>
          <p:cNvPr id="7" name="Овал 6"/>
          <p:cNvSpPr/>
          <p:nvPr/>
        </p:nvSpPr>
        <p:spPr>
          <a:xfrm>
            <a:off x="4016896" y="2348880"/>
            <a:ext cx="2808312" cy="1224136"/>
          </a:xfrm>
          <a:prstGeom prst="ellipse">
            <a:avLst/>
          </a:prstGeom>
          <a:noFill/>
          <a:ln w="28575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786406" y="5897287"/>
            <a:ext cx="277510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Low"/>
            <a:r>
              <a:rPr lang="en-US" sz="1200" dirty="0">
                <a:latin typeface="Arial Narrow" pitchFamily="34" charset="0"/>
                <a:cs typeface="Arial" pitchFamily="34" charset="0"/>
              </a:rPr>
              <a:t>Sheridan S.M., </a:t>
            </a:r>
            <a:r>
              <a:rPr lang="en-US" sz="1200" dirty="0" err="1">
                <a:latin typeface="Arial Narrow" pitchFamily="34" charset="0"/>
                <a:cs typeface="Arial" pitchFamily="34" charset="0"/>
              </a:rPr>
              <a:t>Kratochwill</a:t>
            </a:r>
            <a:r>
              <a:rPr lang="en-US" sz="1200" dirty="0">
                <a:latin typeface="Arial Narrow" pitchFamily="34" charset="0"/>
                <a:cs typeface="Arial" pitchFamily="34" charset="0"/>
              </a:rPr>
              <a:t> T.R. Conjoint Behavioral Consultation: Promoting Family-School Connections and Interventions. 2007</a:t>
            </a:r>
            <a:r>
              <a:rPr lang="en-US" sz="1800" dirty="0">
                <a:latin typeface="Arial Narrow" pitchFamily="34" charset="0"/>
              </a:rPr>
              <a:t>.</a:t>
            </a: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Модель партнерства семьи и школы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9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567308" y="1600203"/>
            <a:ext cx="8706172" cy="4493093"/>
          </a:xfrm>
          <a:ln w="28575">
            <a:solidFill>
              <a:srgbClr val="AE484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lvl="0" indent="0" defTabSz="1371600"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ru-RU" sz="1600" b="1" i="1" dirty="0">
                <a:solidFill>
                  <a:srgbClr val="BA5654"/>
                </a:solidFill>
                <a:latin typeface="Arial Narrow" pitchFamily="34" charset="0"/>
                <a:cs typeface="Arial" pitchFamily="34" charset="0"/>
              </a:rPr>
              <a:t>Воспитание</a:t>
            </a:r>
            <a:r>
              <a:rPr lang="ru-RU" sz="1600" b="1" i="1" dirty="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– семьям необходимо создать условия для здоровья и безопасности детей, создать среду, которая поощряет учиться и хорошо себя вести; школам следует помочь семьям понять, как они могут способствовать развитию детей.</a:t>
            </a:r>
          </a:p>
          <a:p>
            <a:pPr marL="914400" lvl="0" indent="-914400" defTabSz="1371600" fontAlgn="base">
              <a:lnSpc>
                <a:spcPct val="80000"/>
              </a:lnSpc>
              <a:spcAft>
                <a:spcPct val="0"/>
              </a:spcAft>
              <a:buFont typeface="Arial" charset="0"/>
              <a:buChar char="•"/>
            </a:pPr>
            <a:endParaRPr lang="ru-RU" sz="1600" i="1" dirty="0">
              <a:solidFill>
                <a:srgbClr val="BA5654"/>
              </a:solidFill>
              <a:latin typeface="Arial Narrow" pitchFamily="34" charset="0"/>
              <a:cs typeface="Arial" pitchFamily="34" charset="0"/>
            </a:endParaRPr>
          </a:p>
          <a:p>
            <a:pPr marL="0" lvl="0" indent="0" defTabSz="1371600"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ru-RU" sz="1600" b="1" i="1" dirty="0">
                <a:solidFill>
                  <a:srgbClr val="BA5654"/>
                </a:solidFill>
                <a:latin typeface="Arial Narrow" pitchFamily="34" charset="0"/>
                <a:cs typeface="Arial" pitchFamily="34" charset="0"/>
              </a:rPr>
              <a:t>Коммуникация</a:t>
            </a:r>
            <a:r>
              <a:rPr lang="ru-RU" sz="1600" i="1" dirty="0">
                <a:solidFill>
                  <a:srgbClr val="BA5654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ru-RU" sz="1600" i="1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–</a:t>
            </a:r>
            <a:r>
              <a:rPr lang="ru-RU" sz="16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школы должны обеспечить семьи необходимой информацией о ходе обучения детей и его прогрессе, средства общения должны учитывать культурные особенности родителей</a:t>
            </a:r>
          </a:p>
          <a:p>
            <a:pPr marL="914400" lvl="0" indent="-914400" defTabSz="1371600" fontAlgn="base">
              <a:lnSpc>
                <a:spcPct val="80000"/>
              </a:lnSpc>
              <a:spcAft>
                <a:spcPct val="0"/>
              </a:spcAft>
              <a:buFont typeface="Arial" charset="0"/>
              <a:buChar char="•"/>
            </a:pPr>
            <a:endParaRPr lang="ru-RU" sz="1600" i="1" dirty="0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  <a:p>
            <a:pPr marL="0" lvl="0" indent="0" defTabSz="1371600"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ru-RU" sz="1600" b="1" i="1" dirty="0" err="1">
                <a:solidFill>
                  <a:srgbClr val="BA5654"/>
                </a:solidFill>
                <a:latin typeface="Arial Narrow" pitchFamily="34" charset="0"/>
                <a:cs typeface="Arial" pitchFamily="34" charset="0"/>
              </a:rPr>
              <a:t>Волонтёрство</a:t>
            </a:r>
            <a:r>
              <a:rPr lang="ru-RU" sz="16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– родители могут внести значимый вклад в создание школьной среды и обеспечение школьной работы; школам следует создать оптимальные условия для вовлечения родителей, гибкие графики, чтобы больше родителей могло участвовать, стараться соответствовать талантам и интересам родителей. </a:t>
            </a:r>
          </a:p>
          <a:p>
            <a:pPr marL="914400" lvl="0" indent="-914400" defTabSz="1371600" fontAlgn="base">
              <a:lnSpc>
                <a:spcPct val="80000"/>
              </a:lnSpc>
              <a:spcAft>
                <a:spcPct val="0"/>
              </a:spcAft>
              <a:buFont typeface="Arial" charset="0"/>
              <a:buChar char="•"/>
            </a:pPr>
            <a:endParaRPr lang="ru-RU" sz="1600" i="1" dirty="0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  <a:p>
            <a:pPr marL="0" lvl="0" indent="0" defTabSz="1371600"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ru-RU" sz="1600" b="1" i="1" dirty="0">
                <a:solidFill>
                  <a:srgbClr val="BA5654"/>
                </a:solidFill>
                <a:latin typeface="Arial Narrow" pitchFamily="34" charset="0"/>
                <a:cs typeface="Arial" pitchFamily="34" charset="0"/>
              </a:rPr>
              <a:t>Обучение дома</a:t>
            </a:r>
            <a:r>
              <a:rPr lang="ru-RU" sz="1600" b="1" dirty="0">
                <a:solidFill>
                  <a:srgbClr val="BA5654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– родители могут помогать детям в приготовлении домашних заданий.</a:t>
            </a:r>
          </a:p>
          <a:p>
            <a:pPr marL="914400" lvl="0" indent="-914400" defTabSz="1371600" fontAlgn="base">
              <a:lnSpc>
                <a:spcPct val="80000"/>
              </a:lnSpc>
              <a:spcAft>
                <a:spcPct val="0"/>
              </a:spcAft>
              <a:buFont typeface="Arial" charset="0"/>
              <a:buChar char="•"/>
            </a:pPr>
            <a:endParaRPr lang="ru-RU" sz="1600" i="1" dirty="0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  <a:p>
            <a:pPr marL="0" lvl="0" indent="0" defTabSz="1371600"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ru-RU" sz="1600" b="1" i="1" dirty="0">
                <a:solidFill>
                  <a:srgbClr val="BA5654"/>
                </a:solidFill>
                <a:latin typeface="Arial Narrow" pitchFamily="34" charset="0"/>
                <a:cs typeface="Arial" pitchFamily="34" charset="0"/>
              </a:rPr>
              <a:t>Принятие решений</a:t>
            </a:r>
            <a:r>
              <a:rPr lang="ru-RU" sz="1600" b="1" dirty="0">
                <a:solidFill>
                  <a:srgbClr val="BA5654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– школы могут предоставить родителям возможность принимать решения. </a:t>
            </a:r>
          </a:p>
          <a:p>
            <a:pPr marL="914400" lvl="0" indent="-914400" defTabSz="1371600" fontAlgn="base">
              <a:lnSpc>
                <a:spcPct val="80000"/>
              </a:lnSpc>
              <a:spcAft>
                <a:spcPct val="0"/>
              </a:spcAft>
              <a:buFont typeface="Arial" charset="0"/>
              <a:buChar char="•"/>
            </a:pPr>
            <a:endParaRPr lang="ru-RU" sz="1600" b="1" i="1" dirty="0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  <a:p>
            <a:pPr marL="0" lvl="0" indent="0" defTabSz="1371600" fontAlgn="base">
              <a:lnSpc>
                <a:spcPct val="80000"/>
              </a:lnSpc>
              <a:spcAft>
                <a:spcPct val="0"/>
              </a:spcAft>
              <a:buNone/>
            </a:pPr>
            <a:r>
              <a:rPr lang="ru-RU" sz="1600" b="1" i="1" dirty="0">
                <a:solidFill>
                  <a:srgbClr val="BA5654"/>
                </a:solidFill>
                <a:latin typeface="Arial Narrow" pitchFamily="34" charset="0"/>
                <a:cs typeface="Arial" pitchFamily="34" charset="0"/>
              </a:rPr>
              <a:t>Сотрудничество с Сообществом</a:t>
            </a:r>
            <a:r>
              <a:rPr lang="ru-RU" sz="1600" b="1" dirty="0">
                <a:solidFill>
                  <a:srgbClr val="BA5654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– </a:t>
            </a:r>
            <a:r>
              <a:rPr lang="ru-RU" sz="160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школам следует скоординировать работу и ресурсы Сообщества, бизнеса и партнёров, чтобы улучшить школьные программы, помочь семьям, предоставить поддержку таких служб, как здравоохранение, культура, программы поддержки детей после школы. 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60512" y="6189798"/>
            <a:ext cx="59170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1200" dirty="0">
                <a:latin typeface="Arial Narrow" pitchFamily="34" charset="0"/>
              </a:rPr>
              <a:t>Epstein, et. al. School, Family, and Community Partnerships: Your Handbook for Action, Third Edition. Thousand Oaks, CA: Corwin Press, 2009</a:t>
            </a:r>
            <a:r>
              <a:rPr lang="ru-RU" sz="1200" dirty="0">
                <a:latin typeface="Arial Narrow" pitchFamily="34" charset="0"/>
              </a:rPr>
              <a:t> </a:t>
            </a: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1568624" y="188640"/>
            <a:ext cx="7704856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rgbClr val="4F81BD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Модель сотрудничества, способствующая объединению школы, семьи и местного сообщества: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103750-FBBD-42E1-821B-47AD00411DB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95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3466</TotalTime>
  <Words>4947</Words>
  <Application>Microsoft Office PowerPoint</Application>
  <PresentationFormat>Лист A4 (210x297 мм)</PresentationFormat>
  <Paragraphs>582</Paragraphs>
  <Slides>64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73" baseType="lpstr">
      <vt:lpstr>Arial</vt:lpstr>
      <vt:lpstr>Arial Narrow</vt:lpstr>
      <vt:lpstr>Calibri</vt:lpstr>
      <vt:lpstr>Miniature</vt:lpstr>
      <vt:lpstr>Segoe UI Black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Этапы становления общественных интересов в образовании</vt:lpstr>
      <vt:lpstr>  Полномочия органов общественного самоуправления общеобразовательных учреждений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Приглашаем к сотрудничеству!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Kate</dc:creator>
  <cp:lastModifiedBy>Светлана Наумова</cp:lastModifiedBy>
  <cp:revision>132</cp:revision>
  <dcterms:created xsi:type="dcterms:W3CDTF">2014-10-30T11:53:36Z</dcterms:created>
  <dcterms:modified xsi:type="dcterms:W3CDTF">2015-12-24T08:33:14Z</dcterms:modified>
</cp:coreProperties>
</file>