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2" r:id="rId1"/>
  </p:sldMasterIdLst>
  <p:sldIdLst>
    <p:sldId id="256" r:id="rId2"/>
    <p:sldId id="257" r:id="rId3"/>
    <p:sldId id="258" r:id="rId4"/>
    <p:sldId id="263" r:id="rId5"/>
    <p:sldId id="259" r:id="rId6"/>
    <p:sldId id="260" r:id="rId7"/>
    <p:sldId id="261" r:id="rId8"/>
    <p:sldId id="262" r:id="rId9"/>
    <p:sldId id="264" r:id="rId10"/>
    <p:sldId id="280" r:id="rId11"/>
    <p:sldId id="281" r:id="rId12"/>
    <p:sldId id="267" r:id="rId13"/>
    <p:sldId id="268" r:id="rId14"/>
    <p:sldId id="270" r:id="rId15"/>
    <p:sldId id="273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08" autoAdjust="0"/>
    <p:restoredTop sz="94660"/>
  </p:normalViewPr>
  <p:slideViewPr>
    <p:cSldViewPr snapToGrid="0">
      <p:cViewPr varScale="1">
        <p:scale>
          <a:sx n="74" d="100"/>
          <a:sy n="74" d="100"/>
        </p:scale>
        <p:origin x="43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8EE4AE-E10B-4214-8DF4-13FCD73C0429}" type="doc">
      <dgm:prSet loTypeId="urn:microsoft.com/office/officeart/2005/8/layout/hProcess3" loCatId="process" qsTypeId="urn:microsoft.com/office/officeart/2005/8/quickstyle/simple3" qsCatId="simple" csTypeId="urn:microsoft.com/office/officeart/2005/8/colors/accent1_2" csCatId="accent1" phldr="1"/>
      <dgm:spPr/>
    </dgm:pt>
    <dgm:pt modelId="{DB738916-9B4B-4CF7-842D-B250435F094C}">
      <dgm:prSet phldrT="[Текст]" custT="1"/>
      <dgm:spPr/>
      <dgm:t>
        <a:bodyPr/>
        <a:lstStyle/>
        <a:p>
          <a:pPr algn="l"/>
          <a:r>
            <a:rPr lang="ru-RU" sz="1700" b="1" i="1" dirty="0" smtClean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rPr>
            <a:t>Цель</a:t>
          </a:r>
          <a:r>
            <a:rPr lang="ru-RU" sz="1700" dirty="0" smtClean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rPr>
            <a:t>: </a:t>
          </a:r>
          <a:r>
            <a:rPr lang="ru-RU" sz="1700" i="1" dirty="0" smtClean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rPr>
            <a:t>развитие государственно-общественного управления в регионе, расширение открытости образования, поддержка и распространение положительного опыта реализации общественного управления образованием и увеличение доли образовательных учреждений, использующих различные модели ГОУ, тиражирование опыта реализации эффективных моделей ГОУ в других регионах.</a:t>
          </a:r>
          <a:endParaRPr lang="ru-RU" sz="1700" dirty="0">
            <a:solidFill>
              <a:schemeClr val="accent2">
                <a:lumMod val="50000"/>
              </a:schemeClr>
            </a:solidFill>
            <a:latin typeface="Century Gothic" panose="020B0502020202020204" pitchFamily="34" charset="0"/>
          </a:endParaRPr>
        </a:p>
      </dgm:t>
    </dgm:pt>
    <dgm:pt modelId="{5A9E9C68-D2A6-4EC9-A9F5-F5F756EA08F3}" type="parTrans" cxnId="{E634B074-65E6-44EE-AC3B-B9AE8CDA23D0}">
      <dgm:prSet/>
      <dgm:spPr/>
      <dgm:t>
        <a:bodyPr/>
        <a:lstStyle/>
        <a:p>
          <a:endParaRPr lang="ru-RU"/>
        </a:p>
      </dgm:t>
    </dgm:pt>
    <dgm:pt modelId="{EDBE2B7B-30FF-42D4-96C6-C87A985D8853}" type="sibTrans" cxnId="{E634B074-65E6-44EE-AC3B-B9AE8CDA23D0}">
      <dgm:prSet/>
      <dgm:spPr/>
      <dgm:t>
        <a:bodyPr/>
        <a:lstStyle/>
        <a:p>
          <a:endParaRPr lang="ru-RU"/>
        </a:p>
      </dgm:t>
    </dgm:pt>
    <dgm:pt modelId="{C5480AD2-CDE3-4D20-816A-485472CBF16F}" type="pres">
      <dgm:prSet presAssocID="{ED8EE4AE-E10B-4214-8DF4-13FCD73C0429}" presName="Name0" presStyleCnt="0">
        <dgm:presLayoutVars>
          <dgm:dir/>
          <dgm:animLvl val="lvl"/>
          <dgm:resizeHandles val="exact"/>
        </dgm:presLayoutVars>
      </dgm:prSet>
      <dgm:spPr/>
    </dgm:pt>
    <dgm:pt modelId="{84FF4365-65FE-46A8-A8EA-2D828C8F3413}" type="pres">
      <dgm:prSet presAssocID="{ED8EE4AE-E10B-4214-8DF4-13FCD73C0429}" presName="dummy" presStyleCnt="0"/>
      <dgm:spPr/>
    </dgm:pt>
    <dgm:pt modelId="{C8F9EAC8-975E-42B0-8371-9612CB3DA8BD}" type="pres">
      <dgm:prSet presAssocID="{ED8EE4AE-E10B-4214-8DF4-13FCD73C0429}" presName="linH" presStyleCnt="0"/>
      <dgm:spPr/>
    </dgm:pt>
    <dgm:pt modelId="{22431362-912C-4C45-8CC3-CD3D2CACC0FA}" type="pres">
      <dgm:prSet presAssocID="{ED8EE4AE-E10B-4214-8DF4-13FCD73C0429}" presName="padding1" presStyleCnt="0"/>
      <dgm:spPr/>
    </dgm:pt>
    <dgm:pt modelId="{5906D207-AE88-44BC-9B66-8E4B9DB47648}" type="pres">
      <dgm:prSet presAssocID="{DB738916-9B4B-4CF7-842D-B250435F094C}" presName="linV" presStyleCnt="0"/>
      <dgm:spPr/>
    </dgm:pt>
    <dgm:pt modelId="{D456B825-09A6-4219-8C33-50E07BCAA397}" type="pres">
      <dgm:prSet presAssocID="{DB738916-9B4B-4CF7-842D-B250435F094C}" presName="spVertical1" presStyleCnt="0"/>
      <dgm:spPr/>
    </dgm:pt>
    <dgm:pt modelId="{25A59745-0363-4B1F-B009-17A18D2B13A9}" type="pres">
      <dgm:prSet presAssocID="{DB738916-9B4B-4CF7-842D-B250435F094C}" presName="parTx" presStyleLbl="revTx" presStyleIdx="0" presStyleCnt="1" custScaleY="100296" custLinFactNeighborX="-68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2568E6-61A3-4FB0-B561-BFF2BF454321}" type="pres">
      <dgm:prSet presAssocID="{DB738916-9B4B-4CF7-842D-B250435F094C}" presName="spVertical2" presStyleCnt="0"/>
      <dgm:spPr/>
    </dgm:pt>
    <dgm:pt modelId="{B4480332-4E7B-432C-8529-C9CDD16522CE}" type="pres">
      <dgm:prSet presAssocID="{DB738916-9B4B-4CF7-842D-B250435F094C}" presName="spVertical3" presStyleCnt="0"/>
      <dgm:spPr/>
    </dgm:pt>
    <dgm:pt modelId="{2B1F2202-28C8-4B5F-B1CB-A5FFC66E1731}" type="pres">
      <dgm:prSet presAssocID="{ED8EE4AE-E10B-4214-8DF4-13FCD73C0429}" presName="padding2" presStyleCnt="0"/>
      <dgm:spPr/>
    </dgm:pt>
    <dgm:pt modelId="{740DBB51-0137-4417-8ADF-22672BE2C2F8}" type="pres">
      <dgm:prSet presAssocID="{ED8EE4AE-E10B-4214-8DF4-13FCD73C0429}" presName="negArrow" presStyleCnt="0"/>
      <dgm:spPr/>
    </dgm:pt>
    <dgm:pt modelId="{613ED97E-A34B-406B-A6DF-37BA2FD905E7}" type="pres">
      <dgm:prSet presAssocID="{ED8EE4AE-E10B-4214-8DF4-13FCD73C0429}" presName="backgroundArrow" presStyleLbl="node1" presStyleIdx="0" presStyleCnt="1"/>
      <dgm:spPr/>
    </dgm:pt>
  </dgm:ptLst>
  <dgm:cxnLst>
    <dgm:cxn modelId="{7466331B-20BE-411A-8C1B-DF3D5ADC24F0}" type="presOf" srcId="{DB738916-9B4B-4CF7-842D-B250435F094C}" destId="{25A59745-0363-4B1F-B009-17A18D2B13A9}" srcOrd="0" destOrd="0" presId="urn:microsoft.com/office/officeart/2005/8/layout/hProcess3"/>
    <dgm:cxn modelId="{E634B074-65E6-44EE-AC3B-B9AE8CDA23D0}" srcId="{ED8EE4AE-E10B-4214-8DF4-13FCD73C0429}" destId="{DB738916-9B4B-4CF7-842D-B250435F094C}" srcOrd="0" destOrd="0" parTransId="{5A9E9C68-D2A6-4EC9-A9F5-F5F756EA08F3}" sibTransId="{EDBE2B7B-30FF-42D4-96C6-C87A985D8853}"/>
    <dgm:cxn modelId="{57D48FCE-96BF-4610-9276-D71B6E7B9E4F}" type="presOf" srcId="{ED8EE4AE-E10B-4214-8DF4-13FCD73C0429}" destId="{C5480AD2-CDE3-4D20-816A-485472CBF16F}" srcOrd="0" destOrd="0" presId="urn:microsoft.com/office/officeart/2005/8/layout/hProcess3"/>
    <dgm:cxn modelId="{02A04222-06B2-4453-ABF5-BC184F593312}" type="presParOf" srcId="{C5480AD2-CDE3-4D20-816A-485472CBF16F}" destId="{84FF4365-65FE-46A8-A8EA-2D828C8F3413}" srcOrd="0" destOrd="0" presId="urn:microsoft.com/office/officeart/2005/8/layout/hProcess3"/>
    <dgm:cxn modelId="{70B300D1-4225-4AF1-9695-753C089280BE}" type="presParOf" srcId="{C5480AD2-CDE3-4D20-816A-485472CBF16F}" destId="{C8F9EAC8-975E-42B0-8371-9612CB3DA8BD}" srcOrd="1" destOrd="0" presId="urn:microsoft.com/office/officeart/2005/8/layout/hProcess3"/>
    <dgm:cxn modelId="{F2276D07-DDE2-4179-82B9-4A2C1931C3B7}" type="presParOf" srcId="{C8F9EAC8-975E-42B0-8371-9612CB3DA8BD}" destId="{22431362-912C-4C45-8CC3-CD3D2CACC0FA}" srcOrd="0" destOrd="0" presId="urn:microsoft.com/office/officeart/2005/8/layout/hProcess3"/>
    <dgm:cxn modelId="{AE6FFBCF-887C-469C-8629-19443C43A508}" type="presParOf" srcId="{C8F9EAC8-975E-42B0-8371-9612CB3DA8BD}" destId="{5906D207-AE88-44BC-9B66-8E4B9DB47648}" srcOrd="1" destOrd="0" presId="urn:microsoft.com/office/officeart/2005/8/layout/hProcess3"/>
    <dgm:cxn modelId="{0D835B7D-6605-4E50-92E4-A854B6BBF863}" type="presParOf" srcId="{5906D207-AE88-44BC-9B66-8E4B9DB47648}" destId="{D456B825-09A6-4219-8C33-50E07BCAA397}" srcOrd="0" destOrd="0" presId="urn:microsoft.com/office/officeart/2005/8/layout/hProcess3"/>
    <dgm:cxn modelId="{7C1799E7-7D61-4692-BD1B-4825C17CE0F4}" type="presParOf" srcId="{5906D207-AE88-44BC-9B66-8E4B9DB47648}" destId="{25A59745-0363-4B1F-B009-17A18D2B13A9}" srcOrd="1" destOrd="0" presId="urn:microsoft.com/office/officeart/2005/8/layout/hProcess3"/>
    <dgm:cxn modelId="{1353B9F6-1C09-4D22-89BB-8000902CD69F}" type="presParOf" srcId="{5906D207-AE88-44BC-9B66-8E4B9DB47648}" destId="{362568E6-61A3-4FB0-B561-BFF2BF454321}" srcOrd="2" destOrd="0" presId="urn:microsoft.com/office/officeart/2005/8/layout/hProcess3"/>
    <dgm:cxn modelId="{0222D21B-42C8-4C4E-BF51-842073516BA5}" type="presParOf" srcId="{5906D207-AE88-44BC-9B66-8E4B9DB47648}" destId="{B4480332-4E7B-432C-8529-C9CDD16522CE}" srcOrd="3" destOrd="0" presId="urn:microsoft.com/office/officeart/2005/8/layout/hProcess3"/>
    <dgm:cxn modelId="{008A7362-7EDE-467D-8BB0-909CBBCCBC7F}" type="presParOf" srcId="{C8F9EAC8-975E-42B0-8371-9612CB3DA8BD}" destId="{2B1F2202-28C8-4B5F-B1CB-A5FFC66E1731}" srcOrd="2" destOrd="0" presId="urn:microsoft.com/office/officeart/2005/8/layout/hProcess3"/>
    <dgm:cxn modelId="{4A473078-CD61-4BFB-A98D-F3EACE28FD91}" type="presParOf" srcId="{C8F9EAC8-975E-42B0-8371-9612CB3DA8BD}" destId="{740DBB51-0137-4417-8ADF-22672BE2C2F8}" srcOrd="3" destOrd="0" presId="urn:microsoft.com/office/officeart/2005/8/layout/hProcess3"/>
    <dgm:cxn modelId="{8C22852F-3074-4FB7-8B3C-F463027CD571}" type="presParOf" srcId="{C8F9EAC8-975E-42B0-8371-9612CB3DA8BD}" destId="{613ED97E-A34B-406B-A6DF-37BA2FD905E7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0887922-1A5D-469B-AFA7-E762718FD5E1}" type="doc">
      <dgm:prSet loTypeId="urn:microsoft.com/office/officeart/2005/8/layout/vProcess5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0955948-14C2-43D4-88E6-89E837A6F2FD}">
      <dgm:prSet custT="1"/>
      <dgm:spPr/>
      <dgm:t>
        <a:bodyPr/>
        <a:lstStyle/>
        <a:p>
          <a:pPr rtl="0"/>
          <a:r>
            <a:rPr lang="ru-RU" sz="2400" i="1" dirty="0" smtClean="0">
              <a:latin typeface="Century Gothic" panose="020B0502020202020204" pitchFamily="34" charset="0"/>
            </a:rPr>
            <a:t>рост интереса и активности участников образовательных отношений к ГОУ</a:t>
          </a:r>
          <a:endParaRPr lang="ru-RU" sz="2400" dirty="0">
            <a:latin typeface="Century Gothic" panose="020B0502020202020204" pitchFamily="34" charset="0"/>
          </a:endParaRPr>
        </a:p>
      </dgm:t>
    </dgm:pt>
    <dgm:pt modelId="{24AE91BE-C0C9-4DB3-8EFA-8DB5E1F37827}" type="parTrans" cxnId="{DA46BE9B-4AAE-4EAB-97C8-99CC6A2698B3}">
      <dgm:prSet/>
      <dgm:spPr/>
      <dgm:t>
        <a:bodyPr/>
        <a:lstStyle/>
        <a:p>
          <a:endParaRPr lang="ru-RU" sz="2400">
            <a:latin typeface="Century Gothic" panose="020B0502020202020204" pitchFamily="34" charset="0"/>
          </a:endParaRPr>
        </a:p>
      </dgm:t>
    </dgm:pt>
    <dgm:pt modelId="{50C5C310-076C-4E0F-AE42-B35CABE419CF}" type="sibTrans" cxnId="{DA46BE9B-4AAE-4EAB-97C8-99CC6A2698B3}">
      <dgm:prSet custT="1"/>
      <dgm:spPr/>
      <dgm:t>
        <a:bodyPr/>
        <a:lstStyle/>
        <a:p>
          <a:endParaRPr lang="ru-RU" sz="2400">
            <a:latin typeface="Century Gothic" panose="020B0502020202020204" pitchFamily="34" charset="0"/>
          </a:endParaRPr>
        </a:p>
      </dgm:t>
    </dgm:pt>
    <dgm:pt modelId="{83B7E500-EFA3-475B-8D92-793E01170E3C}">
      <dgm:prSet custT="1"/>
      <dgm:spPr/>
      <dgm:t>
        <a:bodyPr/>
        <a:lstStyle/>
        <a:p>
          <a:pPr rtl="0"/>
          <a:r>
            <a:rPr lang="ru-RU" sz="2400" i="1" dirty="0" smtClean="0">
              <a:latin typeface="Century Gothic" panose="020B0502020202020204" pitchFamily="34" charset="0"/>
            </a:rPr>
            <a:t>рост качества образования как следствие привлечения общественности к ГОУ</a:t>
          </a:r>
          <a:endParaRPr lang="ru-RU" sz="2400" dirty="0">
            <a:latin typeface="Century Gothic" panose="020B0502020202020204" pitchFamily="34" charset="0"/>
          </a:endParaRPr>
        </a:p>
      </dgm:t>
    </dgm:pt>
    <dgm:pt modelId="{CC6756B5-9C31-401A-995F-723BB5F5E83D}" type="parTrans" cxnId="{5BBC0323-B206-4639-8E41-AA5AB4989089}">
      <dgm:prSet/>
      <dgm:spPr/>
      <dgm:t>
        <a:bodyPr/>
        <a:lstStyle/>
        <a:p>
          <a:endParaRPr lang="ru-RU" sz="2400">
            <a:latin typeface="Century Gothic" panose="020B0502020202020204" pitchFamily="34" charset="0"/>
          </a:endParaRPr>
        </a:p>
      </dgm:t>
    </dgm:pt>
    <dgm:pt modelId="{D871D5F8-0070-4286-AD48-2124748D67A8}" type="sibTrans" cxnId="{5BBC0323-B206-4639-8E41-AA5AB4989089}">
      <dgm:prSet custT="1"/>
      <dgm:spPr/>
      <dgm:t>
        <a:bodyPr/>
        <a:lstStyle/>
        <a:p>
          <a:endParaRPr lang="ru-RU" sz="2400">
            <a:latin typeface="Century Gothic" panose="020B0502020202020204" pitchFamily="34" charset="0"/>
          </a:endParaRPr>
        </a:p>
      </dgm:t>
    </dgm:pt>
    <dgm:pt modelId="{3B2F8A87-D36B-4A8A-B1BD-7B055D03203C}">
      <dgm:prSet custT="1"/>
      <dgm:spPr/>
      <dgm:t>
        <a:bodyPr/>
        <a:lstStyle/>
        <a:p>
          <a:pPr rtl="0"/>
          <a:r>
            <a:rPr lang="ru-RU" sz="2400" i="1" dirty="0" smtClean="0">
              <a:latin typeface="Century Gothic" panose="020B0502020202020204" pitchFamily="34" charset="0"/>
            </a:rPr>
            <a:t>повышение открытости образования</a:t>
          </a:r>
          <a:endParaRPr lang="ru-RU" sz="2400" dirty="0">
            <a:latin typeface="Century Gothic" panose="020B0502020202020204" pitchFamily="34" charset="0"/>
          </a:endParaRPr>
        </a:p>
      </dgm:t>
    </dgm:pt>
    <dgm:pt modelId="{3D00D40E-6253-4964-B3FF-BE0FE6780DA1}" type="parTrans" cxnId="{C194133F-6F2D-4B8C-99E8-F60F3A49BDFF}">
      <dgm:prSet/>
      <dgm:spPr/>
      <dgm:t>
        <a:bodyPr/>
        <a:lstStyle/>
        <a:p>
          <a:endParaRPr lang="ru-RU" sz="2400">
            <a:latin typeface="Century Gothic" panose="020B0502020202020204" pitchFamily="34" charset="0"/>
          </a:endParaRPr>
        </a:p>
      </dgm:t>
    </dgm:pt>
    <dgm:pt modelId="{2A03814A-5E35-4C9A-B3BD-CAAA055433D9}" type="sibTrans" cxnId="{C194133F-6F2D-4B8C-99E8-F60F3A49BDFF}">
      <dgm:prSet custT="1"/>
      <dgm:spPr/>
      <dgm:t>
        <a:bodyPr/>
        <a:lstStyle/>
        <a:p>
          <a:endParaRPr lang="ru-RU" sz="2400">
            <a:latin typeface="Century Gothic" panose="020B0502020202020204" pitchFamily="34" charset="0"/>
          </a:endParaRPr>
        </a:p>
      </dgm:t>
    </dgm:pt>
    <dgm:pt modelId="{A3368BB0-E424-4D89-9668-568626D07356}">
      <dgm:prSet custT="1"/>
      <dgm:spPr/>
      <dgm:t>
        <a:bodyPr/>
        <a:lstStyle/>
        <a:p>
          <a:pPr rtl="0"/>
          <a:r>
            <a:rPr lang="ru-RU" sz="2400" i="1" dirty="0" smtClean="0">
              <a:latin typeface="Century Gothic" panose="020B0502020202020204" pitchFamily="34" charset="0"/>
            </a:rPr>
            <a:t>рост компетентности общественных управляющих в вопросах участия в управлении школой</a:t>
          </a:r>
          <a:endParaRPr lang="ru-RU" sz="2400" dirty="0">
            <a:latin typeface="Century Gothic" panose="020B0502020202020204" pitchFamily="34" charset="0"/>
          </a:endParaRPr>
        </a:p>
      </dgm:t>
    </dgm:pt>
    <dgm:pt modelId="{57365094-084E-4A98-BEE8-FE6FF649929E}" type="parTrans" cxnId="{5EC0892C-5DD7-4806-B795-FB436C125FFD}">
      <dgm:prSet/>
      <dgm:spPr/>
      <dgm:t>
        <a:bodyPr/>
        <a:lstStyle/>
        <a:p>
          <a:endParaRPr lang="ru-RU" sz="2400">
            <a:latin typeface="Century Gothic" panose="020B0502020202020204" pitchFamily="34" charset="0"/>
          </a:endParaRPr>
        </a:p>
      </dgm:t>
    </dgm:pt>
    <dgm:pt modelId="{045059BF-7439-412B-9D9E-5BDA33952CC4}" type="sibTrans" cxnId="{5EC0892C-5DD7-4806-B795-FB436C125FFD}">
      <dgm:prSet custT="1"/>
      <dgm:spPr/>
      <dgm:t>
        <a:bodyPr/>
        <a:lstStyle/>
        <a:p>
          <a:endParaRPr lang="ru-RU" sz="2400">
            <a:latin typeface="Century Gothic" panose="020B0502020202020204" pitchFamily="34" charset="0"/>
          </a:endParaRPr>
        </a:p>
      </dgm:t>
    </dgm:pt>
    <dgm:pt modelId="{C9867D2D-CB1C-42A7-927B-0BFCCAEDF5A7}">
      <dgm:prSet custT="1"/>
      <dgm:spPr/>
      <dgm:t>
        <a:bodyPr/>
        <a:lstStyle/>
        <a:p>
          <a:pPr rtl="0"/>
          <a:r>
            <a:rPr lang="ru-RU" sz="2400" i="1" dirty="0" smtClean="0">
              <a:latin typeface="Century Gothic" panose="020B0502020202020204" pitchFamily="34" charset="0"/>
            </a:rPr>
            <a:t>возможность сверить позиции движения по направлению образовательными организациями разных регионов и др.</a:t>
          </a:r>
          <a:endParaRPr lang="ru-RU" sz="2400" dirty="0">
            <a:latin typeface="Century Gothic" panose="020B0502020202020204" pitchFamily="34" charset="0"/>
          </a:endParaRPr>
        </a:p>
      </dgm:t>
    </dgm:pt>
    <dgm:pt modelId="{26F2DDA7-8CCD-472A-B927-E4942A2EF1E6}" type="parTrans" cxnId="{A806893B-00EF-41E8-9263-6507F8A98781}">
      <dgm:prSet/>
      <dgm:spPr/>
      <dgm:t>
        <a:bodyPr/>
        <a:lstStyle/>
        <a:p>
          <a:endParaRPr lang="ru-RU" sz="2400">
            <a:latin typeface="Century Gothic" panose="020B0502020202020204" pitchFamily="34" charset="0"/>
          </a:endParaRPr>
        </a:p>
      </dgm:t>
    </dgm:pt>
    <dgm:pt modelId="{B997DEA6-91EF-41C3-BAB5-0D22EE2F6C5C}" type="sibTrans" cxnId="{A806893B-00EF-41E8-9263-6507F8A98781}">
      <dgm:prSet/>
      <dgm:spPr/>
      <dgm:t>
        <a:bodyPr/>
        <a:lstStyle/>
        <a:p>
          <a:endParaRPr lang="ru-RU" sz="2400">
            <a:latin typeface="Century Gothic" panose="020B0502020202020204" pitchFamily="34" charset="0"/>
          </a:endParaRPr>
        </a:p>
      </dgm:t>
    </dgm:pt>
    <dgm:pt modelId="{F8862964-38D9-4DA7-AE2A-1B21AB4BECB3}" type="pres">
      <dgm:prSet presAssocID="{80887922-1A5D-469B-AFA7-E762718FD5E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62B2751-8EAF-44BE-A884-055344213527}" type="pres">
      <dgm:prSet presAssocID="{80887922-1A5D-469B-AFA7-E762718FD5E1}" presName="dummyMaxCanvas" presStyleCnt="0">
        <dgm:presLayoutVars/>
      </dgm:prSet>
      <dgm:spPr/>
    </dgm:pt>
    <dgm:pt modelId="{1D32D6BC-5CBA-4A17-9B51-4E4F46F6A919}" type="pres">
      <dgm:prSet presAssocID="{80887922-1A5D-469B-AFA7-E762718FD5E1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EECAF0-6670-4A4E-B382-C3F74DAB7CFF}" type="pres">
      <dgm:prSet presAssocID="{80887922-1A5D-469B-AFA7-E762718FD5E1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DC15B4-4B7C-4D7B-AC45-ACEF33ACFA4B}" type="pres">
      <dgm:prSet presAssocID="{80887922-1A5D-469B-AFA7-E762718FD5E1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A0C874-20CC-45F4-AC8C-2A133AFDDA07}" type="pres">
      <dgm:prSet presAssocID="{80887922-1A5D-469B-AFA7-E762718FD5E1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F84782-15A9-45B7-8BED-31FBF13A8B56}" type="pres">
      <dgm:prSet presAssocID="{80887922-1A5D-469B-AFA7-E762718FD5E1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76EE21-CA1C-4452-8E49-80B3C70D89FA}" type="pres">
      <dgm:prSet presAssocID="{80887922-1A5D-469B-AFA7-E762718FD5E1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85B396-61E3-4D3C-A6F3-2F6FABE45DD0}" type="pres">
      <dgm:prSet presAssocID="{80887922-1A5D-469B-AFA7-E762718FD5E1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3CAFFC-0BDB-44C7-8441-BB78D942B23F}" type="pres">
      <dgm:prSet presAssocID="{80887922-1A5D-469B-AFA7-E762718FD5E1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B49F30-20F7-4699-BEE9-EF51CF61959C}" type="pres">
      <dgm:prSet presAssocID="{80887922-1A5D-469B-AFA7-E762718FD5E1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67ECB1-8F07-4BC4-BE5E-20664F562F02}" type="pres">
      <dgm:prSet presAssocID="{80887922-1A5D-469B-AFA7-E762718FD5E1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F1FCCE-C458-4A66-B3B5-CFF6BAA9E0AA}" type="pres">
      <dgm:prSet presAssocID="{80887922-1A5D-469B-AFA7-E762718FD5E1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94E143-D575-4B9C-9D57-0BBC7C2D74C5}" type="pres">
      <dgm:prSet presAssocID="{80887922-1A5D-469B-AFA7-E762718FD5E1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170C41-02AE-41B3-AB4B-EF0A0E14D8E8}" type="pres">
      <dgm:prSet presAssocID="{80887922-1A5D-469B-AFA7-E762718FD5E1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0D3390-762D-4148-B8B8-F47ABC2B9A49}" type="pres">
      <dgm:prSet presAssocID="{80887922-1A5D-469B-AFA7-E762718FD5E1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4C7F8EF-E88C-4B63-8826-B68110476A93}" type="presOf" srcId="{A3368BB0-E424-4D89-9668-568626D07356}" destId="{1E170C41-02AE-41B3-AB4B-EF0A0E14D8E8}" srcOrd="1" destOrd="0" presId="urn:microsoft.com/office/officeart/2005/8/layout/vProcess5"/>
    <dgm:cxn modelId="{1A2E19CB-923A-4724-8D45-9E7C129704E0}" type="presOf" srcId="{80887922-1A5D-469B-AFA7-E762718FD5E1}" destId="{F8862964-38D9-4DA7-AE2A-1B21AB4BECB3}" srcOrd="0" destOrd="0" presId="urn:microsoft.com/office/officeart/2005/8/layout/vProcess5"/>
    <dgm:cxn modelId="{5EC0892C-5DD7-4806-B795-FB436C125FFD}" srcId="{80887922-1A5D-469B-AFA7-E762718FD5E1}" destId="{A3368BB0-E424-4D89-9668-568626D07356}" srcOrd="3" destOrd="0" parTransId="{57365094-084E-4A98-BEE8-FE6FF649929E}" sibTransId="{045059BF-7439-412B-9D9E-5BDA33952CC4}"/>
    <dgm:cxn modelId="{FD46A059-3DDF-448E-A72E-030760986C29}" type="presOf" srcId="{80955948-14C2-43D4-88E6-89E837A6F2FD}" destId="{6367ECB1-8F07-4BC4-BE5E-20664F562F02}" srcOrd="1" destOrd="0" presId="urn:microsoft.com/office/officeart/2005/8/layout/vProcess5"/>
    <dgm:cxn modelId="{D3AD2CE4-94A5-4009-868C-2BBB4BF38CD7}" type="presOf" srcId="{045059BF-7439-412B-9D9E-5BDA33952CC4}" destId="{3EB49F30-20F7-4699-BEE9-EF51CF61959C}" srcOrd="0" destOrd="0" presId="urn:microsoft.com/office/officeart/2005/8/layout/vProcess5"/>
    <dgm:cxn modelId="{EDB3B7AF-59CB-4353-8175-B0765378C0AE}" type="presOf" srcId="{80955948-14C2-43D4-88E6-89E837A6F2FD}" destId="{1D32D6BC-5CBA-4A17-9B51-4E4F46F6A919}" srcOrd="0" destOrd="0" presId="urn:microsoft.com/office/officeart/2005/8/layout/vProcess5"/>
    <dgm:cxn modelId="{53ABC957-2E86-4220-96B5-A72D920EB8E7}" type="presOf" srcId="{83B7E500-EFA3-475B-8D92-793E01170E3C}" destId="{F0F1FCCE-C458-4A66-B3B5-CFF6BAA9E0AA}" srcOrd="1" destOrd="0" presId="urn:microsoft.com/office/officeart/2005/8/layout/vProcess5"/>
    <dgm:cxn modelId="{C77ABFCA-3891-4C4E-85D8-BC81399E2ED3}" type="presOf" srcId="{3B2F8A87-D36B-4A8A-B1BD-7B055D03203C}" destId="{9ADC15B4-4B7C-4D7B-AC45-ACEF33ACFA4B}" srcOrd="0" destOrd="0" presId="urn:microsoft.com/office/officeart/2005/8/layout/vProcess5"/>
    <dgm:cxn modelId="{B20663E5-E7F4-4201-8681-29E162E00AE1}" type="presOf" srcId="{C9867D2D-CB1C-42A7-927B-0BFCCAEDF5A7}" destId="{500D3390-762D-4148-B8B8-F47ABC2B9A49}" srcOrd="1" destOrd="0" presId="urn:microsoft.com/office/officeart/2005/8/layout/vProcess5"/>
    <dgm:cxn modelId="{EAEA6D01-4725-40F5-BAEE-32EA099BB524}" type="presOf" srcId="{3B2F8A87-D36B-4A8A-B1BD-7B055D03203C}" destId="{7794E143-D575-4B9C-9D57-0BBC7C2D74C5}" srcOrd="1" destOrd="0" presId="urn:microsoft.com/office/officeart/2005/8/layout/vProcess5"/>
    <dgm:cxn modelId="{B9CD69EA-EE7E-461F-A5DD-C8965375C229}" type="presOf" srcId="{C9867D2D-CB1C-42A7-927B-0BFCCAEDF5A7}" destId="{41F84782-15A9-45B7-8BED-31FBF13A8B56}" srcOrd="0" destOrd="0" presId="urn:microsoft.com/office/officeart/2005/8/layout/vProcess5"/>
    <dgm:cxn modelId="{5BBC0323-B206-4639-8E41-AA5AB4989089}" srcId="{80887922-1A5D-469B-AFA7-E762718FD5E1}" destId="{83B7E500-EFA3-475B-8D92-793E01170E3C}" srcOrd="1" destOrd="0" parTransId="{CC6756B5-9C31-401A-995F-723BB5F5E83D}" sibTransId="{D871D5F8-0070-4286-AD48-2124748D67A8}"/>
    <dgm:cxn modelId="{A806893B-00EF-41E8-9263-6507F8A98781}" srcId="{80887922-1A5D-469B-AFA7-E762718FD5E1}" destId="{C9867D2D-CB1C-42A7-927B-0BFCCAEDF5A7}" srcOrd="4" destOrd="0" parTransId="{26F2DDA7-8CCD-472A-B927-E4942A2EF1E6}" sibTransId="{B997DEA6-91EF-41C3-BAB5-0D22EE2F6C5C}"/>
    <dgm:cxn modelId="{C194133F-6F2D-4B8C-99E8-F60F3A49BDFF}" srcId="{80887922-1A5D-469B-AFA7-E762718FD5E1}" destId="{3B2F8A87-D36B-4A8A-B1BD-7B055D03203C}" srcOrd="2" destOrd="0" parTransId="{3D00D40E-6253-4964-B3FF-BE0FE6780DA1}" sibTransId="{2A03814A-5E35-4C9A-B3BD-CAAA055433D9}"/>
    <dgm:cxn modelId="{5915D62E-5E70-4814-8069-7E0252F51858}" type="presOf" srcId="{D871D5F8-0070-4286-AD48-2124748D67A8}" destId="{0885B396-61E3-4D3C-A6F3-2F6FABE45DD0}" srcOrd="0" destOrd="0" presId="urn:microsoft.com/office/officeart/2005/8/layout/vProcess5"/>
    <dgm:cxn modelId="{E73288BC-764D-4E09-B0E7-FCE63B28E075}" type="presOf" srcId="{A3368BB0-E424-4D89-9668-568626D07356}" destId="{63A0C874-20CC-45F4-AC8C-2A133AFDDA07}" srcOrd="0" destOrd="0" presId="urn:microsoft.com/office/officeart/2005/8/layout/vProcess5"/>
    <dgm:cxn modelId="{DA46BE9B-4AAE-4EAB-97C8-99CC6A2698B3}" srcId="{80887922-1A5D-469B-AFA7-E762718FD5E1}" destId="{80955948-14C2-43D4-88E6-89E837A6F2FD}" srcOrd="0" destOrd="0" parTransId="{24AE91BE-C0C9-4DB3-8EFA-8DB5E1F37827}" sibTransId="{50C5C310-076C-4E0F-AE42-B35CABE419CF}"/>
    <dgm:cxn modelId="{75022C91-DFE7-4406-ABB5-9A37A661BE17}" type="presOf" srcId="{83B7E500-EFA3-475B-8D92-793E01170E3C}" destId="{05EECAF0-6670-4A4E-B382-C3F74DAB7CFF}" srcOrd="0" destOrd="0" presId="urn:microsoft.com/office/officeart/2005/8/layout/vProcess5"/>
    <dgm:cxn modelId="{1A16AD70-2DE2-47A4-BDD5-3A63A3C025CB}" type="presOf" srcId="{2A03814A-5E35-4C9A-B3BD-CAAA055433D9}" destId="{D63CAFFC-0BDB-44C7-8441-BB78D942B23F}" srcOrd="0" destOrd="0" presId="urn:microsoft.com/office/officeart/2005/8/layout/vProcess5"/>
    <dgm:cxn modelId="{688F02AF-3D30-45F9-B675-46412138366B}" type="presOf" srcId="{50C5C310-076C-4E0F-AE42-B35CABE419CF}" destId="{0976EE21-CA1C-4452-8E49-80B3C70D89FA}" srcOrd="0" destOrd="0" presId="urn:microsoft.com/office/officeart/2005/8/layout/vProcess5"/>
    <dgm:cxn modelId="{08FC28FD-546F-4525-82DB-C8CD3B33888B}" type="presParOf" srcId="{F8862964-38D9-4DA7-AE2A-1B21AB4BECB3}" destId="{B62B2751-8EAF-44BE-A884-055344213527}" srcOrd="0" destOrd="0" presId="urn:microsoft.com/office/officeart/2005/8/layout/vProcess5"/>
    <dgm:cxn modelId="{EA9D9C3B-DE36-4C7B-A1E1-86F84511CE9E}" type="presParOf" srcId="{F8862964-38D9-4DA7-AE2A-1B21AB4BECB3}" destId="{1D32D6BC-5CBA-4A17-9B51-4E4F46F6A919}" srcOrd="1" destOrd="0" presId="urn:microsoft.com/office/officeart/2005/8/layout/vProcess5"/>
    <dgm:cxn modelId="{8980A0AB-A8E8-4FB5-8A01-E981B26C99CA}" type="presParOf" srcId="{F8862964-38D9-4DA7-AE2A-1B21AB4BECB3}" destId="{05EECAF0-6670-4A4E-B382-C3F74DAB7CFF}" srcOrd="2" destOrd="0" presId="urn:microsoft.com/office/officeart/2005/8/layout/vProcess5"/>
    <dgm:cxn modelId="{5410CF5C-67E6-4A20-AFDD-A990C4ED1F80}" type="presParOf" srcId="{F8862964-38D9-4DA7-AE2A-1B21AB4BECB3}" destId="{9ADC15B4-4B7C-4D7B-AC45-ACEF33ACFA4B}" srcOrd="3" destOrd="0" presId="urn:microsoft.com/office/officeart/2005/8/layout/vProcess5"/>
    <dgm:cxn modelId="{67282F91-CDD0-4916-9264-29B1B6E52D6A}" type="presParOf" srcId="{F8862964-38D9-4DA7-AE2A-1B21AB4BECB3}" destId="{63A0C874-20CC-45F4-AC8C-2A133AFDDA07}" srcOrd="4" destOrd="0" presId="urn:microsoft.com/office/officeart/2005/8/layout/vProcess5"/>
    <dgm:cxn modelId="{8C59C53F-3413-4FDD-9A7D-34F4A43B05A1}" type="presParOf" srcId="{F8862964-38D9-4DA7-AE2A-1B21AB4BECB3}" destId="{41F84782-15A9-45B7-8BED-31FBF13A8B56}" srcOrd="5" destOrd="0" presId="urn:microsoft.com/office/officeart/2005/8/layout/vProcess5"/>
    <dgm:cxn modelId="{BE3D0510-6FA3-4AF4-A6B2-ECEE47417B16}" type="presParOf" srcId="{F8862964-38D9-4DA7-AE2A-1B21AB4BECB3}" destId="{0976EE21-CA1C-4452-8E49-80B3C70D89FA}" srcOrd="6" destOrd="0" presId="urn:microsoft.com/office/officeart/2005/8/layout/vProcess5"/>
    <dgm:cxn modelId="{840FCC4A-B427-4DA9-9BF5-B5E3DDF3F9EC}" type="presParOf" srcId="{F8862964-38D9-4DA7-AE2A-1B21AB4BECB3}" destId="{0885B396-61E3-4D3C-A6F3-2F6FABE45DD0}" srcOrd="7" destOrd="0" presId="urn:microsoft.com/office/officeart/2005/8/layout/vProcess5"/>
    <dgm:cxn modelId="{A1D32473-AD68-45C1-ABA2-1E065E4E7CAD}" type="presParOf" srcId="{F8862964-38D9-4DA7-AE2A-1B21AB4BECB3}" destId="{D63CAFFC-0BDB-44C7-8441-BB78D942B23F}" srcOrd="8" destOrd="0" presId="urn:microsoft.com/office/officeart/2005/8/layout/vProcess5"/>
    <dgm:cxn modelId="{26C13A15-F1EB-455B-97B2-C846A80CF8AB}" type="presParOf" srcId="{F8862964-38D9-4DA7-AE2A-1B21AB4BECB3}" destId="{3EB49F30-20F7-4699-BEE9-EF51CF61959C}" srcOrd="9" destOrd="0" presId="urn:microsoft.com/office/officeart/2005/8/layout/vProcess5"/>
    <dgm:cxn modelId="{98A37299-9295-4707-8664-5A8B54ED6D4A}" type="presParOf" srcId="{F8862964-38D9-4DA7-AE2A-1B21AB4BECB3}" destId="{6367ECB1-8F07-4BC4-BE5E-20664F562F02}" srcOrd="10" destOrd="0" presId="urn:microsoft.com/office/officeart/2005/8/layout/vProcess5"/>
    <dgm:cxn modelId="{C09626BF-DEF4-457D-9F04-F7EAF7B1D3DE}" type="presParOf" srcId="{F8862964-38D9-4DA7-AE2A-1B21AB4BECB3}" destId="{F0F1FCCE-C458-4A66-B3B5-CFF6BAA9E0AA}" srcOrd="11" destOrd="0" presId="urn:microsoft.com/office/officeart/2005/8/layout/vProcess5"/>
    <dgm:cxn modelId="{2B802E68-EDAF-4DD0-8372-D6DB41DA14A0}" type="presParOf" srcId="{F8862964-38D9-4DA7-AE2A-1B21AB4BECB3}" destId="{7794E143-D575-4B9C-9D57-0BBC7C2D74C5}" srcOrd="12" destOrd="0" presId="urn:microsoft.com/office/officeart/2005/8/layout/vProcess5"/>
    <dgm:cxn modelId="{EC10A3EB-AEB3-44CC-A229-324E320ADE9E}" type="presParOf" srcId="{F8862964-38D9-4DA7-AE2A-1B21AB4BECB3}" destId="{1E170C41-02AE-41B3-AB4B-EF0A0E14D8E8}" srcOrd="13" destOrd="0" presId="urn:microsoft.com/office/officeart/2005/8/layout/vProcess5"/>
    <dgm:cxn modelId="{9A3A16E1-E524-4DF0-BED6-9624BACC6A97}" type="presParOf" srcId="{F8862964-38D9-4DA7-AE2A-1B21AB4BECB3}" destId="{500D3390-762D-4148-B8B8-F47ABC2B9A49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DFAD0C-E151-43E8-A695-F7E83814D4D8}" type="doc">
      <dgm:prSet loTypeId="urn:microsoft.com/office/officeart/2005/8/layout/chevron2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A49C3D38-8B4F-4709-A32A-B65300E41959}">
      <dgm:prSet phldrT="[Текст]" phldr="1"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944A5F21-2F59-48DD-8061-F5633343440A}" type="parTrans" cxnId="{F94F20CC-1973-4188-810F-87D145B21398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A3EDEC32-06F1-4887-9593-5B0CD9BBD9A2}" type="sibTrans" cxnId="{F94F20CC-1973-4188-810F-87D145B21398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EDFD963E-6AA5-481E-B2E8-37A424A7C636}">
      <dgm:prSet phldrT="[Текст]"/>
      <dgm:spPr/>
      <dgm:t>
        <a:bodyPr/>
        <a:lstStyle/>
        <a:p>
          <a:r>
            <a:rPr lang="ru-RU" i="1" dirty="0" smtClean="0">
              <a:latin typeface="Century Gothic" panose="020B0502020202020204" pitchFamily="34" charset="0"/>
            </a:rPr>
            <a:t>распространение на территории Ивановской области различных моделей государственно-общественного управления образованием</a:t>
          </a:r>
          <a:endParaRPr lang="ru-RU" dirty="0">
            <a:latin typeface="Century Gothic" panose="020B0502020202020204" pitchFamily="34" charset="0"/>
          </a:endParaRPr>
        </a:p>
      </dgm:t>
    </dgm:pt>
    <dgm:pt modelId="{A108D4B5-9F72-45FF-B961-490F1C778172}" type="parTrans" cxnId="{58B9A53B-EC99-446F-A312-3A6216ACEF3D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FD8B24F7-8BE0-4A2D-9863-7CBE49E2CFAB}" type="sibTrans" cxnId="{58B9A53B-EC99-446F-A312-3A6216ACEF3D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DAEAD287-13D2-4632-8EAB-704FCB31CDA5}">
      <dgm:prSet phldrT="[Текст]" phldr="1"/>
      <dgm:spPr/>
      <dgm:t>
        <a:bodyPr/>
        <a:lstStyle/>
        <a:p>
          <a:endParaRPr lang="ru-RU" dirty="0">
            <a:latin typeface="Century Gothic" panose="020B0502020202020204" pitchFamily="34" charset="0"/>
          </a:endParaRPr>
        </a:p>
      </dgm:t>
    </dgm:pt>
    <dgm:pt modelId="{A3CD0172-F952-45A1-B7D8-E893F06488E1}" type="parTrans" cxnId="{D83BCE65-1189-4694-9FD8-1F5DE6D3EBF5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05269A6E-7EA3-41FB-8EBA-B84F41F093C5}" type="sibTrans" cxnId="{D83BCE65-1189-4694-9FD8-1F5DE6D3EBF5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5FEE610C-3B54-4B23-8E79-BACE87BAA01D}">
      <dgm:prSet phldrT="[Текст]"/>
      <dgm:spPr/>
      <dgm:t>
        <a:bodyPr/>
        <a:lstStyle/>
        <a:p>
          <a:r>
            <a:rPr lang="ru-RU" i="1" dirty="0" smtClean="0">
              <a:latin typeface="Century Gothic" panose="020B0502020202020204" pitchFamily="34" charset="0"/>
            </a:rPr>
            <a:t>апробация и распространение различных моделей государственно-общественного управления образованием в рамках работы региональной </a:t>
          </a:r>
          <a:r>
            <a:rPr lang="ru-RU" i="1" dirty="0" err="1" smtClean="0">
              <a:latin typeface="Century Gothic" panose="020B0502020202020204" pitchFamily="34" charset="0"/>
            </a:rPr>
            <a:t>стажировочной</a:t>
          </a:r>
          <a:r>
            <a:rPr lang="ru-RU" i="1" dirty="0" smtClean="0">
              <a:latin typeface="Century Gothic" panose="020B0502020202020204" pitchFamily="34" charset="0"/>
            </a:rPr>
            <a:t> площадки в других субъектах РФ</a:t>
          </a:r>
          <a:endParaRPr lang="ru-RU" dirty="0">
            <a:latin typeface="Century Gothic" panose="020B0502020202020204" pitchFamily="34" charset="0"/>
          </a:endParaRPr>
        </a:p>
      </dgm:t>
    </dgm:pt>
    <dgm:pt modelId="{3F8537F5-1034-4A2F-98FF-E2F2DCA0A75B}" type="parTrans" cxnId="{E6D53FB3-E573-444D-BCEE-75562F49DAC4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56B260AB-1DAA-4C5C-9085-FA0BDDABA018}" type="sibTrans" cxnId="{E6D53FB3-E573-444D-BCEE-75562F49DAC4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A786D8C3-898E-4208-BE4C-6849A75B8DBC}">
      <dgm:prSet phldrT="[Текст]" phldr="1"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77499DCD-74B6-499A-8D28-849BACA0BCD5}" type="parTrans" cxnId="{CA1E760B-0B01-46D9-BA4B-C56123DA8B09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30DEC362-B57A-49EC-ACF3-83E3A26A8D84}" type="sibTrans" cxnId="{CA1E760B-0B01-46D9-BA4B-C56123DA8B09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4DCB99A8-6F18-4670-8C07-AFE8B38D7DCC}">
      <dgm:prSet phldrT="[Текст]"/>
      <dgm:spPr/>
      <dgm:t>
        <a:bodyPr/>
        <a:lstStyle/>
        <a:p>
          <a:r>
            <a:rPr lang="ru-RU" i="1" dirty="0" smtClean="0">
              <a:latin typeface="Century Gothic" panose="020B0502020202020204" pitchFamily="34" charset="0"/>
            </a:rPr>
            <a:t>разработка нормативно-правовой базы реализации государственно-общественного управления образованием</a:t>
          </a:r>
          <a:endParaRPr lang="ru-RU" dirty="0">
            <a:latin typeface="Century Gothic" panose="020B0502020202020204" pitchFamily="34" charset="0"/>
          </a:endParaRPr>
        </a:p>
      </dgm:t>
    </dgm:pt>
    <dgm:pt modelId="{050295F9-45D8-4BAF-9089-E4A0F4308618}" type="parTrans" cxnId="{3D3A5747-FCF3-4573-A8E5-D2D4A4573D36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4944E51C-4901-4536-8673-85C335B8914A}" type="sibTrans" cxnId="{3D3A5747-FCF3-4573-A8E5-D2D4A4573D36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42EDCF98-4A8A-4288-A321-BCCA151C9459}">
      <dgm:prSet phldrT="[Текст]"/>
      <dgm:spPr/>
      <dgm:t>
        <a:bodyPr/>
        <a:lstStyle/>
        <a:p>
          <a:r>
            <a:rPr lang="ru-RU" i="1" dirty="0" smtClean="0">
              <a:latin typeface="Century Gothic" panose="020B0502020202020204" pitchFamily="34" charset="0"/>
            </a:rPr>
            <a:t>обеспечение поддержки внедрения моделей государственно-общественного управления в практику образовательных учреждений</a:t>
          </a:r>
          <a:endParaRPr lang="ru-RU" dirty="0">
            <a:latin typeface="Century Gothic" panose="020B0502020202020204" pitchFamily="34" charset="0"/>
          </a:endParaRPr>
        </a:p>
      </dgm:t>
    </dgm:pt>
    <dgm:pt modelId="{C06307C6-E2B7-49AB-B46B-EDC78F19521E}" type="parTrans" cxnId="{DFEB509C-1326-4D88-BB5D-774170AF7D0F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44092BF6-3A8E-4CB6-9F6D-964547C4D06B}" type="sibTrans" cxnId="{DFEB509C-1326-4D88-BB5D-774170AF7D0F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46FE11E7-BAA0-4570-9366-6DCEEBB9DB73}">
      <dgm:prSet phldrT="[Текст]"/>
      <dgm:spPr/>
      <dgm:t>
        <a:bodyPr/>
        <a:lstStyle/>
        <a:p>
          <a:endParaRPr lang="ru-RU" dirty="0">
            <a:latin typeface="Century Gothic" panose="020B0502020202020204" pitchFamily="34" charset="0"/>
          </a:endParaRPr>
        </a:p>
      </dgm:t>
    </dgm:pt>
    <dgm:pt modelId="{C1D3E803-2220-4E33-AA01-539428340A15}" type="parTrans" cxnId="{A2C61BD6-540A-432D-9CE4-EAB531C6C58E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3112B282-2497-496C-9D22-ACB295142308}" type="sibTrans" cxnId="{A2C61BD6-540A-432D-9CE4-EAB531C6C58E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88D765BF-92D1-48A4-A994-CB6D06DC4041}" type="pres">
      <dgm:prSet presAssocID="{CFDFAD0C-E151-43E8-A695-F7E83814D4D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6E50C1-FD6C-49F6-B849-C5AFD83569B1}" type="pres">
      <dgm:prSet presAssocID="{A49C3D38-8B4F-4709-A32A-B65300E41959}" presName="composite" presStyleCnt="0"/>
      <dgm:spPr/>
    </dgm:pt>
    <dgm:pt modelId="{965925DB-50B8-407B-AACB-7134640D9BB8}" type="pres">
      <dgm:prSet presAssocID="{A49C3D38-8B4F-4709-A32A-B65300E41959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6FE683-AFE5-4255-B020-5FDE44F65D2B}" type="pres">
      <dgm:prSet presAssocID="{A49C3D38-8B4F-4709-A32A-B65300E41959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496475-390F-4AF1-9C53-27FCC0036023}" type="pres">
      <dgm:prSet presAssocID="{A3EDEC32-06F1-4887-9593-5B0CD9BBD9A2}" presName="sp" presStyleCnt="0"/>
      <dgm:spPr/>
    </dgm:pt>
    <dgm:pt modelId="{C2C076C1-D72F-4DA3-AC47-1F44A23EA7B6}" type="pres">
      <dgm:prSet presAssocID="{DAEAD287-13D2-4632-8EAB-704FCB31CDA5}" presName="composite" presStyleCnt="0"/>
      <dgm:spPr/>
    </dgm:pt>
    <dgm:pt modelId="{98F0E8BC-A312-4E99-A664-CCEDE4D71E35}" type="pres">
      <dgm:prSet presAssocID="{DAEAD287-13D2-4632-8EAB-704FCB31CDA5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F15067-AAFA-41BA-9904-10F38335283E}" type="pres">
      <dgm:prSet presAssocID="{DAEAD287-13D2-4632-8EAB-704FCB31CDA5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B904FF-4414-46FC-A695-ADB66BA1E9C8}" type="pres">
      <dgm:prSet presAssocID="{05269A6E-7EA3-41FB-8EBA-B84F41F093C5}" presName="sp" presStyleCnt="0"/>
      <dgm:spPr/>
    </dgm:pt>
    <dgm:pt modelId="{4B6FC6A1-BBFF-45B4-AFA4-0483E569AEF9}" type="pres">
      <dgm:prSet presAssocID="{A786D8C3-898E-4208-BE4C-6849A75B8DBC}" presName="composite" presStyleCnt="0"/>
      <dgm:spPr/>
    </dgm:pt>
    <dgm:pt modelId="{6F2AA187-775F-4BF4-96C2-A625C0F92269}" type="pres">
      <dgm:prSet presAssocID="{A786D8C3-898E-4208-BE4C-6849A75B8DBC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D80581-E27E-4649-8B89-97932F50B13A}" type="pres">
      <dgm:prSet presAssocID="{A786D8C3-898E-4208-BE4C-6849A75B8DBC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93419A-A117-4894-AAE4-DE31B2DEE101}" type="pres">
      <dgm:prSet presAssocID="{30DEC362-B57A-49EC-ACF3-83E3A26A8D84}" presName="sp" presStyleCnt="0"/>
      <dgm:spPr/>
    </dgm:pt>
    <dgm:pt modelId="{12EFA192-724D-462A-A030-5289417B5241}" type="pres">
      <dgm:prSet presAssocID="{46FE11E7-BAA0-4570-9366-6DCEEBB9DB73}" presName="composite" presStyleCnt="0"/>
      <dgm:spPr/>
    </dgm:pt>
    <dgm:pt modelId="{296F3F99-1945-44A4-8313-807D86BE0071}" type="pres">
      <dgm:prSet presAssocID="{46FE11E7-BAA0-4570-9366-6DCEEBB9DB73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BFD755-18DC-4C80-96A8-6DAD8991BED4}" type="pres">
      <dgm:prSet presAssocID="{46FE11E7-BAA0-4570-9366-6DCEEBB9DB73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2C61BD6-540A-432D-9CE4-EAB531C6C58E}" srcId="{CFDFAD0C-E151-43E8-A695-F7E83814D4D8}" destId="{46FE11E7-BAA0-4570-9366-6DCEEBB9DB73}" srcOrd="3" destOrd="0" parTransId="{C1D3E803-2220-4E33-AA01-539428340A15}" sibTransId="{3112B282-2497-496C-9D22-ACB295142308}"/>
    <dgm:cxn modelId="{5EF0EAD9-5F1C-4869-80F8-93A0E6A3F0A1}" type="presOf" srcId="{42EDCF98-4A8A-4288-A321-BCCA151C9459}" destId="{C3BFD755-18DC-4C80-96A8-6DAD8991BED4}" srcOrd="0" destOrd="0" presId="urn:microsoft.com/office/officeart/2005/8/layout/chevron2"/>
    <dgm:cxn modelId="{D83BCE65-1189-4694-9FD8-1F5DE6D3EBF5}" srcId="{CFDFAD0C-E151-43E8-A695-F7E83814D4D8}" destId="{DAEAD287-13D2-4632-8EAB-704FCB31CDA5}" srcOrd="1" destOrd="0" parTransId="{A3CD0172-F952-45A1-B7D8-E893F06488E1}" sibTransId="{05269A6E-7EA3-41FB-8EBA-B84F41F093C5}"/>
    <dgm:cxn modelId="{E0AD3DC3-EDDB-49AD-A73E-AD2C643D2927}" type="presOf" srcId="{5FEE610C-3B54-4B23-8E79-BACE87BAA01D}" destId="{BEF15067-AAFA-41BA-9904-10F38335283E}" srcOrd="0" destOrd="0" presId="urn:microsoft.com/office/officeart/2005/8/layout/chevron2"/>
    <dgm:cxn modelId="{99F6FE70-C074-4227-A42E-2E17A1FA44E6}" type="presOf" srcId="{EDFD963E-6AA5-481E-B2E8-37A424A7C636}" destId="{826FE683-AFE5-4255-B020-5FDE44F65D2B}" srcOrd="0" destOrd="0" presId="urn:microsoft.com/office/officeart/2005/8/layout/chevron2"/>
    <dgm:cxn modelId="{E6D53FB3-E573-444D-BCEE-75562F49DAC4}" srcId="{DAEAD287-13D2-4632-8EAB-704FCB31CDA5}" destId="{5FEE610C-3B54-4B23-8E79-BACE87BAA01D}" srcOrd="0" destOrd="0" parTransId="{3F8537F5-1034-4A2F-98FF-E2F2DCA0A75B}" sibTransId="{56B260AB-1DAA-4C5C-9085-FA0BDDABA018}"/>
    <dgm:cxn modelId="{F94F20CC-1973-4188-810F-87D145B21398}" srcId="{CFDFAD0C-E151-43E8-A695-F7E83814D4D8}" destId="{A49C3D38-8B4F-4709-A32A-B65300E41959}" srcOrd="0" destOrd="0" parTransId="{944A5F21-2F59-48DD-8061-F5633343440A}" sibTransId="{A3EDEC32-06F1-4887-9593-5B0CD9BBD9A2}"/>
    <dgm:cxn modelId="{DFEB509C-1326-4D88-BB5D-774170AF7D0F}" srcId="{46FE11E7-BAA0-4570-9366-6DCEEBB9DB73}" destId="{42EDCF98-4A8A-4288-A321-BCCA151C9459}" srcOrd="0" destOrd="0" parTransId="{C06307C6-E2B7-49AB-B46B-EDC78F19521E}" sibTransId="{44092BF6-3A8E-4CB6-9F6D-964547C4D06B}"/>
    <dgm:cxn modelId="{6C534B63-9DD4-41BB-B46D-CBE6E7E36A90}" type="presOf" srcId="{A49C3D38-8B4F-4709-A32A-B65300E41959}" destId="{965925DB-50B8-407B-AACB-7134640D9BB8}" srcOrd="0" destOrd="0" presId="urn:microsoft.com/office/officeart/2005/8/layout/chevron2"/>
    <dgm:cxn modelId="{58B9A53B-EC99-446F-A312-3A6216ACEF3D}" srcId="{A49C3D38-8B4F-4709-A32A-B65300E41959}" destId="{EDFD963E-6AA5-481E-B2E8-37A424A7C636}" srcOrd="0" destOrd="0" parTransId="{A108D4B5-9F72-45FF-B961-490F1C778172}" sibTransId="{FD8B24F7-8BE0-4A2D-9863-7CBE49E2CFAB}"/>
    <dgm:cxn modelId="{D8C00E16-0EA6-459B-BE2D-B03FC877F344}" type="presOf" srcId="{46FE11E7-BAA0-4570-9366-6DCEEBB9DB73}" destId="{296F3F99-1945-44A4-8313-807D86BE0071}" srcOrd="0" destOrd="0" presId="urn:microsoft.com/office/officeart/2005/8/layout/chevron2"/>
    <dgm:cxn modelId="{8A94612C-3DA4-4EF6-AFED-0119465B4BFE}" type="presOf" srcId="{CFDFAD0C-E151-43E8-A695-F7E83814D4D8}" destId="{88D765BF-92D1-48A4-A994-CB6D06DC4041}" srcOrd="0" destOrd="0" presId="urn:microsoft.com/office/officeart/2005/8/layout/chevron2"/>
    <dgm:cxn modelId="{F6DD2A22-7153-444E-B7EF-FA60A718DBDB}" type="presOf" srcId="{A786D8C3-898E-4208-BE4C-6849A75B8DBC}" destId="{6F2AA187-775F-4BF4-96C2-A625C0F92269}" srcOrd="0" destOrd="0" presId="urn:microsoft.com/office/officeart/2005/8/layout/chevron2"/>
    <dgm:cxn modelId="{18264D5C-8CA8-4FF3-85D7-F61BC1B8742B}" type="presOf" srcId="{DAEAD287-13D2-4632-8EAB-704FCB31CDA5}" destId="{98F0E8BC-A312-4E99-A664-CCEDE4D71E35}" srcOrd="0" destOrd="0" presId="urn:microsoft.com/office/officeart/2005/8/layout/chevron2"/>
    <dgm:cxn modelId="{3D3A5747-FCF3-4573-A8E5-D2D4A4573D36}" srcId="{A786D8C3-898E-4208-BE4C-6849A75B8DBC}" destId="{4DCB99A8-6F18-4670-8C07-AFE8B38D7DCC}" srcOrd="0" destOrd="0" parTransId="{050295F9-45D8-4BAF-9089-E4A0F4308618}" sibTransId="{4944E51C-4901-4536-8673-85C335B8914A}"/>
    <dgm:cxn modelId="{DA5B888C-E979-40BC-8CB3-293A9DF18C97}" type="presOf" srcId="{4DCB99A8-6F18-4670-8C07-AFE8B38D7DCC}" destId="{48D80581-E27E-4649-8B89-97932F50B13A}" srcOrd="0" destOrd="0" presId="urn:microsoft.com/office/officeart/2005/8/layout/chevron2"/>
    <dgm:cxn modelId="{CA1E760B-0B01-46D9-BA4B-C56123DA8B09}" srcId="{CFDFAD0C-E151-43E8-A695-F7E83814D4D8}" destId="{A786D8C3-898E-4208-BE4C-6849A75B8DBC}" srcOrd="2" destOrd="0" parTransId="{77499DCD-74B6-499A-8D28-849BACA0BCD5}" sibTransId="{30DEC362-B57A-49EC-ACF3-83E3A26A8D84}"/>
    <dgm:cxn modelId="{92D05C76-B725-448B-BE7F-E0672636F266}" type="presParOf" srcId="{88D765BF-92D1-48A4-A994-CB6D06DC4041}" destId="{076E50C1-FD6C-49F6-B849-C5AFD83569B1}" srcOrd="0" destOrd="0" presId="urn:microsoft.com/office/officeart/2005/8/layout/chevron2"/>
    <dgm:cxn modelId="{2615EFE5-C34E-4C6F-8DF6-BFA8D03383C7}" type="presParOf" srcId="{076E50C1-FD6C-49F6-B849-C5AFD83569B1}" destId="{965925DB-50B8-407B-AACB-7134640D9BB8}" srcOrd="0" destOrd="0" presId="urn:microsoft.com/office/officeart/2005/8/layout/chevron2"/>
    <dgm:cxn modelId="{2BBB6B82-BF49-45AB-9A46-BC43CBAA3DF0}" type="presParOf" srcId="{076E50C1-FD6C-49F6-B849-C5AFD83569B1}" destId="{826FE683-AFE5-4255-B020-5FDE44F65D2B}" srcOrd="1" destOrd="0" presId="urn:microsoft.com/office/officeart/2005/8/layout/chevron2"/>
    <dgm:cxn modelId="{62132153-31AB-47AF-A1F9-7A46C6436506}" type="presParOf" srcId="{88D765BF-92D1-48A4-A994-CB6D06DC4041}" destId="{E7496475-390F-4AF1-9C53-27FCC0036023}" srcOrd="1" destOrd="0" presId="urn:microsoft.com/office/officeart/2005/8/layout/chevron2"/>
    <dgm:cxn modelId="{6EF0ADD9-0C69-4DD0-BAD9-8D4129DEC4A2}" type="presParOf" srcId="{88D765BF-92D1-48A4-A994-CB6D06DC4041}" destId="{C2C076C1-D72F-4DA3-AC47-1F44A23EA7B6}" srcOrd="2" destOrd="0" presId="urn:microsoft.com/office/officeart/2005/8/layout/chevron2"/>
    <dgm:cxn modelId="{D419D1E5-2191-46C5-A05A-9EA56E0762BD}" type="presParOf" srcId="{C2C076C1-D72F-4DA3-AC47-1F44A23EA7B6}" destId="{98F0E8BC-A312-4E99-A664-CCEDE4D71E35}" srcOrd="0" destOrd="0" presId="urn:microsoft.com/office/officeart/2005/8/layout/chevron2"/>
    <dgm:cxn modelId="{1192FEA7-982B-4FCC-9D91-0352E0870327}" type="presParOf" srcId="{C2C076C1-D72F-4DA3-AC47-1F44A23EA7B6}" destId="{BEF15067-AAFA-41BA-9904-10F38335283E}" srcOrd="1" destOrd="0" presId="urn:microsoft.com/office/officeart/2005/8/layout/chevron2"/>
    <dgm:cxn modelId="{ECC34421-FDF6-4026-B576-EBE0118AEAD4}" type="presParOf" srcId="{88D765BF-92D1-48A4-A994-CB6D06DC4041}" destId="{BEB904FF-4414-46FC-A695-ADB66BA1E9C8}" srcOrd="3" destOrd="0" presId="urn:microsoft.com/office/officeart/2005/8/layout/chevron2"/>
    <dgm:cxn modelId="{DD43EE7B-0222-46A9-8AB2-F450BAE9EAD9}" type="presParOf" srcId="{88D765BF-92D1-48A4-A994-CB6D06DC4041}" destId="{4B6FC6A1-BBFF-45B4-AFA4-0483E569AEF9}" srcOrd="4" destOrd="0" presId="urn:microsoft.com/office/officeart/2005/8/layout/chevron2"/>
    <dgm:cxn modelId="{B57577AD-16F5-4FF4-8248-0F889F45CFA9}" type="presParOf" srcId="{4B6FC6A1-BBFF-45B4-AFA4-0483E569AEF9}" destId="{6F2AA187-775F-4BF4-96C2-A625C0F92269}" srcOrd="0" destOrd="0" presId="urn:microsoft.com/office/officeart/2005/8/layout/chevron2"/>
    <dgm:cxn modelId="{9C3B19AD-18E8-426F-8DA8-7C6D2BA1C1E9}" type="presParOf" srcId="{4B6FC6A1-BBFF-45B4-AFA4-0483E569AEF9}" destId="{48D80581-E27E-4649-8B89-97932F50B13A}" srcOrd="1" destOrd="0" presId="urn:microsoft.com/office/officeart/2005/8/layout/chevron2"/>
    <dgm:cxn modelId="{9B311765-FD0B-474B-B549-5906FFC72DC3}" type="presParOf" srcId="{88D765BF-92D1-48A4-A994-CB6D06DC4041}" destId="{1A93419A-A117-4894-AAE4-DE31B2DEE101}" srcOrd="5" destOrd="0" presId="urn:microsoft.com/office/officeart/2005/8/layout/chevron2"/>
    <dgm:cxn modelId="{FE20BEC0-AAA6-4D1E-9815-F15C6DB22DBB}" type="presParOf" srcId="{88D765BF-92D1-48A4-A994-CB6D06DC4041}" destId="{12EFA192-724D-462A-A030-5289417B5241}" srcOrd="6" destOrd="0" presId="urn:microsoft.com/office/officeart/2005/8/layout/chevron2"/>
    <dgm:cxn modelId="{38C1BADB-DBA0-469F-ACED-92E02FE0BC0C}" type="presParOf" srcId="{12EFA192-724D-462A-A030-5289417B5241}" destId="{296F3F99-1945-44A4-8313-807D86BE0071}" srcOrd="0" destOrd="0" presId="urn:microsoft.com/office/officeart/2005/8/layout/chevron2"/>
    <dgm:cxn modelId="{6D8E02A7-1AD4-41D8-9BB4-7D091DCFE7C5}" type="presParOf" srcId="{12EFA192-724D-462A-A030-5289417B5241}" destId="{C3BFD755-18DC-4C80-96A8-6DAD8991BED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C108CB-D299-48A4-BCEE-B40DEA006D61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58ACCBF-51AD-4C32-8759-55FBAC296650}">
      <dgm:prSet phldrT="[Текст]"/>
      <dgm:spPr/>
      <dgm:t>
        <a:bodyPr/>
        <a:lstStyle/>
        <a:p>
          <a:r>
            <a:rPr lang="ru-RU" i="1" dirty="0" smtClean="0">
              <a:latin typeface="Century Gothic" panose="020B0502020202020204" pitchFamily="34" charset="0"/>
            </a:rPr>
            <a:t>развитие перспективных форм обучения (модульно-накопительной системы, обучения с использованием дистанционных технологий, стажировки на базе образовательных учреждений – победителей ПНПО)</a:t>
          </a:r>
          <a:endParaRPr lang="ru-RU" dirty="0">
            <a:latin typeface="Century Gothic" panose="020B0502020202020204" pitchFamily="34" charset="0"/>
          </a:endParaRPr>
        </a:p>
      </dgm:t>
    </dgm:pt>
    <dgm:pt modelId="{EC84F6D3-CB6A-4C73-A7D3-BCB4C406F215}" type="parTrans" cxnId="{E1ECF98A-9B3C-47CC-B070-8F19C44F40C0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F98CC107-948C-4A46-8006-581D55F2F208}" type="sibTrans" cxnId="{E1ECF98A-9B3C-47CC-B070-8F19C44F40C0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7503FDB8-3EF9-437A-B2AC-3EF76CDFF78E}">
      <dgm:prSet phldrT="[Текст]"/>
      <dgm:spPr/>
      <dgm:t>
        <a:bodyPr/>
        <a:lstStyle/>
        <a:p>
          <a:pPr>
            <a:spcAft>
              <a:spcPts val="0"/>
            </a:spcAft>
          </a:pPr>
          <a:r>
            <a:rPr lang="ru-RU" i="1" dirty="0" smtClean="0">
              <a:latin typeface="Century Gothic" panose="020B0502020202020204" pitchFamily="34" charset="0"/>
            </a:rPr>
            <a:t>совершенствование учебно-методических комплексов реализуемых </a:t>
          </a:r>
        </a:p>
        <a:p>
          <a:pPr>
            <a:spcAft>
              <a:spcPts val="0"/>
            </a:spcAft>
          </a:pPr>
          <a:r>
            <a:rPr lang="ru-RU" i="1" dirty="0" smtClean="0">
              <a:latin typeface="Century Gothic" panose="020B0502020202020204" pitchFamily="34" charset="0"/>
            </a:rPr>
            <a:t>в институте образовательных программ</a:t>
          </a:r>
          <a:endParaRPr lang="ru-RU" dirty="0">
            <a:latin typeface="Century Gothic" panose="020B0502020202020204" pitchFamily="34" charset="0"/>
          </a:endParaRPr>
        </a:p>
      </dgm:t>
    </dgm:pt>
    <dgm:pt modelId="{6ADE06FC-57FA-4736-8AA6-E359F01BA7B7}" type="parTrans" cxnId="{AC69D9A8-2311-4D62-993F-B414AD533E89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84E2DF3E-5F11-4DE3-AF09-1E70B4D68FAB}" type="sibTrans" cxnId="{AC69D9A8-2311-4D62-993F-B414AD533E89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461FC313-79F0-4AD3-8C7D-07A719F064EC}">
      <dgm:prSet phldrT="[Текст]"/>
      <dgm:spPr/>
      <dgm:t>
        <a:bodyPr/>
        <a:lstStyle/>
        <a:p>
          <a:r>
            <a:rPr lang="ru-RU" i="1" dirty="0" smtClean="0">
              <a:latin typeface="Century Gothic" panose="020B0502020202020204" pitchFamily="34" charset="0"/>
            </a:rPr>
            <a:t>разработку и реализацию эффективных механизмов продвижения образовательных услуг института</a:t>
          </a:r>
          <a:endParaRPr lang="ru-RU" dirty="0">
            <a:latin typeface="Century Gothic" panose="020B0502020202020204" pitchFamily="34" charset="0"/>
          </a:endParaRPr>
        </a:p>
      </dgm:t>
    </dgm:pt>
    <dgm:pt modelId="{D24BB4EF-D50B-4A3C-B5AD-3323307368F9}" type="parTrans" cxnId="{743C292E-9D82-4A9F-8021-1BE9A0AC358E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79B0A656-EF85-41AC-9529-3DC7E5DB0496}" type="sibTrans" cxnId="{743C292E-9D82-4A9F-8021-1BE9A0AC358E}">
      <dgm:prSet/>
      <dgm:spPr/>
      <dgm:t>
        <a:bodyPr/>
        <a:lstStyle/>
        <a:p>
          <a:endParaRPr lang="ru-RU">
            <a:latin typeface="Century Gothic" panose="020B0502020202020204" pitchFamily="34" charset="0"/>
          </a:endParaRPr>
        </a:p>
      </dgm:t>
    </dgm:pt>
    <dgm:pt modelId="{1506B11E-A496-40C9-8DC4-69456399AD6A}" type="pres">
      <dgm:prSet presAssocID="{36C108CB-D299-48A4-BCEE-B40DEA006D6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C195F4D-1197-4968-AB5F-F2E35595F3A8}" type="pres">
      <dgm:prSet presAssocID="{E58ACCBF-51AD-4C32-8759-55FBAC296650}" presName="parentText" presStyleLbl="node1" presStyleIdx="0" presStyleCnt="3" custLinFactNeighborY="-5247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F67E9E-1ACB-4CB4-A525-547794245A7C}" type="pres">
      <dgm:prSet presAssocID="{F98CC107-948C-4A46-8006-581D55F2F208}" presName="spacer" presStyleCnt="0"/>
      <dgm:spPr/>
    </dgm:pt>
    <dgm:pt modelId="{0948DB2A-B545-485C-B1AE-AF16BFE4729A}" type="pres">
      <dgm:prSet presAssocID="{7503FDB8-3EF9-437A-B2AC-3EF76CDFF78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80FC7D-1479-4CB1-BEEA-2D39B302B8A6}" type="pres">
      <dgm:prSet presAssocID="{84E2DF3E-5F11-4DE3-AF09-1E70B4D68FAB}" presName="spacer" presStyleCnt="0"/>
      <dgm:spPr/>
    </dgm:pt>
    <dgm:pt modelId="{3F765ABA-3DF9-4BF3-8FE5-26CF41832516}" type="pres">
      <dgm:prSet presAssocID="{461FC313-79F0-4AD3-8C7D-07A719F064E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AEDA5B-A85F-4F77-81F6-1D124D43E3A6}" type="presOf" srcId="{36C108CB-D299-48A4-BCEE-B40DEA006D61}" destId="{1506B11E-A496-40C9-8DC4-69456399AD6A}" srcOrd="0" destOrd="0" presId="urn:microsoft.com/office/officeart/2005/8/layout/vList2"/>
    <dgm:cxn modelId="{743C292E-9D82-4A9F-8021-1BE9A0AC358E}" srcId="{36C108CB-D299-48A4-BCEE-B40DEA006D61}" destId="{461FC313-79F0-4AD3-8C7D-07A719F064EC}" srcOrd="2" destOrd="0" parTransId="{D24BB4EF-D50B-4A3C-B5AD-3323307368F9}" sibTransId="{79B0A656-EF85-41AC-9529-3DC7E5DB0496}"/>
    <dgm:cxn modelId="{66FD5736-8920-404B-B494-BE1DB14C787C}" type="presOf" srcId="{461FC313-79F0-4AD3-8C7D-07A719F064EC}" destId="{3F765ABA-3DF9-4BF3-8FE5-26CF41832516}" srcOrd="0" destOrd="0" presId="urn:microsoft.com/office/officeart/2005/8/layout/vList2"/>
    <dgm:cxn modelId="{B38913D0-9325-495E-8CF4-80AC91280CF0}" type="presOf" srcId="{E58ACCBF-51AD-4C32-8759-55FBAC296650}" destId="{AC195F4D-1197-4968-AB5F-F2E35595F3A8}" srcOrd="0" destOrd="0" presId="urn:microsoft.com/office/officeart/2005/8/layout/vList2"/>
    <dgm:cxn modelId="{E1ECF98A-9B3C-47CC-B070-8F19C44F40C0}" srcId="{36C108CB-D299-48A4-BCEE-B40DEA006D61}" destId="{E58ACCBF-51AD-4C32-8759-55FBAC296650}" srcOrd="0" destOrd="0" parTransId="{EC84F6D3-CB6A-4C73-A7D3-BCB4C406F215}" sibTransId="{F98CC107-948C-4A46-8006-581D55F2F208}"/>
    <dgm:cxn modelId="{AC69D9A8-2311-4D62-993F-B414AD533E89}" srcId="{36C108CB-D299-48A4-BCEE-B40DEA006D61}" destId="{7503FDB8-3EF9-437A-B2AC-3EF76CDFF78E}" srcOrd="1" destOrd="0" parTransId="{6ADE06FC-57FA-4736-8AA6-E359F01BA7B7}" sibTransId="{84E2DF3E-5F11-4DE3-AF09-1E70B4D68FAB}"/>
    <dgm:cxn modelId="{028120FD-3953-40AB-9B9E-598D13222109}" type="presOf" srcId="{7503FDB8-3EF9-437A-B2AC-3EF76CDFF78E}" destId="{0948DB2A-B545-485C-B1AE-AF16BFE4729A}" srcOrd="0" destOrd="0" presId="urn:microsoft.com/office/officeart/2005/8/layout/vList2"/>
    <dgm:cxn modelId="{8EB6B41A-3337-4DB7-9BF3-B2C0E7FDAC93}" type="presParOf" srcId="{1506B11E-A496-40C9-8DC4-69456399AD6A}" destId="{AC195F4D-1197-4968-AB5F-F2E35595F3A8}" srcOrd="0" destOrd="0" presId="urn:microsoft.com/office/officeart/2005/8/layout/vList2"/>
    <dgm:cxn modelId="{80A54C34-34B8-4086-A071-0B19E338B045}" type="presParOf" srcId="{1506B11E-A496-40C9-8DC4-69456399AD6A}" destId="{ACF67E9E-1ACB-4CB4-A525-547794245A7C}" srcOrd="1" destOrd="0" presId="urn:microsoft.com/office/officeart/2005/8/layout/vList2"/>
    <dgm:cxn modelId="{CF4410D1-2DC1-46F3-ABF6-B547ED3F8D93}" type="presParOf" srcId="{1506B11E-A496-40C9-8DC4-69456399AD6A}" destId="{0948DB2A-B545-485C-B1AE-AF16BFE4729A}" srcOrd="2" destOrd="0" presId="urn:microsoft.com/office/officeart/2005/8/layout/vList2"/>
    <dgm:cxn modelId="{02119DD9-B46E-4E79-BEEC-C26DBC2BFCFB}" type="presParOf" srcId="{1506B11E-A496-40C9-8DC4-69456399AD6A}" destId="{F580FC7D-1479-4CB1-BEEA-2D39B302B8A6}" srcOrd="3" destOrd="0" presId="urn:microsoft.com/office/officeart/2005/8/layout/vList2"/>
    <dgm:cxn modelId="{E8BA5463-23D5-4BFA-8CAC-2869EB4B0B9B}" type="presParOf" srcId="{1506B11E-A496-40C9-8DC4-69456399AD6A}" destId="{3F765ABA-3DF9-4BF3-8FE5-26CF4183251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8C8F7C7-638E-4CAD-9B90-4FFDAD2260CE}" type="doc">
      <dgm:prSet loTypeId="urn:microsoft.com/office/officeart/2005/8/layout/vList3" loCatId="list" qsTypeId="urn:microsoft.com/office/officeart/2005/8/quickstyle/simple3" qsCatId="simple" csTypeId="urn:microsoft.com/office/officeart/2005/8/colors/colorful1" csCatId="colorful" phldr="1"/>
      <dgm:spPr/>
    </dgm:pt>
    <dgm:pt modelId="{C98D72F4-DE83-4B85-BD03-E4E0DA1ADBE1}">
      <dgm:prSet phldrT="[Текст]" custT="1"/>
      <dgm:spPr/>
      <dgm:t>
        <a:bodyPr/>
        <a:lstStyle/>
        <a:p>
          <a:r>
            <a:rPr lang="ru-RU" sz="2000" dirty="0" smtClean="0">
              <a:latin typeface="Century Gothic" panose="020B0502020202020204" pitchFamily="34" charset="0"/>
            </a:rPr>
            <a:t>модель информационной открытости образовательного учреждения (лицей № 67 г. Иваново)</a:t>
          </a:r>
          <a:endParaRPr lang="ru-RU" sz="2000" dirty="0">
            <a:latin typeface="Century Gothic" panose="020B0502020202020204" pitchFamily="34" charset="0"/>
          </a:endParaRPr>
        </a:p>
      </dgm:t>
    </dgm:pt>
    <dgm:pt modelId="{2660D1B8-0BD4-45A2-96D9-C6341946C209}" type="parTrans" cxnId="{7DF449F9-0A86-4CD4-9402-BA27383FC4BE}">
      <dgm:prSet/>
      <dgm:spPr/>
      <dgm:t>
        <a:bodyPr/>
        <a:lstStyle/>
        <a:p>
          <a:endParaRPr lang="ru-RU" sz="2000">
            <a:latin typeface="Century Gothic" panose="020B0502020202020204" pitchFamily="34" charset="0"/>
          </a:endParaRPr>
        </a:p>
      </dgm:t>
    </dgm:pt>
    <dgm:pt modelId="{6A091365-5A65-4C94-96B8-26D738D02955}" type="sibTrans" cxnId="{7DF449F9-0A86-4CD4-9402-BA27383FC4BE}">
      <dgm:prSet/>
      <dgm:spPr/>
      <dgm:t>
        <a:bodyPr/>
        <a:lstStyle/>
        <a:p>
          <a:endParaRPr lang="ru-RU" sz="2000">
            <a:latin typeface="Century Gothic" panose="020B0502020202020204" pitchFamily="34" charset="0"/>
          </a:endParaRPr>
        </a:p>
      </dgm:t>
    </dgm:pt>
    <dgm:pt modelId="{D8F94D2C-5E8E-4AD9-A9DF-8F2DAE74F16F}">
      <dgm:prSet phldrT="[Текст]" custT="1"/>
      <dgm:spPr/>
      <dgm:t>
        <a:bodyPr/>
        <a:lstStyle/>
        <a:p>
          <a:r>
            <a:rPr lang="ru-RU" sz="2000" smtClean="0">
              <a:latin typeface="Century Gothic" panose="020B0502020202020204" pitchFamily="34" charset="0"/>
            </a:rPr>
            <a:t>модель реализации ГОУ через деятельность Управляющего совета ОУ (СОШ № 18 г. Иваново)</a:t>
          </a:r>
          <a:endParaRPr lang="ru-RU" sz="2000" dirty="0">
            <a:latin typeface="Century Gothic" panose="020B0502020202020204" pitchFamily="34" charset="0"/>
          </a:endParaRPr>
        </a:p>
      </dgm:t>
    </dgm:pt>
    <dgm:pt modelId="{4F74BB94-EA0F-4595-A985-D3CE0D88E076}" type="parTrans" cxnId="{929D5977-C454-4CF3-A9A6-2B4A3FB687EF}">
      <dgm:prSet/>
      <dgm:spPr/>
      <dgm:t>
        <a:bodyPr/>
        <a:lstStyle/>
        <a:p>
          <a:endParaRPr lang="ru-RU" sz="2000">
            <a:latin typeface="Century Gothic" panose="020B0502020202020204" pitchFamily="34" charset="0"/>
          </a:endParaRPr>
        </a:p>
      </dgm:t>
    </dgm:pt>
    <dgm:pt modelId="{C395D5D0-15C7-4041-A53D-FC93BE35637C}" type="sibTrans" cxnId="{929D5977-C454-4CF3-A9A6-2B4A3FB687EF}">
      <dgm:prSet/>
      <dgm:spPr/>
      <dgm:t>
        <a:bodyPr/>
        <a:lstStyle/>
        <a:p>
          <a:endParaRPr lang="ru-RU" sz="2000">
            <a:latin typeface="Century Gothic" panose="020B0502020202020204" pitchFamily="34" charset="0"/>
          </a:endParaRPr>
        </a:p>
      </dgm:t>
    </dgm:pt>
    <dgm:pt modelId="{C5B294A9-5C7D-4888-843F-92906816FC0B}">
      <dgm:prSet phldrT="[Текст]" custT="1"/>
      <dgm:spPr/>
      <dgm:t>
        <a:bodyPr/>
        <a:lstStyle/>
        <a:p>
          <a:r>
            <a:rPr lang="ru-RU" sz="2000" dirty="0" smtClean="0">
              <a:latin typeface="Century Gothic" panose="020B0502020202020204" pitchFamily="34" charset="0"/>
            </a:rPr>
            <a:t>модель общественно-активной школы (</a:t>
          </a:r>
          <a:r>
            <a:rPr lang="ru-RU" sz="2000" dirty="0" err="1" smtClean="0">
              <a:latin typeface="Century Gothic" panose="020B0502020202020204" pitchFamily="34" charset="0"/>
            </a:rPr>
            <a:t>Коляновская</a:t>
          </a:r>
          <a:r>
            <a:rPr lang="ru-RU" sz="2000" dirty="0" smtClean="0">
              <a:latin typeface="Century Gothic" panose="020B0502020202020204" pitchFamily="34" charset="0"/>
            </a:rPr>
            <a:t> СОШ Ивановского района) </a:t>
          </a:r>
          <a:endParaRPr lang="ru-RU" sz="2000" dirty="0">
            <a:latin typeface="Century Gothic" panose="020B0502020202020204" pitchFamily="34" charset="0"/>
          </a:endParaRPr>
        </a:p>
      </dgm:t>
    </dgm:pt>
    <dgm:pt modelId="{C824CBE7-7B48-4257-AA9F-F779A2EE6A34}" type="parTrans" cxnId="{320863B5-4553-4FF1-B569-791C9A01C582}">
      <dgm:prSet/>
      <dgm:spPr/>
      <dgm:t>
        <a:bodyPr/>
        <a:lstStyle/>
        <a:p>
          <a:endParaRPr lang="ru-RU" sz="2000">
            <a:latin typeface="Century Gothic" panose="020B0502020202020204" pitchFamily="34" charset="0"/>
          </a:endParaRPr>
        </a:p>
      </dgm:t>
    </dgm:pt>
    <dgm:pt modelId="{D28AF548-D4AF-4807-AF88-02869FF4BA20}" type="sibTrans" cxnId="{320863B5-4553-4FF1-B569-791C9A01C582}">
      <dgm:prSet/>
      <dgm:spPr/>
      <dgm:t>
        <a:bodyPr/>
        <a:lstStyle/>
        <a:p>
          <a:endParaRPr lang="ru-RU" sz="2000">
            <a:latin typeface="Century Gothic" panose="020B0502020202020204" pitchFamily="34" charset="0"/>
          </a:endParaRPr>
        </a:p>
      </dgm:t>
    </dgm:pt>
    <dgm:pt modelId="{692B4D0F-EF94-4A0C-A6B1-46480091A10A}">
      <dgm:prSet phldrT="[Текст]" custT="1"/>
      <dgm:spPr/>
      <dgm:t>
        <a:bodyPr/>
        <a:lstStyle/>
        <a:p>
          <a:r>
            <a:rPr lang="ru-RU" sz="2000" smtClean="0">
              <a:latin typeface="Century Gothic" panose="020B0502020202020204" pitchFamily="34" charset="0"/>
            </a:rPr>
            <a:t>модель реализации ГОУ через социальное партнёрство (Плесская СОШ Приволжского района)</a:t>
          </a:r>
          <a:endParaRPr lang="ru-RU" sz="2000" dirty="0">
            <a:latin typeface="Century Gothic" panose="020B0502020202020204" pitchFamily="34" charset="0"/>
          </a:endParaRPr>
        </a:p>
      </dgm:t>
    </dgm:pt>
    <dgm:pt modelId="{B05DE331-3D23-4BAE-8EA0-BC122FCB6E12}" type="parTrans" cxnId="{AB5DAE31-3F34-4BA9-BDB8-06521935C4FD}">
      <dgm:prSet/>
      <dgm:spPr/>
      <dgm:t>
        <a:bodyPr/>
        <a:lstStyle/>
        <a:p>
          <a:endParaRPr lang="ru-RU" sz="2000">
            <a:latin typeface="Century Gothic" panose="020B0502020202020204" pitchFamily="34" charset="0"/>
          </a:endParaRPr>
        </a:p>
      </dgm:t>
    </dgm:pt>
    <dgm:pt modelId="{65FE3D80-7637-4ED1-BE82-FE6D5E71FC91}" type="sibTrans" cxnId="{AB5DAE31-3F34-4BA9-BDB8-06521935C4FD}">
      <dgm:prSet/>
      <dgm:spPr/>
      <dgm:t>
        <a:bodyPr/>
        <a:lstStyle/>
        <a:p>
          <a:endParaRPr lang="ru-RU" sz="2000">
            <a:latin typeface="Century Gothic" panose="020B0502020202020204" pitchFamily="34" charset="0"/>
          </a:endParaRPr>
        </a:p>
      </dgm:t>
    </dgm:pt>
    <dgm:pt modelId="{D7A45C4F-F4AA-4BFF-9C5B-57FFF762FE96}">
      <dgm:prSet phldrT="[Текст]" custT="1"/>
      <dgm:spPr/>
      <dgm:t>
        <a:bodyPr/>
        <a:lstStyle/>
        <a:p>
          <a:r>
            <a:rPr lang="ru-RU" sz="2000" smtClean="0">
              <a:latin typeface="Century Gothic" panose="020B0502020202020204" pitchFamily="34" charset="0"/>
            </a:rPr>
            <a:t>модель реализации ГОУ через деятельность ученического самоуправления (СОШ №7 г.  Фурманова)</a:t>
          </a:r>
          <a:endParaRPr lang="ru-RU" sz="2000" dirty="0">
            <a:latin typeface="Century Gothic" panose="020B0502020202020204" pitchFamily="34" charset="0"/>
          </a:endParaRPr>
        </a:p>
      </dgm:t>
    </dgm:pt>
    <dgm:pt modelId="{04250A7A-C551-4732-B650-CEFA7BB4927F}" type="parTrans" cxnId="{0AED687A-E450-4F3D-A577-1EDFFFD8F139}">
      <dgm:prSet/>
      <dgm:spPr/>
      <dgm:t>
        <a:bodyPr/>
        <a:lstStyle/>
        <a:p>
          <a:endParaRPr lang="ru-RU" sz="2000">
            <a:latin typeface="Century Gothic" panose="020B0502020202020204" pitchFamily="34" charset="0"/>
          </a:endParaRPr>
        </a:p>
      </dgm:t>
    </dgm:pt>
    <dgm:pt modelId="{AFD1A639-DE46-4DDE-8D72-149610FA3CE0}" type="sibTrans" cxnId="{0AED687A-E450-4F3D-A577-1EDFFFD8F139}">
      <dgm:prSet/>
      <dgm:spPr/>
      <dgm:t>
        <a:bodyPr/>
        <a:lstStyle/>
        <a:p>
          <a:endParaRPr lang="ru-RU" sz="2000">
            <a:latin typeface="Century Gothic" panose="020B0502020202020204" pitchFamily="34" charset="0"/>
          </a:endParaRPr>
        </a:p>
      </dgm:t>
    </dgm:pt>
    <dgm:pt modelId="{7673FCBA-BCBA-41CD-BA4C-EB1B7357E602}">
      <dgm:prSet phldrT="[Текст]" custT="1"/>
      <dgm:spPr/>
      <dgm:t>
        <a:bodyPr/>
        <a:lstStyle/>
        <a:p>
          <a:r>
            <a:rPr lang="ru-RU" sz="2000" dirty="0" smtClean="0">
              <a:latin typeface="Century Gothic" panose="020B0502020202020204" pitchFamily="34" charset="0"/>
            </a:rPr>
            <a:t>модель реализации общественной экспертизы образовательной деятельности ОУ (МОШ №18 г. Кинешмы)</a:t>
          </a:r>
          <a:endParaRPr lang="ru-RU" sz="2000" dirty="0">
            <a:latin typeface="Century Gothic" panose="020B0502020202020204" pitchFamily="34" charset="0"/>
          </a:endParaRPr>
        </a:p>
      </dgm:t>
    </dgm:pt>
    <dgm:pt modelId="{5BA056AA-9F97-488A-8441-17F2C8DB0B87}" type="parTrans" cxnId="{A11010BD-C86D-4362-AA12-756A8D8E6EE9}">
      <dgm:prSet/>
      <dgm:spPr/>
      <dgm:t>
        <a:bodyPr/>
        <a:lstStyle/>
        <a:p>
          <a:endParaRPr lang="ru-RU" sz="2000">
            <a:latin typeface="Century Gothic" panose="020B0502020202020204" pitchFamily="34" charset="0"/>
          </a:endParaRPr>
        </a:p>
      </dgm:t>
    </dgm:pt>
    <dgm:pt modelId="{529BC054-DD3D-459A-AD9E-9A3CD40BBBF0}" type="sibTrans" cxnId="{A11010BD-C86D-4362-AA12-756A8D8E6EE9}">
      <dgm:prSet/>
      <dgm:spPr/>
      <dgm:t>
        <a:bodyPr/>
        <a:lstStyle/>
        <a:p>
          <a:endParaRPr lang="ru-RU" sz="2000">
            <a:latin typeface="Century Gothic" panose="020B0502020202020204" pitchFamily="34" charset="0"/>
          </a:endParaRPr>
        </a:p>
      </dgm:t>
    </dgm:pt>
    <dgm:pt modelId="{9C5F74AA-102C-42C9-A3CB-2D626CB8F5AB}">
      <dgm:prSet phldrT="[Текст]" custT="1"/>
      <dgm:spPr/>
      <dgm:t>
        <a:bodyPr/>
        <a:lstStyle/>
        <a:p>
          <a:r>
            <a:rPr lang="ru-RU" sz="2000" dirty="0" smtClean="0">
              <a:latin typeface="Century Gothic" panose="020B0502020202020204" pitchFamily="34" charset="0"/>
            </a:rPr>
            <a:t>модель реализации ГОУ в дошкольном образовательном учреждении («Детский сад комбинированного вида № 67» г. Иваново)</a:t>
          </a:r>
          <a:endParaRPr lang="ru-RU" sz="2000" dirty="0">
            <a:latin typeface="Century Gothic" panose="020B0502020202020204" pitchFamily="34" charset="0"/>
          </a:endParaRPr>
        </a:p>
      </dgm:t>
    </dgm:pt>
    <dgm:pt modelId="{BEB58962-9E86-4342-A97A-62E742BA0994}" type="parTrans" cxnId="{691F836B-D081-4C19-BBE3-25E113E82989}">
      <dgm:prSet/>
      <dgm:spPr/>
      <dgm:t>
        <a:bodyPr/>
        <a:lstStyle/>
        <a:p>
          <a:endParaRPr lang="ru-RU" sz="2000">
            <a:latin typeface="Century Gothic" panose="020B0502020202020204" pitchFamily="34" charset="0"/>
          </a:endParaRPr>
        </a:p>
      </dgm:t>
    </dgm:pt>
    <dgm:pt modelId="{A4147AFD-0163-49C8-B75E-924A499F259E}" type="sibTrans" cxnId="{691F836B-D081-4C19-BBE3-25E113E82989}">
      <dgm:prSet/>
      <dgm:spPr/>
      <dgm:t>
        <a:bodyPr/>
        <a:lstStyle/>
        <a:p>
          <a:endParaRPr lang="ru-RU" sz="2000">
            <a:latin typeface="Century Gothic" panose="020B0502020202020204" pitchFamily="34" charset="0"/>
          </a:endParaRPr>
        </a:p>
      </dgm:t>
    </dgm:pt>
    <dgm:pt modelId="{B4DD7D63-2280-4808-A927-8AAEC5FACF47}" type="pres">
      <dgm:prSet presAssocID="{88C8F7C7-638E-4CAD-9B90-4FFDAD2260CE}" presName="linearFlow" presStyleCnt="0">
        <dgm:presLayoutVars>
          <dgm:dir/>
          <dgm:resizeHandles val="exact"/>
        </dgm:presLayoutVars>
      </dgm:prSet>
      <dgm:spPr/>
    </dgm:pt>
    <dgm:pt modelId="{91D2DA34-1221-49B2-8966-BE8388A02C0B}" type="pres">
      <dgm:prSet presAssocID="{C98D72F4-DE83-4B85-BD03-E4E0DA1ADBE1}" presName="composite" presStyleCnt="0"/>
      <dgm:spPr/>
    </dgm:pt>
    <dgm:pt modelId="{D05CA08F-4033-471C-9EE6-013AC87E6AB2}" type="pres">
      <dgm:prSet presAssocID="{C98D72F4-DE83-4B85-BD03-E4E0DA1ADBE1}" presName="imgShp" presStyleLbl="fgImgPlace1" presStyleIdx="0" presStyleCnt="7" custLinFactX="-83282" custLinFactNeighborX="-100000" custLinFactNeighborY="-5237"/>
      <dgm:spPr/>
    </dgm:pt>
    <dgm:pt modelId="{EB89807E-D50D-4912-A8A0-14D6EA0DCFDD}" type="pres">
      <dgm:prSet presAssocID="{C98D72F4-DE83-4B85-BD03-E4E0DA1ADBE1}" presName="txShp" presStyleLbl="node1" presStyleIdx="0" presStyleCnt="7" custScaleX="1381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0716BD-C763-4F09-B38E-80AC0A00A97F}" type="pres">
      <dgm:prSet presAssocID="{6A091365-5A65-4C94-96B8-26D738D02955}" presName="spacing" presStyleCnt="0"/>
      <dgm:spPr/>
    </dgm:pt>
    <dgm:pt modelId="{2ECA94F9-498A-486C-BA9E-558877CAB30E}" type="pres">
      <dgm:prSet presAssocID="{D8F94D2C-5E8E-4AD9-A9DF-8F2DAE74F16F}" presName="composite" presStyleCnt="0"/>
      <dgm:spPr/>
    </dgm:pt>
    <dgm:pt modelId="{F3C7E957-068F-462D-B113-E0A3F29C0FB5}" type="pres">
      <dgm:prSet presAssocID="{D8F94D2C-5E8E-4AD9-A9DF-8F2DAE74F16F}" presName="imgShp" presStyleLbl="fgImgPlace1" presStyleIdx="1" presStyleCnt="7" custLinFactX="-83282" custLinFactNeighborX="-100000"/>
      <dgm:spPr/>
    </dgm:pt>
    <dgm:pt modelId="{66C8A002-4330-4DD7-813A-6D0C2F442C6F}" type="pres">
      <dgm:prSet presAssocID="{D8F94D2C-5E8E-4AD9-A9DF-8F2DAE74F16F}" presName="txShp" presStyleLbl="node1" presStyleIdx="1" presStyleCnt="7" custScaleX="1388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2C33F1-E47B-4060-8561-B103210C94E0}" type="pres">
      <dgm:prSet presAssocID="{C395D5D0-15C7-4041-A53D-FC93BE35637C}" presName="spacing" presStyleCnt="0"/>
      <dgm:spPr/>
    </dgm:pt>
    <dgm:pt modelId="{7E44B753-A304-4292-8BE0-F604BD5A16B7}" type="pres">
      <dgm:prSet presAssocID="{C5B294A9-5C7D-4888-843F-92906816FC0B}" presName="composite" presStyleCnt="0"/>
      <dgm:spPr/>
    </dgm:pt>
    <dgm:pt modelId="{E7A30EC4-1885-4769-B1C9-A0181DFD6147}" type="pres">
      <dgm:prSet presAssocID="{C5B294A9-5C7D-4888-843F-92906816FC0B}" presName="imgShp" presStyleLbl="fgImgPlace1" presStyleIdx="2" presStyleCnt="7" custLinFactX="-83282" custLinFactNeighborX="-100000" custLinFactNeighborY="-2618"/>
      <dgm:spPr/>
    </dgm:pt>
    <dgm:pt modelId="{4277540E-F0B8-42C6-B6A5-D850B67EC905}" type="pres">
      <dgm:prSet presAssocID="{C5B294A9-5C7D-4888-843F-92906816FC0B}" presName="txShp" presStyleLbl="node1" presStyleIdx="2" presStyleCnt="7" custScaleX="1388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7F2D67-57EE-4047-9E41-327DA4B04D93}" type="pres">
      <dgm:prSet presAssocID="{D28AF548-D4AF-4807-AF88-02869FF4BA20}" presName="spacing" presStyleCnt="0"/>
      <dgm:spPr/>
    </dgm:pt>
    <dgm:pt modelId="{501CC28B-3BF7-4D5C-9984-0A1B384006C4}" type="pres">
      <dgm:prSet presAssocID="{692B4D0F-EF94-4A0C-A6B1-46480091A10A}" presName="composite" presStyleCnt="0"/>
      <dgm:spPr/>
    </dgm:pt>
    <dgm:pt modelId="{DED003E4-0245-416B-92F7-244B19D732C0}" type="pres">
      <dgm:prSet presAssocID="{692B4D0F-EF94-4A0C-A6B1-46480091A10A}" presName="imgShp" presStyleLbl="fgImgPlace1" presStyleIdx="3" presStyleCnt="7" custLinFactX="-91136" custLinFactNeighborX="-100000" custLinFactNeighborY="-2618"/>
      <dgm:spPr/>
    </dgm:pt>
    <dgm:pt modelId="{880A618C-1FE7-411A-B571-C0AAF70CEA55}" type="pres">
      <dgm:prSet presAssocID="{692B4D0F-EF94-4A0C-A6B1-46480091A10A}" presName="txShp" presStyleLbl="node1" presStyleIdx="3" presStyleCnt="7" custScaleX="1388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E885A-4488-4ED7-83D0-0FC48916238F}" type="pres">
      <dgm:prSet presAssocID="{65FE3D80-7637-4ED1-BE82-FE6D5E71FC91}" presName="spacing" presStyleCnt="0"/>
      <dgm:spPr/>
    </dgm:pt>
    <dgm:pt modelId="{6CBB5114-652A-4838-AF9D-2B70F0D4BAB0}" type="pres">
      <dgm:prSet presAssocID="{D7A45C4F-F4AA-4BFF-9C5B-57FFF762FE96}" presName="composite" presStyleCnt="0"/>
      <dgm:spPr/>
    </dgm:pt>
    <dgm:pt modelId="{8E1EB5A6-9DC9-4DE3-9F71-B7462A17C420}" type="pres">
      <dgm:prSet presAssocID="{D7A45C4F-F4AA-4BFF-9C5B-57FFF762FE96}" presName="imgShp" presStyleLbl="fgImgPlace1" presStyleIdx="4" presStyleCnt="7" custLinFactX="-93755" custLinFactNeighborX="-100000" custLinFactNeighborY="-2618"/>
      <dgm:spPr/>
    </dgm:pt>
    <dgm:pt modelId="{296EE816-E2C6-4AB2-9B43-4CF927ED5854}" type="pres">
      <dgm:prSet presAssocID="{D7A45C4F-F4AA-4BFF-9C5B-57FFF762FE96}" presName="txShp" presStyleLbl="node1" presStyleIdx="4" presStyleCnt="7" custScaleX="1393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792154-4E73-4E13-B2AC-56295977D271}" type="pres">
      <dgm:prSet presAssocID="{AFD1A639-DE46-4DDE-8D72-149610FA3CE0}" presName="spacing" presStyleCnt="0"/>
      <dgm:spPr/>
    </dgm:pt>
    <dgm:pt modelId="{E326478E-BA97-49A4-BC71-3889CC773AB2}" type="pres">
      <dgm:prSet presAssocID="{7673FCBA-BCBA-41CD-BA4C-EB1B7357E602}" presName="composite" presStyleCnt="0"/>
      <dgm:spPr/>
    </dgm:pt>
    <dgm:pt modelId="{3EE4F19C-6008-4A18-89FD-C324666F72AB}" type="pres">
      <dgm:prSet presAssocID="{7673FCBA-BCBA-41CD-BA4C-EB1B7357E602}" presName="imgShp" presStyleLbl="fgImgPlace1" presStyleIdx="5" presStyleCnt="7" custLinFactX="-85900" custLinFactNeighborX="-100000" custLinFactNeighborY="-2618"/>
      <dgm:spPr/>
    </dgm:pt>
    <dgm:pt modelId="{61F15631-5843-4104-A903-BEDB119C952C}" type="pres">
      <dgm:prSet presAssocID="{7673FCBA-BCBA-41CD-BA4C-EB1B7357E602}" presName="txShp" presStyleLbl="node1" presStyleIdx="5" presStyleCnt="7" custScaleX="1388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5228ED-95EC-40E1-8E75-1597565ED287}" type="pres">
      <dgm:prSet presAssocID="{529BC054-DD3D-459A-AD9E-9A3CD40BBBF0}" presName="spacing" presStyleCnt="0"/>
      <dgm:spPr/>
    </dgm:pt>
    <dgm:pt modelId="{7EB6A05F-C808-450C-87D0-180BCC509931}" type="pres">
      <dgm:prSet presAssocID="{9C5F74AA-102C-42C9-A3CB-2D626CB8F5AB}" presName="composite" presStyleCnt="0"/>
      <dgm:spPr/>
    </dgm:pt>
    <dgm:pt modelId="{B816F033-888E-435B-8A39-71031068A8BA}" type="pres">
      <dgm:prSet presAssocID="{9C5F74AA-102C-42C9-A3CB-2D626CB8F5AB}" presName="imgShp" presStyleLbl="fgImgPlace1" presStyleIdx="6" presStyleCnt="7" custLinFactX="-83282" custLinFactNeighborX="-100000" custLinFactNeighborY="471"/>
      <dgm:spPr/>
    </dgm:pt>
    <dgm:pt modelId="{A2245860-5203-4D47-9977-D105E9DD1519}" type="pres">
      <dgm:prSet presAssocID="{9C5F74AA-102C-42C9-A3CB-2D626CB8F5AB}" presName="txShp" presStyleLbl="node1" presStyleIdx="6" presStyleCnt="7" custScaleX="1388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0863B5-4553-4FF1-B569-791C9A01C582}" srcId="{88C8F7C7-638E-4CAD-9B90-4FFDAD2260CE}" destId="{C5B294A9-5C7D-4888-843F-92906816FC0B}" srcOrd="2" destOrd="0" parTransId="{C824CBE7-7B48-4257-AA9F-F779A2EE6A34}" sibTransId="{D28AF548-D4AF-4807-AF88-02869FF4BA20}"/>
    <dgm:cxn modelId="{929D5977-C454-4CF3-A9A6-2B4A3FB687EF}" srcId="{88C8F7C7-638E-4CAD-9B90-4FFDAD2260CE}" destId="{D8F94D2C-5E8E-4AD9-A9DF-8F2DAE74F16F}" srcOrd="1" destOrd="0" parTransId="{4F74BB94-EA0F-4595-A985-D3CE0D88E076}" sibTransId="{C395D5D0-15C7-4041-A53D-FC93BE35637C}"/>
    <dgm:cxn modelId="{F9E4AEBC-BF24-4B35-A8A3-5CBAE4C6E739}" type="presOf" srcId="{9C5F74AA-102C-42C9-A3CB-2D626CB8F5AB}" destId="{A2245860-5203-4D47-9977-D105E9DD1519}" srcOrd="0" destOrd="0" presId="urn:microsoft.com/office/officeart/2005/8/layout/vList3"/>
    <dgm:cxn modelId="{33ECEDA1-4CAB-4E31-A66D-F1CBF267CABD}" type="presOf" srcId="{D8F94D2C-5E8E-4AD9-A9DF-8F2DAE74F16F}" destId="{66C8A002-4330-4DD7-813A-6D0C2F442C6F}" srcOrd="0" destOrd="0" presId="urn:microsoft.com/office/officeart/2005/8/layout/vList3"/>
    <dgm:cxn modelId="{A11010BD-C86D-4362-AA12-756A8D8E6EE9}" srcId="{88C8F7C7-638E-4CAD-9B90-4FFDAD2260CE}" destId="{7673FCBA-BCBA-41CD-BA4C-EB1B7357E602}" srcOrd="5" destOrd="0" parTransId="{5BA056AA-9F97-488A-8441-17F2C8DB0B87}" sibTransId="{529BC054-DD3D-459A-AD9E-9A3CD40BBBF0}"/>
    <dgm:cxn modelId="{0AED687A-E450-4F3D-A577-1EDFFFD8F139}" srcId="{88C8F7C7-638E-4CAD-9B90-4FFDAD2260CE}" destId="{D7A45C4F-F4AA-4BFF-9C5B-57FFF762FE96}" srcOrd="4" destOrd="0" parTransId="{04250A7A-C551-4732-B650-CEFA7BB4927F}" sibTransId="{AFD1A639-DE46-4DDE-8D72-149610FA3CE0}"/>
    <dgm:cxn modelId="{1EF19916-2F60-42BF-82F3-2A5E013CD2A5}" type="presOf" srcId="{C98D72F4-DE83-4B85-BD03-E4E0DA1ADBE1}" destId="{EB89807E-D50D-4912-A8A0-14D6EA0DCFDD}" srcOrd="0" destOrd="0" presId="urn:microsoft.com/office/officeart/2005/8/layout/vList3"/>
    <dgm:cxn modelId="{15F6D07F-DE98-4644-927F-E7C4C75D3D5D}" type="presOf" srcId="{D7A45C4F-F4AA-4BFF-9C5B-57FFF762FE96}" destId="{296EE816-E2C6-4AB2-9B43-4CF927ED5854}" srcOrd="0" destOrd="0" presId="urn:microsoft.com/office/officeart/2005/8/layout/vList3"/>
    <dgm:cxn modelId="{FAD99B2E-2F06-49A8-ADA7-0A0443783005}" type="presOf" srcId="{7673FCBA-BCBA-41CD-BA4C-EB1B7357E602}" destId="{61F15631-5843-4104-A903-BEDB119C952C}" srcOrd="0" destOrd="0" presId="urn:microsoft.com/office/officeart/2005/8/layout/vList3"/>
    <dgm:cxn modelId="{ECB488B2-38FC-45AB-BB09-C28C83262741}" type="presOf" srcId="{C5B294A9-5C7D-4888-843F-92906816FC0B}" destId="{4277540E-F0B8-42C6-B6A5-D850B67EC905}" srcOrd="0" destOrd="0" presId="urn:microsoft.com/office/officeart/2005/8/layout/vList3"/>
    <dgm:cxn modelId="{F8F462CB-F415-4B3B-9FE1-E6CE1E924189}" type="presOf" srcId="{88C8F7C7-638E-4CAD-9B90-4FFDAD2260CE}" destId="{B4DD7D63-2280-4808-A927-8AAEC5FACF47}" srcOrd="0" destOrd="0" presId="urn:microsoft.com/office/officeart/2005/8/layout/vList3"/>
    <dgm:cxn modelId="{691F836B-D081-4C19-BBE3-25E113E82989}" srcId="{88C8F7C7-638E-4CAD-9B90-4FFDAD2260CE}" destId="{9C5F74AA-102C-42C9-A3CB-2D626CB8F5AB}" srcOrd="6" destOrd="0" parTransId="{BEB58962-9E86-4342-A97A-62E742BA0994}" sibTransId="{A4147AFD-0163-49C8-B75E-924A499F259E}"/>
    <dgm:cxn modelId="{7DF449F9-0A86-4CD4-9402-BA27383FC4BE}" srcId="{88C8F7C7-638E-4CAD-9B90-4FFDAD2260CE}" destId="{C98D72F4-DE83-4B85-BD03-E4E0DA1ADBE1}" srcOrd="0" destOrd="0" parTransId="{2660D1B8-0BD4-45A2-96D9-C6341946C209}" sibTransId="{6A091365-5A65-4C94-96B8-26D738D02955}"/>
    <dgm:cxn modelId="{AB5DAE31-3F34-4BA9-BDB8-06521935C4FD}" srcId="{88C8F7C7-638E-4CAD-9B90-4FFDAD2260CE}" destId="{692B4D0F-EF94-4A0C-A6B1-46480091A10A}" srcOrd="3" destOrd="0" parTransId="{B05DE331-3D23-4BAE-8EA0-BC122FCB6E12}" sibTransId="{65FE3D80-7637-4ED1-BE82-FE6D5E71FC91}"/>
    <dgm:cxn modelId="{98D2D648-D353-48D4-8BA5-91E367F37B3F}" type="presOf" srcId="{692B4D0F-EF94-4A0C-A6B1-46480091A10A}" destId="{880A618C-1FE7-411A-B571-C0AAF70CEA55}" srcOrd="0" destOrd="0" presId="urn:microsoft.com/office/officeart/2005/8/layout/vList3"/>
    <dgm:cxn modelId="{160EF8BC-AD62-4E90-AAD6-DDAE0952EE1A}" type="presParOf" srcId="{B4DD7D63-2280-4808-A927-8AAEC5FACF47}" destId="{91D2DA34-1221-49B2-8966-BE8388A02C0B}" srcOrd="0" destOrd="0" presId="urn:microsoft.com/office/officeart/2005/8/layout/vList3"/>
    <dgm:cxn modelId="{556AC8B2-FEE2-4336-B5A3-B12B580B62D8}" type="presParOf" srcId="{91D2DA34-1221-49B2-8966-BE8388A02C0B}" destId="{D05CA08F-4033-471C-9EE6-013AC87E6AB2}" srcOrd="0" destOrd="0" presId="urn:microsoft.com/office/officeart/2005/8/layout/vList3"/>
    <dgm:cxn modelId="{EDE5CF26-0C82-4263-8331-C101EBFEF29B}" type="presParOf" srcId="{91D2DA34-1221-49B2-8966-BE8388A02C0B}" destId="{EB89807E-D50D-4912-A8A0-14D6EA0DCFDD}" srcOrd="1" destOrd="0" presId="urn:microsoft.com/office/officeart/2005/8/layout/vList3"/>
    <dgm:cxn modelId="{927020DC-D1FC-46E0-84B9-48B38C9CB645}" type="presParOf" srcId="{B4DD7D63-2280-4808-A927-8AAEC5FACF47}" destId="{FC0716BD-C763-4F09-B38E-80AC0A00A97F}" srcOrd="1" destOrd="0" presId="urn:microsoft.com/office/officeart/2005/8/layout/vList3"/>
    <dgm:cxn modelId="{AB1F5AA0-E175-4F0D-ADF7-D4109AAB17A5}" type="presParOf" srcId="{B4DD7D63-2280-4808-A927-8AAEC5FACF47}" destId="{2ECA94F9-498A-486C-BA9E-558877CAB30E}" srcOrd="2" destOrd="0" presId="urn:microsoft.com/office/officeart/2005/8/layout/vList3"/>
    <dgm:cxn modelId="{BC290D33-8AE7-49F8-990F-143B70442C8A}" type="presParOf" srcId="{2ECA94F9-498A-486C-BA9E-558877CAB30E}" destId="{F3C7E957-068F-462D-B113-E0A3F29C0FB5}" srcOrd="0" destOrd="0" presId="urn:microsoft.com/office/officeart/2005/8/layout/vList3"/>
    <dgm:cxn modelId="{02C28555-16E7-47A2-AE6B-4CE38255C324}" type="presParOf" srcId="{2ECA94F9-498A-486C-BA9E-558877CAB30E}" destId="{66C8A002-4330-4DD7-813A-6D0C2F442C6F}" srcOrd="1" destOrd="0" presId="urn:microsoft.com/office/officeart/2005/8/layout/vList3"/>
    <dgm:cxn modelId="{086874B5-FDD5-496D-95AC-673BFFE5DD13}" type="presParOf" srcId="{B4DD7D63-2280-4808-A927-8AAEC5FACF47}" destId="{612C33F1-E47B-4060-8561-B103210C94E0}" srcOrd="3" destOrd="0" presId="urn:microsoft.com/office/officeart/2005/8/layout/vList3"/>
    <dgm:cxn modelId="{7A319A64-C0C8-45EE-844D-EC6CDE2CE654}" type="presParOf" srcId="{B4DD7D63-2280-4808-A927-8AAEC5FACF47}" destId="{7E44B753-A304-4292-8BE0-F604BD5A16B7}" srcOrd="4" destOrd="0" presId="urn:microsoft.com/office/officeart/2005/8/layout/vList3"/>
    <dgm:cxn modelId="{C885704F-2637-4360-A201-2D8F5D3492F0}" type="presParOf" srcId="{7E44B753-A304-4292-8BE0-F604BD5A16B7}" destId="{E7A30EC4-1885-4769-B1C9-A0181DFD6147}" srcOrd="0" destOrd="0" presId="urn:microsoft.com/office/officeart/2005/8/layout/vList3"/>
    <dgm:cxn modelId="{F2179FBF-F57A-4A9C-9AC8-1ADC7CB80156}" type="presParOf" srcId="{7E44B753-A304-4292-8BE0-F604BD5A16B7}" destId="{4277540E-F0B8-42C6-B6A5-D850B67EC905}" srcOrd="1" destOrd="0" presId="urn:microsoft.com/office/officeart/2005/8/layout/vList3"/>
    <dgm:cxn modelId="{2A4A5CCC-137B-4A0C-A7CF-53D08621AE16}" type="presParOf" srcId="{B4DD7D63-2280-4808-A927-8AAEC5FACF47}" destId="{577F2D67-57EE-4047-9E41-327DA4B04D93}" srcOrd="5" destOrd="0" presId="urn:microsoft.com/office/officeart/2005/8/layout/vList3"/>
    <dgm:cxn modelId="{3445A933-EF6C-452C-B000-5C97C5C29ECF}" type="presParOf" srcId="{B4DD7D63-2280-4808-A927-8AAEC5FACF47}" destId="{501CC28B-3BF7-4D5C-9984-0A1B384006C4}" srcOrd="6" destOrd="0" presId="urn:microsoft.com/office/officeart/2005/8/layout/vList3"/>
    <dgm:cxn modelId="{F524DDA4-FD52-4574-AA44-54B57E5092AF}" type="presParOf" srcId="{501CC28B-3BF7-4D5C-9984-0A1B384006C4}" destId="{DED003E4-0245-416B-92F7-244B19D732C0}" srcOrd="0" destOrd="0" presId="urn:microsoft.com/office/officeart/2005/8/layout/vList3"/>
    <dgm:cxn modelId="{6C6737CB-BF8F-416B-8DF6-18768F1A877B}" type="presParOf" srcId="{501CC28B-3BF7-4D5C-9984-0A1B384006C4}" destId="{880A618C-1FE7-411A-B571-C0AAF70CEA55}" srcOrd="1" destOrd="0" presId="urn:microsoft.com/office/officeart/2005/8/layout/vList3"/>
    <dgm:cxn modelId="{FED06DA9-FC58-4711-BC26-09B80E4D4BE1}" type="presParOf" srcId="{B4DD7D63-2280-4808-A927-8AAEC5FACF47}" destId="{92FE885A-4488-4ED7-83D0-0FC48916238F}" srcOrd="7" destOrd="0" presId="urn:microsoft.com/office/officeart/2005/8/layout/vList3"/>
    <dgm:cxn modelId="{F5FD1247-715B-4B6D-B6DC-5394A2724754}" type="presParOf" srcId="{B4DD7D63-2280-4808-A927-8AAEC5FACF47}" destId="{6CBB5114-652A-4838-AF9D-2B70F0D4BAB0}" srcOrd="8" destOrd="0" presId="urn:microsoft.com/office/officeart/2005/8/layout/vList3"/>
    <dgm:cxn modelId="{53910AA4-C1B0-440F-840B-2ED48513452D}" type="presParOf" srcId="{6CBB5114-652A-4838-AF9D-2B70F0D4BAB0}" destId="{8E1EB5A6-9DC9-4DE3-9F71-B7462A17C420}" srcOrd="0" destOrd="0" presId="urn:microsoft.com/office/officeart/2005/8/layout/vList3"/>
    <dgm:cxn modelId="{4624FFCD-0E98-4105-8D2A-B6025C7FA2B9}" type="presParOf" srcId="{6CBB5114-652A-4838-AF9D-2B70F0D4BAB0}" destId="{296EE816-E2C6-4AB2-9B43-4CF927ED5854}" srcOrd="1" destOrd="0" presId="urn:microsoft.com/office/officeart/2005/8/layout/vList3"/>
    <dgm:cxn modelId="{069C1F24-8536-4EE1-BC09-BC642BB996ED}" type="presParOf" srcId="{B4DD7D63-2280-4808-A927-8AAEC5FACF47}" destId="{BB792154-4E73-4E13-B2AC-56295977D271}" srcOrd="9" destOrd="0" presId="urn:microsoft.com/office/officeart/2005/8/layout/vList3"/>
    <dgm:cxn modelId="{E2FFD6BD-27E6-42B3-A5A6-B1F7C3D5EC9A}" type="presParOf" srcId="{B4DD7D63-2280-4808-A927-8AAEC5FACF47}" destId="{E326478E-BA97-49A4-BC71-3889CC773AB2}" srcOrd="10" destOrd="0" presId="urn:microsoft.com/office/officeart/2005/8/layout/vList3"/>
    <dgm:cxn modelId="{46A64890-E567-4A8A-A396-C18A9653CF61}" type="presParOf" srcId="{E326478E-BA97-49A4-BC71-3889CC773AB2}" destId="{3EE4F19C-6008-4A18-89FD-C324666F72AB}" srcOrd="0" destOrd="0" presId="urn:microsoft.com/office/officeart/2005/8/layout/vList3"/>
    <dgm:cxn modelId="{D0589415-186E-43E5-A213-D70B2E965EA2}" type="presParOf" srcId="{E326478E-BA97-49A4-BC71-3889CC773AB2}" destId="{61F15631-5843-4104-A903-BEDB119C952C}" srcOrd="1" destOrd="0" presId="urn:microsoft.com/office/officeart/2005/8/layout/vList3"/>
    <dgm:cxn modelId="{B5F1AD9D-6767-4F22-AA6E-04E425D15334}" type="presParOf" srcId="{B4DD7D63-2280-4808-A927-8AAEC5FACF47}" destId="{425228ED-95EC-40E1-8E75-1597565ED287}" srcOrd="11" destOrd="0" presId="urn:microsoft.com/office/officeart/2005/8/layout/vList3"/>
    <dgm:cxn modelId="{DA090E9E-9BBB-464D-A728-BE83C02B0437}" type="presParOf" srcId="{B4DD7D63-2280-4808-A927-8AAEC5FACF47}" destId="{7EB6A05F-C808-450C-87D0-180BCC509931}" srcOrd="12" destOrd="0" presId="urn:microsoft.com/office/officeart/2005/8/layout/vList3"/>
    <dgm:cxn modelId="{3E5605FF-0EB9-425C-B53E-D835B5324AEB}" type="presParOf" srcId="{7EB6A05F-C808-450C-87D0-180BCC509931}" destId="{B816F033-888E-435B-8A39-71031068A8BA}" srcOrd="0" destOrd="0" presId="urn:microsoft.com/office/officeart/2005/8/layout/vList3"/>
    <dgm:cxn modelId="{3A89B4AE-427D-4D0D-90AC-C477F2554BC2}" type="presParOf" srcId="{7EB6A05F-C808-450C-87D0-180BCC509931}" destId="{A2245860-5203-4D47-9977-D105E9DD151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5B306F6-0382-4CFD-8D0C-30FD4A0B9FC1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DAA8EC2-84B9-40F8-9AE0-64DEBF911DD6}">
      <dgm:prSet phldrT="[Текст]"/>
      <dgm:spPr/>
      <dgm:t>
        <a:bodyPr/>
        <a:lstStyle/>
        <a:p>
          <a:r>
            <a:rPr lang="ru-RU" i="0" u="none" dirty="0" smtClean="0">
              <a:latin typeface="Century Gothic" panose="020B0502020202020204" pitchFamily="34" charset="0"/>
            </a:rPr>
            <a:t>Нормативная правовая база субъекта Российской Федерации в сфере  общего (включая дошкольное) образования, в том числе по вопросам государственно-общественного управления образованием</a:t>
          </a:r>
          <a:endParaRPr lang="ru-RU" i="0" u="none" dirty="0">
            <a:latin typeface="Century Gothic" panose="020B0502020202020204" pitchFamily="34" charset="0"/>
          </a:endParaRPr>
        </a:p>
      </dgm:t>
    </dgm:pt>
    <dgm:pt modelId="{C37A25E9-2D6A-44CC-99A1-EBDB5E217913}" type="parTrans" cxnId="{47224BAD-24D9-427B-A1F7-C634C18F91F1}">
      <dgm:prSet/>
      <dgm:spPr/>
      <dgm:t>
        <a:bodyPr/>
        <a:lstStyle/>
        <a:p>
          <a:endParaRPr lang="ru-RU" i="0" u="none">
            <a:latin typeface="Century Gothic" panose="020B0502020202020204" pitchFamily="34" charset="0"/>
          </a:endParaRPr>
        </a:p>
      </dgm:t>
    </dgm:pt>
    <dgm:pt modelId="{FAB52CB0-6450-48E0-9E56-3880F5D1765F}" type="sibTrans" cxnId="{47224BAD-24D9-427B-A1F7-C634C18F91F1}">
      <dgm:prSet/>
      <dgm:spPr/>
      <dgm:t>
        <a:bodyPr/>
        <a:lstStyle/>
        <a:p>
          <a:endParaRPr lang="ru-RU" i="0" u="none">
            <a:latin typeface="Century Gothic" panose="020B0502020202020204" pitchFamily="34" charset="0"/>
          </a:endParaRPr>
        </a:p>
      </dgm:t>
    </dgm:pt>
    <dgm:pt modelId="{F899AC64-F9E1-4D16-B9DD-F1618BA2D3E7}">
      <dgm:prSet phldrT="[Текст]"/>
      <dgm:spPr/>
      <dgm:t>
        <a:bodyPr/>
        <a:lstStyle/>
        <a:p>
          <a:r>
            <a:rPr lang="ru-RU" i="0" u="none" dirty="0" smtClean="0">
              <a:latin typeface="Century Gothic" panose="020B0502020202020204" pitchFamily="34" charset="0"/>
            </a:rPr>
            <a:t>Меры правового регулирования деятельности </a:t>
          </a:r>
          <a:r>
            <a:rPr lang="ru-RU" i="0" u="none" dirty="0" err="1" smtClean="0">
              <a:latin typeface="Century Gothic" panose="020B0502020202020204" pitchFamily="34" charset="0"/>
            </a:rPr>
            <a:t>стажировочной</a:t>
          </a:r>
          <a:r>
            <a:rPr lang="ru-RU" i="0" u="none" dirty="0" smtClean="0">
              <a:latin typeface="Century Gothic" panose="020B0502020202020204" pitchFamily="34" charset="0"/>
            </a:rPr>
            <a:t> площадки</a:t>
          </a:r>
          <a:endParaRPr lang="ru-RU" i="0" u="none" dirty="0">
            <a:latin typeface="Century Gothic" panose="020B0502020202020204" pitchFamily="34" charset="0"/>
          </a:endParaRPr>
        </a:p>
      </dgm:t>
    </dgm:pt>
    <dgm:pt modelId="{F91DB837-FF9A-440F-A1E4-2CBEBF74E0BE}" type="parTrans" cxnId="{0BEEDAE2-8C20-4A23-980C-9013042A79EC}">
      <dgm:prSet/>
      <dgm:spPr/>
      <dgm:t>
        <a:bodyPr/>
        <a:lstStyle/>
        <a:p>
          <a:endParaRPr lang="ru-RU" i="0" u="none">
            <a:latin typeface="Century Gothic" panose="020B0502020202020204" pitchFamily="34" charset="0"/>
          </a:endParaRPr>
        </a:p>
      </dgm:t>
    </dgm:pt>
    <dgm:pt modelId="{EB824C0A-9DCC-42F4-92B4-B0CB5CC9A11E}" type="sibTrans" cxnId="{0BEEDAE2-8C20-4A23-980C-9013042A79EC}">
      <dgm:prSet/>
      <dgm:spPr/>
      <dgm:t>
        <a:bodyPr/>
        <a:lstStyle/>
        <a:p>
          <a:endParaRPr lang="ru-RU" i="0" u="none">
            <a:latin typeface="Century Gothic" panose="020B0502020202020204" pitchFamily="34" charset="0"/>
          </a:endParaRPr>
        </a:p>
      </dgm:t>
    </dgm:pt>
    <dgm:pt modelId="{8201C45E-728A-489F-AA0B-6C030941254D}">
      <dgm:prSet phldrT="[Текст]"/>
      <dgm:spPr/>
      <dgm:t>
        <a:bodyPr/>
        <a:lstStyle/>
        <a:p>
          <a:r>
            <a:rPr lang="ru-RU" i="0" u="none" dirty="0" smtClean="0">
              <a:latin typeface="Century Gothic" panose="020B0502020202020204" pitchFamily="34" charset="0"/>
            </a:rPr>
            <a:t>Документы, регламентирующие деятельность </a:t>
          </a:r>
          <a:r>
            <a:rPr lang="ru-RU" i="0" u="none" dirty="0" err="1" smtClean="0">
              <a:latin typeface="Century Gothic" panose="020B0502020202020204" pitchFamily="34" charset="0"/>
            </a:rPr>
            <a:t>стажировочной</a:t>
          </a:r>
          <a:r>
            <a:rPr lang="ru-RU" i="0" u="none" dirty="0" smtClean="0">
              <a:latin typeface="Century Gothic" panose="020B0502020202020204" pitchFamily="34" charset="0"/>
            </a:rPr>
            <a:t> площадки</a:t>
          </a:r>
          <a:endParaRPr lang="ru-RU" i="0" u="none" dirty="0">
            <a:latin typeface="Century Gothic" panose="020B0502020202020204" pitchFamily="34" charset="0"/>
          </a:endParaRPr>
        </a:p>
      </dgm:t>
    </dgm:pt>
    <dgm:pt modelId="{4AEB825B-319D-4A99-8F3E-2B4CD059C18E}" type="parTrans" cxnId="{37C112CA-30BF-4B2A-A9D9-C152A493342A}">
      <dgm:prSet/>
      <dgm:spPr/>
      <dgm:t>
        <a:bodyPr/>
        <a:lstStyle/>
        <a:p>
          <a:endParaRPr lang="ru-RU" i="0" u="none">
            <a:latin typeface="Century Gothic" panose="020B0502020202020204" pitchFamily="34" charset="0"/>
          </a:endParaRPr>
        </a:p>
      </dgm:t>
    </dgm:pt>
    <dgm:pt modelId="{5B4E0813-3030-4680-B90A-5A67FDBF8237}" type="sibTrans" cxnId="{37C112CA-30BF-4B2A-A9D9-C152A493342A}">
      <dgm:prSet/>
      <dgm:spPr/>
      <dgm:t>
        <a:bodyPr/>
        <a:lstStyle/>
        <a:p>
          <a:endParaRPr lang="ru-RU" i="0" u="none">
            <a:latin typeface="Century Gothic" panose="020B0502020202020204" pitchFamily="34" charset="0"/>
          </a:endParaRPr>
        </a:p>
      </dgm:t>
    </dgm:pt>
    <dgm:pt modelId="{23BAF132-E8ED-4AAB-9621-FE86718BF72A}">
      <dgm:prSet phldrT="[Текст]"/>
      <dgm:spPr/>
      <dgm:t>
        <a:bodyPr/>
        <a:lstStyle/>
        <a:p>
          <a:r>
            <a:rPr lang="ru-RU" i="0" u="none" dirty="0" smtClean="0">
              <a:latin typeface="Century Gothic" panose="020B0502020202020204" pitchFamily="34" charset="0"/>
            </a:rPr>
            <a:t>Нормативные акты базовых площадок, регулирующие механизмы государственного общественного управления </a:t>
          </a:r>
          <a:endParaRPr lang="ru-RU" i="0" u="none" dirty="0">
            <a:latin typeface="Century Gothic" panose="020B0502020202020204" pitchFamily="34" charset="0"/>
          </a:endParaRPr>
        </a:p>
      </dgm:t>
    </dgm:pt>
    <dgm:pt modelId="{77D9CFC8-93FC-41E7-9EAE-C2954B8F0396}" type="parTrans" cxnId="{78EB7431-D6EE-4842-9A0D-016B02665EB7}">
      <dgm:prSet/>
      <dgm:spPr/>
      <dgm:t>
        <a:bodyPr/>
        <a:lstStyle/>
        <a:p>
          <a:endParaRPr lang="ru-RU" i="0" u="none">
            <a:latin typeface="Century Gothic" panose="020B0502020202020204" pitchFamily="34" charset="0"/>
          </a:endParaRPr>
        </a:p>
      </dgm:t>
    </dgm:pt>
    <dgm:pt modelId="{AAA64FC2-A9AF-430A-9970-1F4A61176672}" type="sibTrans" cxnId="{78EB7431-D6EE-4842-9A0D-016B02665EB7}">
      <dgm:prSet/>
      <dgm:spPr/>
      <dgm:t>
        <a:bodyPr/>
        <a:lstStyle/>
        <a:p>
          <a:endParaRPr lang="ru-RU" i="0" u="none">
            <a:latin typeface="Century Gothic" panose="020B0502020202020204" pitchFamily="34" charset="0"/>
          </a:endParaRPr>
        </a:p>
      </dgm:t>
    </dgm:pt>
    <dgm:pt modelId="{C0D7CC4E-97FF-4FA9-B741-81D3A9C98798}" type="pres">
      <dgm:prSet presAssocID="{35B306F6-0382-4CFD-8D0C-30FD4A0B9FC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33294B5-EE6E-42F8-9CE1-CD82DC66A998}" type="pres">
      <dgm:prSet presAssocID="{2DAA8EC2-84B9-40F8-9AE0-64DEBF911DD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5ECFF8-4EB1-4655-9A0F-C71DDFEE6FFF}" type="pres">
      <dgm:prSet presAssocID="{FAB52CB0-6450-48E0-9E56-3880F5D1765F}" presName="sibTrans" presStyleCnt="0"/>
      <dgm:spPr/>
    </dgm:pt>
    <dgm:pt modelId="{3FDEAEB2-A2F2-4745-A8BF-6C699D712D4E}" type="pres">
      <dgm:prSet presAssocID="{F899AC64-F9E1-4D16-B9DD-F1618BA2D3E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7B1CDC-3D69-4D7B-848E-485DF58E004A}" type="pres">
      <dgm:prSet presAssocID="{EB824C0A-9DCC-42F4-92B4-B0CB5CC9A11E}" presName="sibTrans" presStyleCnt="0"/>
      <dgm:spPr/>
    </dgm:pt>
    <dgm:pt modelId="{F02C75AA-C545-472E-947B-D2EA2FCF763B}" type="pres">
      <dgm:prSet presAssocID="{8201C45E-728A-489F-AA0B-6C030941254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5AADC0-9027-4A87-A97D-F949C5983B77}" type="pres">
      <dgm:prSet presAssocID="{5B4E0813-3030-4680-B90A-5A67FDBF8237}" presName="sibTrans" presStyleCnt="0"/>
      <dgm:spPr/>
    </dgm:pt>
    <dgm:pt modelId="{016769B0-7474-4907-8CA6-6044FC949EDD}" type="pres">
      <dgm:prSet presAssocID="{23BAF132-E8ED-4AAB-9621-FE86718BF72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3E8ED7D-4805-4E2E-8DC6-0A3CD2D99A2B}" type="presOf" srcId="{F899AC64-F9E1-4D16-B9DD-F1618BA2D3E7}" destId="{3FDEAEB2-A2F2-4745-A8BF-6C699D712D4E}" srcOrd="0" destOrd="0" presId="urn:microsoft.com/office/officeart/2005/8/layout/default"/>
    <dgm:cxn modelId="{78EB7431-D6EE-4842-9A0D-016B02665EB7}" srcId="{35B306F6-0382-4CFD-8D0C-30FD4A0B9FC1}" destId="{23BAF132-E8ED-4AAB-9621-FE86718BF72A}" srcOrd="3" destOrd="0" parTransId="{77D9CFC8-93FC-41E7-9EAE-C2954B8F0396}" sibTransId="{AAA64FC2-A9AF-430A-9970-1F4A61176672}"/>
    <dgm:cxn modelId="{37C112CA-30BF-4B2A-A9D9-C152A493342A}" srcId="{35B306F6-0382-4CFD-8D0C-30FD4A0B9FC1}" destId="{8201C45E-728A-489F-AA0B-6C030941254D}" srcOrd="2" destOrd="0" parTransId="{4AEB825B-319D-4A99-8F3E-2B4CD059C18E}" sibTransId="{5B4E0813-3030-4680-B90A-5A67FDBF8237}"/>
    <dgm:cxn modelId="{47224BAD-24D9-427B-A1F7-C634C18F91F1}" srcId="{35B306F6-0382-4CFD-8D0C-30FD4A0B9FC1}" destId="{2DAA8EC2-84B9-40F8-9AE0-64DEBF911DD6}" srcOrd="0" destOrd="0" parTransId="{C37A25E9-2D6A-44CC-99A1-EBDB5E217913}" sibTransId="{FAB52CB0-6450-48E0-9E56-3880F5D1765F}"/>
    <dgm:cxn modelId="{5D9CD52A-C8B3-4527-A224-947D96BB570F}" type="presOf" srcId="{8201C45E-728A-489F-AA0B-6C030941254D}" destId="{F02C75AA-C545-472E-947B-D2EA2FCF763B}" srcOrd="0" destOrd="0" presId="urn:microsoft.com/office/officeart/2005/8/layout/default"/>
    <dgm:cxn modelId="{C63C07DD-151D-4EC2-AEAA-3B89812B23EA}" type="presOf" srcId="{23BAF132-E8ED-4AAB-9621-FE86718BF72A}" destId="{016769B0-7474-4907-8CA6-6044FC949EDD}" srcOrd="0" destOrd="0" presId="urn:microsoft.com/office/officeart/2005/8/layout/default"/>
    <dgm:cxn modelId="{859710BF-9E3C-418E-B255-A1D6F5025C90}" type="presOf" srcId="{35B306F6-0382-4CFD-8D0C-30FD4A0B9FC1}" destId="{C0D7CC4E-97FF-4FA9-B741-81D3A9C98798}" srcOrd="0" destOrd="0" presId="urn:microsoft.com/office/officeart/2005/8/layout/default"/>
    <dgm:cxn modelId="{84127293-8901-4B6A-8226-D2D6302DB9A9}" type="presOf" srcId="{2DAA8EC2-84B9-40F8-9AE0-64DEBF911DD6}" destId="{633294B5-EE6E-42F8-9CE1-CD82DC66A998}" srcOrd="0" destOrd="0" presId="urn:microsoft.com/office/officeart/2005/8/layout/default"/>
    <dgm:cxn modelId="{0BEEDAE2-8C20-4A23-980C-9013042A79EC}" srcId="{35B306F6-0382-4CFD-8D0C-30FD4A0B9FC1}" destId="{F899AC64-F9E1-4D16-B9DD-F1618BA2D3E7}" srcOrd="1" destOrd="0" parTransId="{F91DB837-FF9A-440F-A1E4-2CBEBF74E0BE}" sibTransId="{EB824C0A-9DCC-42F4-92B4-B0CB5CC9A11E}"/>
    <dgm:cxn modelId="{CF131161-BCB6-44DB-B28A-5CF659AE3F63}" type="presParOf" srcId="{C0D7CC4E-97FF-4FA9-B741-81D3A9C98798}" destId="{633294B5-EE6E-42F8-9CE1-CD82DC66A998}" srcOrd="0" destOrd="0" presId="urn:microsoft.com/office/officeart/2005/8/layout/default"/>
    <dgm:cxn modelId="{4694372E-A5C0-4174-B4E6-D822A7286AC0}" type="presParOf" srcId="{C0D7CC4E-97FF-4FA9-B741-81D3A9C98798}" destId="{C55ECFF8-4EB1-4655-9A0F-C71DDFEE6FFF}" srcOrd="1" destOrd="0" presId="urn:microsoft.com/office/officeart/2005/8/layout/default"/>
    <dgm:cxn modelId="{AB633890-5AA6-4148-8E06-FDE5DC944675}" type="presParOf" srcId="{C0D7CC4E-97FF-4FA9-B741-81D3A9C98798}" destId="{3FDEAEB2-A2F2-4745-A8BF-6C699D712D4E}" srcOrd="2" destOrd="0" presId="urn:microsoft.com/office/officeart/2005/8/layout/default"/>
    <dgm:cxn modelId="{B9FBD90E-9AA6-4EB1-BE95-867207D216BA}" type="presParOf" srcId="{C0D7CC4E-97FF-4FA9-B741-81D3A9C98798}" destId="{F37B1CDC-3D69-4D7B-848E-485DF58E004A}" srcOrd="3" destOrd="0" presId="urn:microsoft.com/office/officeart/2005/8/layout/default"/>
    <dgm:cxn modelId="{06E5492C-4AF1-4608-A5E6-77E3146567E4}" type="presParOf" srcId="{C0D7CC4E-97FF-4FA9-B741-81D3A9C98798}" destId="{F02C75AA-C545-472E-947B-D2EA2FCF763B}" srcOrd="4" destOrd="0" presId="urn:microsoft.com/office/officeart/2005/8/layout/default"/>
    <dgm:cxn modelId="{42911ADC-5E62-481F-A847-1FA08A7B4F36}" type="presParOf" srcId="{C0D7CC4E-97FF-4FA9-B741-81D3A9C98798}" destId="{295AADC0-9027-4A87-A97D-F949C5983B77}" srcOrd="5" destOrd="0" presId="urn:microsoft.com/office/officeart/2005/8/layout/default"/>
    <dgm:cxn modelId="{3F5E8E5D-64DD-4B62-B9C0-80FDF43FC071}" type="presParOf" srcId="{C0D7CC4E-97FF-4FA9-B741-81D3A9C98798}" destId="{016769B0-7474-4907-8CA6-6044FC949EDD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99BDC00-FC9F-4B9F-BF59-B65BA6A8F28A}" type="doc">
      <dgm:prSet loTypeId="urn:microsoft.com/office/officeart/2005/8/layout/process2" loCatId="process" qsTypeId="urn:microsoft.com/office/officeart/2005/8/quickstyle/simple4" qsCatId="simple" csTypeId="urn:microsoft.com/office/officeart/2005/8/colors/colorful1" csCatId="colorful" phldr="1"/>
      <dgm:spPr/>
    </dgm:pt>
    <dgm:pt modelId="{2B8B9E0E-1A32-4069-9ADC-ED4FAE88928D}">
      <dgm:prSet phldrT="[Текст]" custT="1"/>
      <dgm:spPr/>
      <dgm:t>
        <a:bodyPr/>
        <a:lstStyle/>
        <a:p>
          <a:r>
            <a:rPr lang="ru-RU" sz="2400" dirty="0" smtClean="0">
              <a:latin typeface="Century Gothic" panose="020B0502020202020204" pitchFamily="34" charset="0"/>
            </a:rPr>
            <a:t>Информационный и образовательный мониторинг</a:t>
          </a:r>
          <a:endParaRPr lang="ru-RU" sz="2400" dirty="0">
            <a:latin typeface="Century Gothic" panose="020B0502020202020204" pitchFamily="34" charset="0"/>
          </a:endParaRPr>
        </a:p>
      </dgm:t>
    </dgm:pt>
    <dgm:pt modelId="{9233C39F-E6C1-4573-9AA3-AB880567B4E4}" type="parTrans" cxnId="{30D23DAC-103C-47A4-AAE2-B27D44481261}">
      <dgm:prSet/>
      <dgm:spPr/>
      <dgm:t>
        <a:bodyPr/>
        <a:lstStyle/>
        <a:p>
          <a:endParaRPr lang="ru-RU" sz="2400">
            <a:latin typeface="Century Gothic" panose="020B0502020202020204" pitchFamily="34" charset="0"/>
          </a:endParaRPr>
        </a:p>
      </dgm:t>
    </dgm:pt>
    <dgm:pt modelId="{EA1CEA25-87A8-4C83-83FA-540EB6C82D3C}" type="sibTrans" cxnId="{30D23DAC-103C-47A4-AAE2-B27D44481261}">
      <dgm:prSet custT="1"/>
      <dgm:spPr/>
      <dgm:t>
        <a:bodyPr/>
        <a:lstStyle/>
        <a:p>
          <a:endParaRPr lang="ru-RU" sz="2400">
            <a:latin typeface="Century Gothic" panose="020B0502020202020204" pitchFamily="34" charset="0"/>
          </a:endParaRPr>
        </a:p>
      </dgm:t>
    </dgm:pt>
    <dgm:pt modelId="{F1D0C31C-3116-4F9D-ACE7-0257F9871F5B}">
      <dgm:prSet phldrT="[Текст]" custT="1"/>
      <dgm:spPr/>
      <dgm:t>
        <a:bodyPr/>
        <a:lstStyle/>
        <a:p>
          <a:r>
            <a:rPr lang="ru-RU" sz="2400" dirty="0" smtClean="0">
              <a:latin typeface="Century Gothic" panose="020B0502020202020204" pitchFamily="34" charset="0"/>
            </a:rPr>
            <a:t>Наблюдение - персонификация</a:t>
          </a:r>
          <a:endParaRPr lang="ru-RU" sz="2400" dirty="0">
            <a:latin typeface="Century Gothic" panose="020B0502020202020204" pitchFamily="34" charset="0"/>
          </a:endParaRPr>
        </a:p>
      </dgm:t>
    </dgm:pt>
    <dgm:pt modelId="{6F0C1D43-31A2-48A9-AA09-2A6CC95935BA}" type="parTrans" cxnId="{5457CB44-4EF2-4C13-B90D-3A0F3B5B0CFB}">
      <dgm:prSet/>
      <dgm:spPr/>
      <dgm:t>
        <a:bodyPr/>
        <a:lstStyle/>
        <a:p>
          <a:endParaRPr lang="ru-RU" sz="2400">
            <a:latin typeface="Century Gothic" panose="020B0502020202020204" pitchFamily="34" charset="0"/>
          </a:endParaRPr>
        </a:p>
      </dgm:t>
    </dgm:pt>
    <dgm:pt modelId="{30B9C266-F63A-49D8-A69B-CCF758276886}" type="sibTrans" cxnId="{5457CB44-4EF2-4C13-B90D-3A0F3B5B0CFB}">
      <dgm:prSet custT="1"/>
      <dgm:spPr/>
      <dgm:t>
        <a:bodyPr/>
        <a:lstStyle/>
        <a:p>
          <a:endParaRPr lang="ru-RU" sz="2400">
            <a:latin typeface="Century Gothic" panose="020B0502020202020204" pitchFamily="34" charset="0"/>
          </a:endParaRPr>
        </a:p>
      </dgm:t>
    </dgm:pt>
    <dgm:pt modelId="{6FE252F1-A7C8-4051-8BCD-929F070F538B}">
      <dgm:prSet phldrT="[Текст]" custT="1"/>
      <dgm:spPr/>
      <dgm:t>
        <a:bodyPr/>
        <a:lstStyle/>
        <a:p>
          <a:r>
            <a:rPr lang="ru-RU" sz="2400" dirty="0" smtClean="0">
              <a:latin typeface="Century Gothic" panose="020B0502020202020204" pitchFamily="34" charset="0"/>
            </a:rPr>
            <a:t>Оценка – портфолио</a:t>
          </a:r>
          <a:endParaRPr lang="ru-RU" sz="2400" dirty="0">
            <a:latin typeface="Century Gothic" panose="020B0502020202020204" pitchFamily="34" charset="0"/>
          </a:endParaRPr>
        </a:p>
      </dgm:t>
    </dgm:pt>
    <dgm:pt modelId="{91FCDF6E-0FF5-4990-BB81-670E6F752758}" type="parTrans" cxnId="{5B10E870-46E5-4097-BA3E-85E28BC86BEA}">
      <dgm:prSet/>
      <dgm:spPr/>
      <dgm:t>
        <a:bodyPr/>
        <a:lstStyle/>
        <a:p>
          <a:endParaRPr lang="ru-RU" sz="2400">
            <a:latin typeface="Century Gothic" panose="020B0502020202020204" pitchFamily="34" charset="0"/>
          </a:endParaRPr>
        </a:p>
      </dgm:t>
    </dgm:pt>
    <dgm:pt modelId="{D4C79601-173A-4CFD-8328-46324B34BB8A}" type="sibTrans" cxnId="{5B10E870-46E5-4097-BA3E-85E28BC86BEA}">
      <dgm:prSet custT="1"/>
      <dgm:spPr/>
      <dgm:t>
        <a:bodyPr/>
        <a:lstStyle/>
        <a:p>
          <a:endParaRPr lang="ru-RU" sz="2400">
            <a:latin typeface="Century Gothic" panose="020B0502020202020204" pitchFamily="34" charset="0"/>
          </a:endParaRPr>
        </a:p>
      </dgm:t>
    </dgm:pt>
    <dgm:pt modelId="{F4D5380B-AD71-4F99-BBBA-723D8AB6421B}">
      <dgm:prSet phldrT="[Текст]" custT="1"/>
      <dgm:spPr/>
      <dgm:t>
        <a:bodyPr/>
        <a:lstStyle/>
        <a:p>
          <a:r>
            <a:rPr lang="ru-RU" sz="2400" dirty="0" smtClean="0">
              <a:latin typeface="Century Gothic" panose="020B0502020202020204" pitchFamily="34" charset="0"/>
            </a:rPr>
            <a:t>Реагирование – корректировка</a:t>
          </a:r>
          <a:endParaRPr lang="ru-RU" sz="2400" dirty="0">
            <a:latin typeface="Century Gothic" panose="020B0502020202020204" pitchFamily="34" charset="0"/>
          </a:endParaRPr>
        </a:p>
      </dgm:t>
    </dgm:pt>
    <dgm:pt modelId="{E19465A1-EFF7-42C5-A40C-34A898F78C63}" type="parTrans" cxnId="{14CBE547-E276-415D-922A-A1228F9574DE}">
      <dgm:prSet/>
      <dgm:spPr/>
      <dgm:t>
        <a:bodyPr/>
        <a:lstStyle/>
        <a:p>
          <a:endParaRPr lang="ru-RU" sz="2400">
            <a:latin typeface="Century Gothic" panose="020B0502020202020204" pitchFamily="34" charset="0"/>
          </a:endParaRPr>
        </a:p>
      </dgm:t>
    </dgm:pt>
    <dgm:pt modelId="{90641C79-D632-4BFF-8E5D-B94ED10382C0}" type="sibTrans" cxnId="{14CBE547-E276-415D-922A-A1228F9574DE}">
      <dgm:prSet custT="1"/>
      <dgm:spPr/>
      <dgm:t>
        <a:bodyPr/>
        <a:lstStyle/>
        <a:p>
          <a:endParaRPr lang="ru-RU" sz="2400">
            <a:latin typeface="Century Gothic" panose="020B0502020202020204" pitchFamily="34" charset="0"/>
          </a:endParaRPr>
        </a:p>
      </dgm:t>
    </dgm:pt>
    <dgm:pt modelId="{34867D9B-74BD-4262-AF79-CA82A0F2E569}">
      <dgm:prSet phldrT="[Текст]" custT="1"/>
      <dgm:spPr/>
      <dgm:t>
        <a:bodyPr/>
        <a:lstStyle/>
        <a:p>
          <a:r>
            <a:rPr lang="ru-RU" sz="2400" dirty="0" smtClean="0">
              <a:latin typeface="Century Gothic" panose="020B0502020202020204" pitchFamily="34" charset="0"/>
            </a:rPr>
            <a:t>Прогноз</a:t>
          </a:r>
          <a:endParaRPr lang="ru-RU" sz="2400" dirty="0">
            <a:latin typeface="Century Gothic" panose="020B0502020202020204" pitchFamily="34" charset="0"/>
          </a:endParaRPr>
        </a:p>
      </dgm:t>
    </dgm:pt>
    <dgm:pt modelId="{518E25AE-19DC-45B8-B95D-D349F34C5FE2}" type="parTrans" cxnId="{1470BF47-A797-4548-AFBC-EA2712A6A4A8}">
      <dgm:prSet/>
      <dgm:spPr/>
      <dgm:t>
        <a:bodyPr/>
        <a:lstStyle/>
        <a:p>
          <a:endParaRPr lang="ru-RU" sz="2400">
            <a:latin typeface="Century Gothic" panose="020B0502020202020204" pitchFamily="34" charset="0"/>
          </a:endParaRPr>
        </a:p>
      </dgm:t>
    </dgm:pt>
    <dgm:pt modelId="{077E04C3-F676-49B7-A22D-101340629435}" type="sibTrans" cxnId="{1470BF47-A797-4548-AFBC-EA2712A6A4A8}">
      <dgm:prSet/>
      <dgm:spPr/>
      <dgm:t>
        <a:bodyPr/>
        <a:lstStyle/>
        <a:p>
          <a:endParaRPr lang="ru-RU" sz="2400">
            <a:latin typeface="Century Gothic" panose="020B0502020202020204" pitchFamily="34" charset="0"/>
          </a:endParaRPr>
        </a:p>
      </dgm:t>
    </dgm:pt>
    <dgm:pt modelId="{C88C5D85-FD38-42F2-A4CA-EC98AFECB9FC}" type="pres">
      <dgm:prSet presAssocID="{799BDC00-FC9F-4B9F-BF59-B65BA6A8F28A}" presName="linearFlow" presStyleCnt="0">
        <dgm:presLayoutVars>
          <dgm:resizeHandles val="exact"/>
        </dgm:presLayoutVars>
      </dgm:prSet>
      <dgm:spPr/>
    </dgm:pt>
    <dgm:pt modelId="{634F2810-65AC-4225-9127-FECE432DEB44}" type="pres">
      <dgm:prSet presAssocID="{2B8B9E0E-1A32-4069-9ADC-ED4FAE88928D}" presName="node" presStyleLbl="node1" presStyleIdx="0" presStyleCnt="5" custScaleX="1756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1C7962-4FA2-4F77-AE2B-4A1A24855397}" type="pres">
      <dgm:prSet presAssocID="{EA1CEA25-87A8-4C83-83FA-540EB6C82D3C}" presName="sibTrans" presStyleLbl="sibTrans2D1" presStyleIdx="0" presStyleCnt="4"/>
      <dgm:spPr/>
      <dgm:t>
        <a:bodyPr/>
        <a:lstStyle/>
        <a:p>
          <a:endParaRPr lang="ru-RU"/>
        </a:p>
      </dgm:t>
    </dgm:pt>
    <dgm:pt modelId="{5473C9B0-C68B-4C0D-862B-D8CDBC87302C}" type="pres">
      <dgm:prSet presAssocID="{EA1CEA25-87A8-4C83-83FA-540EB6C82D3C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EDD0D168-26C6-4EC9-A9B8-D350BC50FDD6}" type="pres">
      <dgm:prSet presAssocID="{F1D0C31C-3116-4F9D-ACE7-0257F9871F5B}" presName="node" presStyleLbl="node1" presStyleIdx="1" presStyleCnt="5" custScaleX="1736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07F2AF-1A62-46DD-AF0F-C5871D4495AB}" type="pres">
      <dgm:prSet presAssocID="{30B9C266-F63A-49D8-A69B-CCF758276886}" presName="sibTrans" presStyleLbl="sibTrans2D1" presStyleIdx="1" presStyleCnt="4"/>
      <dgm:spPr/>
      <dgm:t>
        <a:bodyPr/>
        <a:lstStyle/>
        <a:p>
          <a:endParaRPr lang="ru-RU"/>
        </a:p>
      </dgm:t>
    </dgm:pt>
    <dgm:pt modelId="{DF71F56D-3762-43CF-89C8-BD50ECECDD1F}" type="pres">
      <dgm:prSet presAssocID="{30B9C266-F63A-49D8-A69B-CCF758276886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E93E3E93-E354-4555-AA0F-C761403B41FB}" type="pres">
      <dgm:prSet presAssocID="{6FE252F1-A7C8-4051-8BCD-929F070F538B}" presName="node" presStyleLbl="node1" presStyleIdx="2" presStyleCnt="5" custScaleX="1746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798321-59E3-4CAF-A689-3C171F5A1921}" type="pres">
      <dgm:prSet presAssocID="{D4C79601-173A-4CFD-8328-46324B34BB8A}" presName="sibTrans" presStyleLbl="sibTrans2D1" presStyleIdx="2" presStyleCnt="4"/>
      <dgm:spPr/>
      <dgm:t>
        <a:bodyPr/>
        <a:lstStyle/>
        <a:p>
          <a:endParaRPr lang="ru-RU"/>
        </a:p>
      </dgm:t>
    </dgm:pt>
    <dgm:pt modelId="{D73FF3A3-C357-4256-8053-BB148B005672}" type="pres">
      <dgm:prSet presAssocID="{D4C79601-173A-4CFD-8328-46324B34BB8A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63D735FD-0D2A-4A3B-9285-78EF2557B256}" type="pres">
      <dgm:prSet presAssocID="{F4D5380B-AD71-4F99-BBBA-723D8AB6421B}" presName="node" presStyleLbl="node1" presStyleIdx="3" presStyleCnt="5" custScaleX="1736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3A603D-5377-43B4-A099-90D78F1717C9}" type="pres">
      <dgm:prSet presAssocID="{90641C79-D632-4BFF-8E5D-B94ED10382C0}" presName="sibTrans" presStyleLbl="sibTrans2D1" presStyleIdx="3" presStyleCnt="4"/>
      <dgm:spPr/>
      <dgm:t>
        <a:bodyPr/>
        <a:lstStyle/>
        <a:p>
          <a:endParaRPr lang="ru-RU"/>
        </a:p>
      </dgm:t>
    </dgm:pt>
    <dgm:pt modelId="{830840E1-241C-4F7F-B88D-2515413843B4}" type="pres">
      <dgm:prSet presAssocID="{90641C79-D632-4BFF-8E5D-B94ED10382C0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AC23F3ED-EFF8-4FC4-83D1-9232C1326E8E}" type="pres">
      <dgm:prSet presAssocID="{34867D9B-74BD-4262-AF79-CA82A0F2E569}" presName="node" presStyleLbl="node1" presStyleIdx="4" presStyleCnt="5" custScaleX="1715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43E5EE-AC24-425C-8DDE-FB49FE96A1B6}" type="presOf" srcId="{90641C79-D632-4BFF-8E5D-B94ED10382C0}" destId="{A73A603D-5377-43B4-A099-90D78F1717C9}" srcOrd="0" destOrd="0" presId="urn:microsoft.com/office/officeart/2005/8/layout/process2"/>
    <dgm:cxn modelId="{D64ADB8C-3E24-4C3D-A467-A17F81A2A74A}" type="presOf" srcId="{EA1CEA25-87A8-4C83-83FA-540EB6C82D3C}" destId="{5473C9B0-C68B-4C0D-862B-D8CDBC87302C}" srcOrd="1" destOrd="0" presId="urn:microsoft.com/office/officeart/2005/8/layout/process2"/>
    <dgm:cxn modelId="{14CBE547-E276-415D-922A-A1228F9574DE}" srcId="{799BDC00-FC9F-4B9F-BF59-B65BA6A8F28A}" destId="{F4D5380B-AD71-4F99-BBBA-723D8AB6421B}" srcOrd="3" destOrd="0" parTransId="{E19465A1-EFF7-42C5-A40C-34A898F78C63}" sibTransId="{90641C79-D632-4BFF-8E5D-B94ED10382C0}"/>
    <dgm:cxn modelId="{5F85D89B-FF71-4749-9EC9-BBFE5421D560}" type="presOf" srcId="{799BDC00-FC9F-4B9F-BF59-B65BA6A8F28A}" destId="{C88C5D85-FD38-42F2-A4CA-EC98AFECB9FC}" srcOrd="0" destOrd="0" presId="urn:microsoft.com/office/officeart/2005/8/layout/process2"/>
    <dgm:cxn modelId="{20023A20-7714-4A5F-BA37-51EC1C1E5106}" type="presOf" srcId="{6FE252F1-A7C8-4051-8BCD-929F070F538B}" destId="{E93E3E93-E354-4555-AA0F-C761403B41FB}" srcOrd="0" destOrd="0" presId="urn:microsoft.com/office/officeart/2005/8/layout/process2"/>
    <dgm:cxn modelId="{5B10E870-46E5-4097-BA3E-85E28BC86BEA}" srcId="{799BDC00-FC9F-4B9F-BF59-B65BA6A8F28A}" destId="{6FE252F1-A7C8-4051-8BCD-929F070F538B}" srcOrd="2" destOrd="0" parTransId="{91FCDF6E-0FF5-4990-BB81-670E6F752758}" sibTransId="{D4C79601-173A-4CFD-8328-46324B34BB8A}"/>
    <dgm:cxn modelId="{1470BF47-A797-4548-AFBC-EA2712A6A4A8}" srcId="{799BDC00-FC9F-4B9F-BF59-B65BA6A8F28A}" destId="{34867D9B-74BD-4262-AF79-CA82A0F2E569}" srcOrd="4" destOrd="0" parTransId="{518E25AE-19DC-45B8-B95D-D349F34C5FE2}" sibTransId="{077E04C3-F676-49B7-A22D-101340629435}"/>
    <dgm:cxn modelId="{5AE5407F-7021-4B1F-91DC-0173EC5AD5D8}" type="presOf" srcId="{EA1CEA25-87A8-4C83-83FA-540EB6C82D3C}" destId="{2E1C7962-4FA2-4F77-AE2B-4A1A24855397}" srcOrd="0" destOrd="0" presId="urn:microsoft.com/office/officeart/2005/8/layout/process2"/>
    <dgm:cxn modelId="{ABF60D2F-557B-4242-AA03-73BFFFA80ECD}" type="presOf" srcId="{2B8B9E0E-1A32-4069-9ADC-ED4FAE88928D}" destId="{634F2810-65AC-4225-9127-FECE432DEB44}" srcOrd="0" destOrd="0" presId="urn:microsoft.com/office/officeart/2005/8/layout/process2"/>
    <dgm:cxn modelId="{47DF8662-F4D8-4DCA-960C-BD91B260C738}" type="presOf" srcId="{30B9C266-F63A-49D8-A69B-CCF758276886}" destId="{DF71F56D-3762-43CF-89C8-BD50ECECDD1F}" srcOrd="1" destOrd="0" presId="urn:microsoft.com/office/officeart/2005/8/layout/process2"/>
    <dgm:cxn modelId="{61F44256-451E-40F3-8B69-6511E9C2BF4E}" type="presOf" srcId="{90641C79-D632-4BFF-8E5D-B94ED10382C0}" destId="{830840E1-241C-4F7F-B88D-2515413843B4}" srcOrd="1" destOrd="0" presId="urn:microsoft.com/office/officeart/2005/8/layout/process2"/>
    <dgm:cxn modelId="{5457CB44-4EF2-4C13-B90D-3A0F3B5B0CFB}" srcId="{799BDC00-FC9F-4B9F-BF59-B65BA6A8F28A}" destId="{F1D0C31C-3116-4F9D-ACE7-0257F9871F5B}" srcOrd="1" destOrd="0" parTransId="{6F0C1D43-31A2-48A9-AA09-2A6CC95935BA}" sibTransId="{30B9C266-F63A-49D8-A69B-CCF758276886}"/>
    <dgm:cxn modelId="{2469FA8C-65B5-4D8F-84A0-6E20BA19CB53}" type="presOf" srcId="{D4C79601-173A-4CFD-8328-46324B34BB8A}" destId="{5C798321-59E3-4CAF-A689-3C171F5A1921}" srcOrd="0" destOrd="0" presId="urn:microsoft.com/office/officeart/2005/8/layout/process2"/>
    <dgm:cxn modelId="{BB135AA8-47F6-4857-B148-72F0B4591A23}" type="presOf" srcId="{D4C79601-173A-4CFD-8328-46324B34BB8A}" destId="{D73FF3A3-C357-4256-8053-BB148B005672}" srcOrd="1" destOrd="0" presId="urn:microsoft.com/office/officeart/2005/8/layout/process2"/>
    <dgm:cxn modelId="{2AF47914-74D6-41E3-80B2-103B7A8E1E0E}" type="presOf" srcId="{F4D5380B-AD71-4F99-BBBA-723D8AB6421B}" destId="{63D735FD-0D2A-4A3B-9285-78EF2557B256}" srcOrd="0" destOrd="0" presId="urn:microsoft.com/office/officeart/2005/8/layout/process2"/>
    <dgm:cxn modelId="{05246908-862A-42C4-B88A-80F16ADEBBAB}" type="presOf" srcId="{34867D9B-74BD-4262-AF79-CA82A0F2E569}" destId="{AC23F3ED-EFF8-4FC4-83D1-9232C1326E8E}" srcOrd="0" destOrd="0" presId="urn:microsoft.com/office/officeart/2005/8/layout/process2"/>
    <dgm:cxn modelId="{30D23DAC-103C-47A4-AAE2-B27D44481261}" srcId="{799BDC00-FC9F-4B9F-BF59-B65BA6A8F28A}" destId="{2B8B9E0E-1A32-4069-9ADC-ED4FAE88928D}" srcOrd="0" destOrd="0" parTransId="{9233C39F-E6C1-4573-9AA3-AB880567B4E4}" sibTransId="{EA1CEA25-87A8-4C83-83FA-540EB6C82D3C}"/>
    <dgm:cxn modelId="{E0B03BD5-18A2-48CA-B78C-10CDC31F649A}" type="presOf" srcId="{30B9C266-F63A-49D8-A69B-CCF758276886}" destId="{6D07F2AF-1A62-46DD-AF0F-C5871D4495AB}" srcOrd="0" destOrd="0" presId="urn:microsoft.com/office/officeart/2005/8/layout/process2"/>
    <dgm:cxn modelId="{7B6411BA-85FA-4AB9-B139-327EA993CC4B}" type="presOf" srcId="{F1D0C31C-3116-4F9D-ACE7-0257F9871F5B}" destId="{EDD0D168-26C6-4EC9-A9B8-D350BC50FDD6}" srcOrd="0" destOrd="0" presId="urn:microsoft.com/office/officeart/2005/8/layout/process2"/>
    <dgm:cxn modelId="{392D7AD8-1FA2-464D-BD48-7A033A9D0C7B}" type="presParOf" srcId="{C88C5D85-FD38-42F2-A4CA-EC98AFECB9FC}" destId="{634F2810-65AC-4225-9127-FECE432DEB44}" srcOrd="0" destOrd="0" presId="urn:microsoft.com/office/officeart/2005/8/layout/process2"/>
    <dgm:cxn modelId="{4B213EC3-864A-4D6C-B7F0-37B319B514C8}" type="presParOf" srcId="{C88C5D85-FD38-42F2-A4CA-EC98AFECB9FC}" destId="{2E1C7962-4FA2-4F77-AE2B-4A1A24855397}" srcOrd="1" destOrd="0" presId="urn:microsoft.com/office/officeart/2005/8/layout/process2"/>
    <dgm:cxn modelId="{E39DEED1-0C73-49B3-B41E-6C0E05ECB137}" type="presParOf" srcId="{2E1C7962-4FA2-4F77-AE2B-4A1A24855397}" destId="{5473C9B0-C68B-4C0D-862B-D8CDBC87302C}" srcOrd="0" destOrd="0" presId="urn:microsoft.com/office/officeart/2005/8/layout/process2"/>
    <dgm:cxn modelId="{CE16CE51-831F-42A5-92F8-65D9990074C7}" type="presParOf" srcId="{C88C5D85-FD38-42F2-A4CA-EC98AFECB9FC}" destId="{EDD0D168-26C6-4EC9-A9B8-D350BC50FDD6}" srcOrd="2" destOrd="0" presId="urn:microsoft.com/office/officeart/2005/8/layout/process2"/>
    <dgm:cxn modelId="{B966C67A-FD87-47BB-9CF3-F29A53B284C1}" type="presParOf" srcId="{C88C5D85-FD38-42F2-A4CA-EC98AFECB9FC}" destId="{6D07F2AF-1A62-46DD-AF0F-C5871D4495AB}" srcOrd="3" destOrd="0" presId="urn:microsoft.com/office/officeart/2005/8/layout/process2"/>
    <dgm:cxn modelId="{61FAEEF5-85AB-4222-BC66-EBF03BD4928C}" type="presParOf" srcId="{6D07F2AF-1A62-46DD-AF0F-C5871D4495AB}" destId="{DF71F56D-3762-43CF-89C8-BD50ECECDD1F}" srcOrd="0" destOrd="0" presId="urn:microsoft.com/office/officeart/2005/8/layout/process2"/>
    <dgm:cxn modelId="{1D7DFD53-AAD9-4350-9231-192698C30040}" type="presParOf" srcId="{C88C5D85-FD38-42F2-A4CA-EC98AFECB9FC}" destId="{E93E3E93-E354-4555-AA0F-C761403B41FB}" srcOrd="4" destOrd="0" presId="urn:microsoft.com/office/officeart/2005/8/layout/process2"/>
    <dgm:cxn modelId="{EB96A3EC-7E87-4131-8174-004F722AB9AA}" type="presParOf" srcId="{C88C5D85-FD38-42F2-A4CA-EC98AFECB9FC}" destId="{5C798321-59E3-4CAF-A689-3C171F5A1921}" srcOrd="5" destOrd="0" presId="urn:microsoft.com/office/officeart/2005/8/layout/process2"/>
    <dgm:cxn modelId="{73027CC6-30B9-4037-B762-3B3E944CE61E}" type="presParOf" srcId="{5C798321-59E3-4CAF-A689-3C171F5A1921}" destId="{D73FF3A3-C357-4256-8053-BB148B005672}" srcOrd="0" destOrd="0" presId="urn:microsoft.com/office/officeart/2005/8/layout/process2"/>
    <dgm:cxn modelId="{1202810E-2918-4AEA-B64C-7E46C44094E8}" type="presParOf" srcId="{C88C5D85-FD38-42F2-A4CA-EC98AFECB9FC}" destId="{63D735FD-0D2A-4A3B-9285-78EF2557B256}" srcOrd="6" destOrd="0" presId="urn:microsoft.com/office/officeart/2005/8/layout/process2"/>
    <dgm:cxn modelId="{94BA1FDB-F550-4BBB-A933-B9A39E53D89A}" type="presParOf" srcId="{C88C5D85-FD38-42F2-A4CA-EC98AFECB9FC}" destId="{A73A603D-5377-43B4-A099-90D78F1717C9}" srcOrd="7" destOrd="0" presId="urn:microsoft.com/office/officeart/2005/8/layout/process2"/>
    <dgm:cxn modelId="{F60F4234-151F-47B0-A077-019F94DBB1C4}" type="presParOf" srcId="{A73A603D-5377-43B4-A099-90D78F1717C9}" destId="{830840E1-241C-4F7F-B88D-2515413843B4}" srcOrd="0" destOrd="0" presId="urn:microsoft.com/office/officeart/2005/8/layout/process2"/>
    <dgm:cxn modelId="{24911D08-E036-4131-836C-FA5EAC31FA70}" type="presParOf" srcId="{C88C5D85-FD38-42F2-A4CA-EC98AFECB9FC}" destId="{AC23F3ED-EFF8-4FC4-83D1-9232C1326E8E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DB50B2B-BEF6-4AF5-84DE-AE28311B4D94}" type="doc">
      <dgm:prSet loTypeId="urn:microsoft.com/office/officeart/2005/8/layout/bList2" loCatId="list" qsTypeId="urn:microsoft.com/office/officeart/2005/8/quickstyle/simple5" qsCatId="simple" csTypeId="urn:microsoft.com/office/officeart/2005/8/colors/colorful1" csCatId="colorful" phldr="1"/>
      <dgm:spPr/>
    </dgm:pt>
    <dgm:pt modelId="{8F518834-32D8-4551-9589-C8A137D04A9C}">
      <dgm:prSet phldrT="[Текст]"/>
      <dgm:spPr/>
      <dgm:t>
        <a:bodyPr/>
        <a:lstStyle/>
        <a:p>
          <a:r>
            <a:rPr lang="ru-RU" dirty="0" smtClean="0">
              <a:latin typeface="Calibri" panose="020F0502020204030204" pitchFamily="34" charset="0"/>
            </a:rPr>
            <a:t>Среди педагогов</a:t>
          </a:r>
          <a:endParaRPr lang="ru-RU" dirty="0">
            <a:latin typeface="Calibri" panose="020F0502020204030204" pitchFamily="34" charset="0"/>
          </a:endParaRPr>
        </a:p>
      </dgm:t>
    </dgm:pt>
    <dgm:pt modelId="{323BAA08-FFB0-4AA9-BA94-145C42156469}" type="parTrans" cxnId="{6F1284AB-A1A2-4305-8B80-B262631A54D7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911EE8A8-647E-4E09-A858-320317D0F72B}" type="sibTrans" cxnId="{6F1284AB-A1A2-4305-8B80-B262631A54D7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86CD55FE-F55A-4CED-BEDB-0612CD8D6001}">
      <dgm:prSet phldrT="[Текст]"/>
      <dgm:spPr/>
      <dgm:t>
        <a:bodyPr/>
        <a:lstStyle/>
        <a:p>
          <a:r>
            <a:rPr lang="ru-RU" dirty="0" smtClean="0">
              <a:latin typeface="Calibri" panose="020F0502020204030204" pitchFamily="34" charset="0"/>
            </a:rPr>
            <a:t>Среди родителей</a:t>
          </a:r>
          <a:endParaRPr lang="ru-RU" dirty="0">
            <a:latin typeface="Calibri" panose="020F0502020204030204" pitchFamily="34" charset="0"/>
          </a:endParaRPr>
        </a:p>
      </dgm:t>
    </dgm:pt>
    <dgm:pt modelId="{812FCF01-A955-4D1C-A4EF-BDBF21456F9D}" type="parTrans" cxnId="{28979FA7-007D-4FA9-894A-52DC2A5A5386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1D9AFEA7-FB3B-4EFF-88E0-9C020E08ED79}" type="sibTrans" cxnId="{28979FA7-007D-4FA9-894A-52DC2A5A5386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52AFBA1B-38CC-4B2B-BBE2-D376B63AAE28}">
      <dgm:prSet phldrT="[Текст]"/>
      <dgm:spPr/>
      <dgm:t>
        <a:bodyPr/>
        <a:lstStyle/>
        <a:p>
          <a:r>
            <a:rPr lang="ru-RU" dirty="0" smtClean="0">
              <a:latin typeface="Calibri" panose="020F0502020204030204" pitchFamily="34" charset="0"/>
            </a:rPr>
            <a:t>Среди учащихся</a:t>
          </a:r>
          <a:endParaRPr lang="ru-RU" dirty="0">
            <a:latin typeface="Calibri" panose="020F0502020204030204" pitchFamily="34" charset="0"/>
          </a:endParaRPr>
        </a:p>
      </dgm:t>
    </dgm:pt>
    <dgm:pt modelId="{4699B0D4-0470-4BFA-974B-52CF75556326}" type="parTrans" cxnId="{C6A32705-35C1-4819-95D0-CE954405609F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02BC8035-4887-4E74-88A0-B2904B74BD76}" type="sibTrans" cxnId="{C6A32705-35C1-4819-95D0-CE954405609F}">
      <dgm:prSet/>
      <dgm:spPr/>
      <dgm:t>
        <a:bodyPr/>
        <a:lstStyle/>
        <a:p>
          <a:endParaRPr lang="ru-RU">
            <a:latin typeface="Calibri" panose="020F0502020204030204" pitchFamily="34" charset="0"/>
          </a:endParaRPr>
        </a:p>
      </dgm:t>
    </dgm:pt>
    <dgm:pt modelId="{62ECD310-ADE6-43A4-99A7-B4164C08A79F}" type="pres">
      <dgm:prSet presAssocID="{0DB50B2B-BEF6-4AF5-84DE-AE28311B4D94}" presName="diagram" presStyleCnt="0">
        <dgm:presLayoutVars>
          <dgm:dir/>
          <dgm:animLvl val="lvl"/>
          <dgm:resizeHandles val="exact"/>
        </dgm:presLayoutVars>
      </dgm:prSet>
      <dgm:spPr/>
    </dgm:pt>
    <dgm:pt modelId="{D8BCB2E4-3FE9-4D0D-9F03-EAAD7025BF41}" type="pres">
      <dgm:prSet presAssocID="{8F518834-32D8-4551-9589-C8A137D04A9C}" presName="compNode" presStyleCnt="0"/>
      <dgm:spPr/>
    </dgm:pt>
    <dgm:pt modelId="{B7E43A5C-53A5-4E76-ACF3-D8895CFE752C}" type="pres">
      <dgm:prSet presAssocID="{8F518834-32D8-4551-9589-C8A137D04A9C}" presName="childRect" presStyleLbl="bgAcc1" presStyleIdx="0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44F5505-6A00-44E9-A71B-0BD899EF2B4F}" type="pres">
      <dgm:prSet presAssocID="{8F518834-32D8-4551-9589-C8A137D04A9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8EDEAC-593D-4CED-ABD1-4D3A71A4071B}" type="pres">
      <dgm:prSet presAssocID="{8F518834-32D8-4551-9589-C8A137D04A9C}" presName="parentRect" presStyleLbl="alignNode1" presStyleIdx="0" presStyleCnt="3"/>
      <dgm:spPr/>
      <dgm:t>
        <a:bodyPr/>
        <a:lstStyle/>
        <a:p>
          <a:endParaRPr lang="ru-RU"/>
        </a:p>
      </dgm:t>
    </dgm:pt>
    <dgm:pt modelId="{A58F890A-D6B0-44BB-9331-A1DA5AC741CE}" type="pres">
      <dgm:prSet presAssocID="{8F518834-32D8-4551-9589-C8A137D04A9C}" presName="adorn" presStyleLbl="fgAccFollowNode1" presStyleIdx="0" presStyleCnt="3"/>
      <dgm:spPr/>
    </dgm:pt>
    <dgm:pt modelId="{4BABCDBE-4028-42EA-B58C-592F2EB836C9}" type="pres">
      <dgm:prSet presAssocID="{911EE8A8-647E-4E09-A858-320317D0F72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32689B2-03F4-4A3A-8253-D476FCD4DF32}" type="pres">
      <dgm:prSet presAssocID="{86CD55FE-F55A-4CED-BEDB-0612CD8D6001}" presName="compNode" presStyleCnt="0"/>
      <dgm:spPr/>
    </dgm:pt>
    <dgm:pt modelId="{B1D36A37-EF70-42AC-8293-1F68736925BF}" type="pres">
      <dgm:prSet presAssocID="{86CD55FE-F55A-4CED-BEDB-0612CD8D6001}" presName="childRect" presStyleLbl="bgAcc1" presStyleIdx="1" presStyleCnt="3" custScaleX="101921" custLinFactX="17098" custLinFactNeighborX="100000" custLinFactNeighborY="-226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ECCF177-50DC-4AD2-9981-1DB6BA4F7FAA}" type="pres">
      <dgm:prSet presAssocID="{86CD55FE-F55A-4CED-BEDB-0612CD8D600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FA685B-EA18-429A-A447-299FB401B48F}" type="pres">
      <dgm:prSet presAssocID="{86CD55FE-F55A-4CED-BEDB-0612CD8D6001}" presName="parentRect" presStyleLbl="alignNode1" presStyleIdx="1" presStyleCnt="3"/>
      <dgm:spPr/>
      <dgm:t>
        <a:bodyPr/>
        <a:lstStyle/>
        <a:p>
          <a:endParaRPr lang="ru-RU"/>
        </a:p>
      </dgm:t>
    </dgm:pt>
    <dgm:pt modelId="{96A224E9-3EB5-4795-967E-B016693A5584}" type="pres">
      <dgm:prSet presAssocID="{86CD55FE-F55A-4CED-BEDB-0612CD8D6001}" presName="adorn" presStyleLbl="fgAccFollowNode1" presStyleIdx="1" presStyleCnt="3"/>
      <dgm:spPr/>
    </dgm:pt>
    <dgm:pt modelId="{C595EF25-1883-4309-89A5-C31F84A66C10}" type="pres">
      <dgm:prSet presAssocID="{1D9AFEA7-FB3B-4EFF-88E0-9C020E08ED7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7EB0AAD-C146-4428-94BD-EE4B9DCD6181}" type="pres">
      <dgm:prSet presAssocID="{52AFBA1B-38CC-4B2B-BBE2-D376B63AAE28}" presName="compNode" presStyleCnt="0"/>
      <dgm:spPr/>
    </dgm:pt>
    <dgm:pt modelId="{C807562E-8143-456D-99E1-7AED355086F0}" type="pres">
      <dgm:prSet presAssocID="{52AFBA1B-38CC-4B2B-BBE2-D376B63AAE28}" presName="childRect" presStyleLbl="bgAcc1" presStyleIdx="2" presStyleCnt="3" custLinFactX="-16749" custLinFactNeighborX="-100000" custLinFactNeighborY="448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FA27986-5394-4375-AA7F-D85AA763AF32}" type="pres">
      <dgm:prSet presAssocID="{52AFBA1B-38CC-4B2B-BBE2-D376B63AAE28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C2D8BE-BD7A-4A4A-9B41-9DFBCC88DC31}" type="pres">
      <dgm:prSet presAssocID="{52AFBA1B-38CC-4B2B-BBE2-D376B63AAE28}" presName="parentRect" presStyleLbl="alignNode1" presStyleIdx="2" presStyleCnt="3"/>
      <dgm:spPr/>
      <dgm:t>
        <a:bodyPr/>
        <a:lstStyle/>
        <a:p>
          <a:endParaRPr lang="ru-RU"/>
        </a:p>
      </dgm:t>
    </dgm:pt>
    <dgm:pt modelId="{FDB825EC-52BE-41E6-8B7D-0825DA7B18AD}" type="pres">
      <dgm:prSet presAssocID="{52AFBA1B-38CC-4B2B-BBE2-D376B63AAE28}" presName="adorn" presStyleLbl="fgAccFollowNode1" presStyleIdx="2" presStyleCnt="3"/>
      <dgm:spPr/>
    </dgm:pt>
  </dgm:ptLst>
  <dgm:cxnLst>
    <dgm:cxn modelId="{28979FA7-007D-4FA9-894A-52DC2A5A5386}" srcId="{0DB50B2B-BEF6-4AF5-84DE-AE28311B4D94}" destId="{86CD55FE-F55A-4CED-BEDB-0612CD8D6001}" srcOrd="1" destOrd="0" parTransId="{812FCF01-A955-4D1C-A4EF-BDBF21456F9D}" sibTransId="{1D9AFEA7-FB3B-4EFF-88E0-9C020E08ED79}"/>
    <dgm:cxn modelId="{4FCA5B61-1ABA-4229-B740-7B38A612C4AB}" type="presOf" srcId="{0DB50B2B-BEF6-4AF5-84DE-AE28311B4D94}" destId="{62ECD310-ADE6-43A4-99A7-B4164C08A79F}" srcOrd="0" destOrd="0" presId="urn:microsoft.com/office/officeart/2005/8/layout/bList2"/>
    <dgm:cxn modelId="{08A10D42-A52C-4DA8-B89D-2AC4EDF7271E}" type="presOf" srcId="{52AFBA1B-38CC-4B2B-BBE2-D376B63AAE28}" destId="{1FA27986-5394-4375-AA7F-D85AA763AF32}" srcOrd="0" destOrd="0" presId="urn:microsoft.com/office/officeart/2005/8/layout/bList2"/>
    <dgm:cxn modelId="{9B81A480-9F7F-4EC1-99C7-681F3B785CC1}" type="presOf" srcId="{86CD55FE-F55A-4CED-BEDB-0612CD8D6001}" destId="{08FA685B-EA18-429A-A447-299FB401B48F}" srcOrd="1" destOrd="0" presId="urn:microsoft.com/office/officeart/2005/8/layout/bList2"/>
    <dgm:cxn modelId="{C1BF187B-4149-41A6-8889-0D08ECDE8E0F}" type="presOf" srcId="{911EE8A8-647E-4E09-A858-320317D0F72B}" destId="{4BABCDBE-4028-42EA-B58C-592F2EB836C9}" srcOrd="0" destOrd="0" presId="urn:microsoft.com/office/officeart/2005/8/layout/bList2"/>
    <dgm:cxn modelId="{C6A32705-35C1-4819-95D0-CE954405609F}" srcId="{0DB50B2B-BEF6-4AF5-84DE-AE28311B4D94}" destId="{52AFBA1B-38CC-4B2B-BBE2-D376B63AAE28}" srcOrd="2" destOrd="0" parTransId="{4699B0D4-0470-4BFA-974B-52CF75556326}" sibTransId="{02BC8035-4887-4E74-88A0-B2904B74BD76}"/>
    <dgm:cxn modelId="{1D535088-E6B2-45BC-AC18-5E0856FC568D}" type="presOf" srcId="{1D9AFEA7-FB3B-4EFF-88E0-9C020E08ED79}" destId="{C595EF25-1883-4309-89A5-C31F84A66C10}" srcOrd="0" destOrd="0" presId="urn:microsoft.com/office/officeart/2005/8/layout/bList2"/>
    <dgm:cxn modelId="{D98D27A6-080B-45EA-B239-442D0282BAF5}" type="presOf" srcId="{8F518834-32D8-4551-9589-C8A137D04A9C}" destId="{BC8EDEAC-593D-4CED-ABD1-4D3A71A4071B}" srcOrd="1" destOrd="0" presId="urn:microsoft.com/office/officeart/2005/8/layout/bList2"/>
    <dgm:cxn modelId="{190EBB7B-8791-4C7D-9C59-CF77F188CE7B}" type="presOf" srcId="{8F518834-32D8-4551-9589-C8A137D04A9C}" destId="{944F5505-6A00-44E9-A71B-0BD899EF2B4F}" srcOrd="0" destOrd="0" presId="urn:microsoft.com/office/officeart/2005/8/layout/bList2"/>
    <dgm:cxn modelId="{3BE1BD74-BEDE-4B39-B9CA-21570B6AA9B3}" type="presOf" srcId="{86CD55FE-F55A-4CED-BEDB-0612CD8D6001}" destId="{5ECCF177-50DC-4AD2-9981-1DB6BA4F7FAA}" srcOrd="0" destOrd="0" presId="urn:microsoft.com/office/officeart/2005/8/layout/bList2"/>
    <dgm:cxn modelId="{6F1284AB-A1A2-4305-8B80-B262631A54D7}" srcId="{0DB50B2B-BEF6-4AF5-84DE-AE28311B4D94}" destId="{8F518834-32D8-4551-9589-C8A137D04A9C}" srcOrd="0" destOrd="0" parTransId="{323BAA08-FFB0-4AA9-BA94-145C42156469}" sibTransId="{911EE8A8-647E-4E09-A858-320317D0F72B}"/>
    <dgm:cxn modelId="{36AD9CDE-EF0A-49E3-98E4-B6C457378FDD}" type="presOf" srcId="{52AFBA1B-38CC-4B2B-BBE2-D376B63AAE28}" destId="{30C2D8BE-BD7A-4A4A-9B41-9DFBCC88DC31}" srcOrd="1" destOrd="0" presId="urn:microsoft.com/office/officeart/2005/8/layout/bList2"/>
    <dgm:cxn modelId="{4A3EA6DF-9D20-4A05-B717-C08E1F59B5E6}" type="presParOf" srcId="{62ECD310-ADE6-43A4-99A7-B4164C08A79F}" destId="{D8BCB2E4-3FE9-4D0D-9F03-EAAD7025BF41}" srcOrd="0" destOrd="0" presId="urn:microsoft.com/office/officeart/2005/8/layout/bList2"/>
    <dgm:cxn modelId="{CD59C11E-BA72-480A-9495-89B320B9A38F}" type="presParOf" srcId="{D8BCB2E4-3FE9-4D0D-9F03-EAAD7025BF41}" destId="{B7E43A5C-53A5-4E76-ACF3-D8895CFE752C}" srcOrd="0" destOrd="0" presId="urn:microsoft.com/office/officeart/2005/8/layout/bList2"/>
    <dgm:cxn modelId="{A7A059AA-D098-4806-9F79-ADA34D5E64D2}" type="presParOf" srcId="{D8BCB2E4-3FE9-4D0D-9F03-EAAD7025BF41}" destId="{944F5505-6A00-44E9-A71B-0BD899EF2B4F}" srcOrd="1" destOrd="0" presId="urn:microsoft.com/office/officeart/2005/8/layout/bList2"/>
    <dgm:cxn modelId="{A7261A77-0C73-40B3-AACB-915F51EEF33F}" type="presParOf" srcId="{D8BCB2E4-3FE9-4D0D-9F03-EAAD7025BF41}" destId="{BC8EDEAC-593D-4CED-ABD1-4D3A71A4071B}" srcOrd="2" destOrd="0" presId="urn:microsoft.com/office/officeart/2005/8/layout/bList2"/>
    <dgm:cxn modelId="{5949E497-E446-40C2-A64C-AFA70E008690}" type="presParOf" srcId="{D8BCB2E4-3FE9-4D0D-9F03-EAAD7025BF41}" destId="{A58F890A-D6B0-44BB-9331-A1DA5AC741CE}" srcOrd="3" destOrd="0" presId="urn:microsoft.com/office/officeart/2005/8/layout/bList2"/>
    <dgm:cxn modelId="{2D70B32E-CB55-4F8B-B635-92C8B7C46357}" type="presParOf" srcId="{62ECD310-ADE6-43A4-99A7-B4164C08A79F}" destId="{4BABCDBE-4028-42EA-B58C-592F2EB836C9}" srcOrd="1" destOrd="0" presId="urn:microsoft.com/office/officeart/2005/8/layout/bList2"/>
    <dgm:cxn modelId="{1E531F28-0FD2-42C5-8E32-F6DC35C8156F}" type="presParOf" srcId="{62ECD310-ADE6-43A4-99A7-B4164C08A79F}" destId="{232689B2-03F4-4A3A-8253-D476FCD4DF32}" srcOrd="2" destOrd="0" presId="urn:microsoft.com/office/officeart/2005/8/layout/bList2"/>
    <dgm:cxn modelId="{54A35057-0F95-4C99-9F7F-1D257289A6B3}" type="presParOf" srcId="{232689B2-03F4-4A3A-8253-D476FCD4DF32}" destId="{B1D36A37-EF70-42AC-8293-1F68736925BF}" srcOrd="0" destOrd="0" presId="urn:microsoft.com/office/officeart/2005/8/layout/bList2"/>
    <dgm:cxn modelId="{A2B5D46C-6327-47C8-8113-0E7761BFD195}" type="presParOf" srcId="{232689B2-03F4-4A3A-8253-D476FCD4DF32}" destId="{5ECCF177-50DC-4AD2-9981-1DB6BA4F7FAA}" srcOrd="1" destOrd="0" presId="urn:microsoft.com/office/officeart/2005/8/layout/bList2"/>
    <dgm:cxn modelId="{19D3F974-C465-457B-9765-1038C8E5292B}" type="presParOf" srcId="{232689B2-03F4-4A3A-8253-D476FCD4DF32}" destId="{08FA685B-EA18-429A-A447-299FB401B48F}" srcOrd="2" destOrd="0" presId="urn:microsoft.com/office/officeart/2005/8/layout/bList2"/>
    <dgm:cxn modelId="{E81599D3-2EB6-4CDC-8ADE-DE15A0B5F726}" type="presParOf" srcId="{232689B2-03F4-4A3A-8253-D476FCD4DF32}" destId="{96A224E9-3EB5-4795-967E-B016693A5584}" srcOrd="3" destOrd="0" presId="urn:microsoft.com/office/officeart/2005/8/layout/bList2"/>
    <dgm:cxn modelId="{A8F1AD4B-B478-4283-BD78-69CC10070284}" type="presParOf" srcId="{62ECD310-ADE6-43A4-99A7-B4164C08A79F}" destId="{C595EF25-1883-4309-89A5-C31F84A66C10}" srcOrd="3" destOrd="0" presId="urn:microsoft.com/office/officeart/2005/8/layout/bList2"/>
    <dgm:cxn modelId="{F79F7527-BF00-4E35-B559-A5D42A4F01FB}" type="presParOf" srcId="{62ECD310-ADE6-43A4-99A7-B4164C08A79F}" destId="{77EB0AAD-C146-4428-94BD-EE4B9DCD6181}" srcOrd="4" destOrd="0" presId="urn:microsoft.com/office/officeart/2005/8/layout/bList2"/>
    <dgm:cxn modelId="{72898F55-1D9F-4731-805D-360A6C4DF706}" type="presParOf" srcId="{77EB0AAD-C146-4428-94BD-EE4B9DCD6181}" destId="{C807562E-8143-456D-99E1-7AED355086F0}" srcOrd="0" destOrd="0" presId="urn:microsoft.com/office/officeart/2005/8/layout/bList2"/>
    <dgm:cxn modelId="{15651F5E-E0E5-4D04-8F1F-F34B1ACFAC56}" type="presParOf" srcId="{77EB0AAD-C146-4428-94BD-EE4B9DCD6181}" destId="{1FA27986-5394-4375-AA7F-D85AA763AF32}" srcOrd="1" destOrd="0" presId="urn:microsoft.com/office/officeart/2005/8/layout/bList2"/>
    <dgm:cxn modelId="{926565E5-70C0-4143-9484-7A1B7DD71355}" type="presParOf" srcId="{77EB0AAD-C146-4428-94BD-EE4B9DCD6181}" destId="{30C2D8BE-BD7A-4A4A-9B41-9DFBCC88DC31}" srcOrd="2" destOrd="0" presId="urn:microsoft.com/office/officeart/2005/8/layout/bList2"/>
    <dgm:cxn modelId="{A8B104BD-0730-4617-96D8-975EB2A1083A}" type="presParOf" srcId="{77EB0AAD-C146-4428-94BD-EE4B9DCD6181}" destId="{FDB825EC-52BE-41E6-8B7D-0825DA7B18AD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B9AF0D9-E203-40FD-A1A8-1F37236DD27B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EAAC23A-93E2-4D83-8A26-B4AEC7795002}">
      <dgm:prSet custT="1"/>
      <dgm:spPr/>
      <dgm:t>
        <a:bodyPr/>
        <a:lstStyle/>
        <a:p>
          <a:r>
            <a:rPr lang="ru-RU" sz="2000" dirty="0" smtClean="0">
              <a:latin typeface="Century Gothic" panose="020B0502020202020204" pitchFamily="34" charset="0"/>
            </a:rPr>
            <a:t>«Моделирование эффективных механизмов государственно-общественного управления в общеобразовательном учреждении» (72 ч.)</a:t>
          </a:r>
          <a:endParaRPr lang="ru-RU" sz="2000" dirty="0">
            <a:latin typeface="Century Gothic" panose="020B0502020202020204" pitchFamily="34" charset="0"/>
          </a:endParaRPr>
        </a:p>
      </dgm:t>
    </dgm:pt>
    <dgm:pt modelId="{826C44E5-0884-4A27-9801-3FE659C1802B}" type="parTrans" cxnId="{3A910EC7-BEEA-4DB9-8F81-652330FBAE59}">
      <dgm:prSet/>
      <dgm:spPr/>
      <dgm:t>
        <a:bodyPr/>
        <a:lstStyle/>
        <a:p>
          <a:endParaRPr lang="ru-RU" sz="2000">
            <a:latin typeface="Century Gothic" panose="020B0502020202020204" pitchFamily="34" charset="0"/>
          </a:endParaRPr>
        </a:p>
      </dgm:t>
    </dgm:pt>
    <dgm:pt modelId="{110782A6-9795-48D7-A018-A01416DE6436}" type="sibTrans" cxnId="{3A910EC7-BEEA-4DB9-8F81-652330FBAE59}">
      <dgm:prSet/>
      <dgm:spPr/>
      <dgm:t>
        <a:bodyPr/>
        <a:lstStyle/>
        <a:p>
          <a:endParaRPr lang="ru-RU" sz="2000">
            <a:latin typeface="Century Gothic" panose="020B0502020202020204" pitchFamily="34" charset="0"/>
          </a:endParaRPr>
        </a:p>
      </dgm:t>
    </dgm:pt>
    <dgm:pt modelId="{E6E898AC-35D7-4FFD-928B-AF1B0CA68A55}">
      <dgm:prSet custT="1"/>
      <dgm:spPr/>
      <dgm:t>
        <a:bodyPr/>
        <a:lstStyle/>
        <a:p>
          <a:r>
            <a:rPr lang="ru-RU" sz="2000" dirty="0" smtClean="0">
              <a:latin typeface="Century Gothic" panose="020B0502020202020204" pitchFamily="34" charset="0"/>
            </a:rPr>
            <a:t>«Государственно-общественное управление как ресурс развития школ, находящихся в трудных социальных условиях» (36 ч.)</a:t>
          </a:r>
          <a:endParaRPr lang="ru-RU" sz="2000" dirty="0">
            <a:latin typeface="Century Gothic" panose="020B0502020202020204" pitchFamily="34" charset="0"/>
          </a:endParaRPr>
        </a:p>
      </dgm:t>
    </dgm:pt>
    <dgm:pt modelId="{DAEB6D0D-6763-486C-985A-37CF5E972E97}" type="parTrans" cxnId="{BDA5508B-F925-4EEE-B6D2-AA5EC90F81B8}">
      <dgm:prSet/>
      <dgm:spPr/>
      <dgm:t>
        <a:bodyPr/>
        <a:lstStyle/>
        <a:p>
          <a:endParaRPr lang="ru-RU" sz="2000">
            <a:latin typeface="Century Gothic" panose="020B0502020202020204" pitchFamily="34" charset="0"/>
          </a:endParaRPr>
        </a:p>
      </dgm:t>
    </dgm:pt>
    <dgm:pt modelId="{AE122904-3C6D-4E0C-96B4-90479FFD4042}" type="sibTrans" cxnId="{BDA5508B-F925-4EEE-B6D2-AA5EC90F81B8}">
      <dgm:prSet/>
      <dgm:spPr/>
      <dgm:t>
        <a:bodyPr/>
        <a:lstStyle/>
        <a:p>
          <a:endParaRPr lang="ru-RU" sz="2000">
            <a:latin typeface="Century Gothic" panose="020B0502020202020204" pitchFamily="34" charset="0"/>
          </a:endParaRPr>
        </a:p>
      </dgm:t>
    </dgm:pt>
    <dgm:pt modelId="{0D82BEC6-2ADF-4877-A8E6-D35CAEBAC03A}">
      <dgm:prSet custT="1"/>
      <dgm:spPr/>
      <dgm:t>
        <a:bodyPr/>
        <a:lstStyle/>
        <a:p>
          <a:r>
            <a:rPr lang="ru-RU" sz="2000" smtClean="0">
              <a:latin typeface="Century Gothic" panose="020B0502020202020204" pitchFamily="34" charset="0"/>
            </a:rPr>
            <a:t>«Правовое обеспечение реализации в образовательном учреждении государственно-общественного управления» (36 ч.)</a:t>
          </a:r>
          <a:endParaRPr lang="ru-RU" sz="2000">
            <a:latin typeface="Century Gothic" panose="020B0502020202020204" pitchFamily="34" charset="0"/>
          </a:endParaRPr>
        </a:p>
      </dgm:t>
    </dgm:pt>
    <dgm:pt modelId="{8883660B-78D6-48DA-BBCE-CB63EC7928DD}" type="parTrans" cxnId="{53AC8C33-D0CF-46C7-8905-89B920577FB2}">
      <dgm:prSet/>
      <dgm:spPr/>
      <dgm:t>
        <a:bodyPr/>
        <a:lstStyle/>
        <a:p>
          <a:endParaRPr lang="ru-RU" sz="2000">
            <a:latin typeface="Century Gothic" panose="020B0502020202020204" pitchFamily="34" charset="0"/>
          </a:endParaRPr>
        </a:p>
      </dgm:t>
    </dgm:pt>
    <dgm:pt modelId="{11093C4B-A2A8-4393-A51C-D9797BC282A1}" type="sibTrans" cxnId="{53AC8C33-D0CF-46C7-8905-89B920577FB2}">
      <dgm:prSet/>
      <dgm:spPr/>
      <dgm:t>
        <a:bodyPr/>
        <a:lstStyle/>
        <a:p>
          <a:endParaRPr lang="ru-RU" sz="2000">
            <a:latin typeface="Century Gothic" panose="020B0502020202020204" pitchFamily="34" charset="0"/>
          </a:endParaRPr>
        </a:p>
      </dgm:t>
    </dgm:pt>
    <dgm:pt modelId="{ED4E430F-68CB-4174-8C5C-978FC45CA5D7}">
      <dgm:prSet custT="1"/>
      <dgm:spPr/>
      <dgm:t>
        <a:bodyPr/>
        <a:lstStyle/>
        <a:p>
          <a:r>
            <a:rPr lang="ru-RU" sz="2000" smtClean="0">
              <a:latin typeface="Century Gothic" panose="020B0502020202020204" pitchFamily="34" charset="0"/>
            </a:rPr>
            <a:t>«Школьный сайт: обеспечение информационной открытости образования» (6 ч.)</a:t>
          </a:r>
          <a:endParaRPr lang="ru-RU" sz="2000">
            <a:latin typeface="Century Gothic" panose="020B0502020202020204" pitchFamily="34" charset="0"/>
          </a:endParaRPr>
        </a:p>
      </dgm:t>
    </dgm:pt>
    <dgm:pt modelId="{07BD8D75-5077-418A-AC76-11AAD504AF15}" type="parTrans" cxnId="{92CED1CB-6294-4777-A6ED-AA229F55CB5D}">
      <dgm:prSet/>
      <dgm:spPr/>
      <dgm:t>
        <a:bodyPr/>
        <a:lstStyle/>
        <a:p>
          <a:endParaRPr lang="ru-RU" sz="2000">
            <a:latin typeface="Century Gothic" panose="020B0502020202020204" pitchFamily="34" charset="0"/>
          </a:endParaRPr>
        </a:p>
      </dgm:t>
    </dgm:pt>
    <dgm:pt modelId="{CA1403A7-128F-49C6-866F-2976E76036C6}" type="sibTrans" cxnId="{92CED1CB-6294-4777-A6ED-AA229F55CB5D}">
      <dgm:prSet/>
      <dgm:spPr/>
      <dgm:t>
        <a:bodyPr/>
        <a:lstStyle/>
        <a:p>
          <a:endParaRPr lang="ru-RU" sz="2000">
            <a:latin typeface="Century Gothic" panose="020B0502020202020204" pitchFamily="34" charset="0"/>
          </a:endParaRPr>
        </a:p>
      </dgm:t>
    </dgm:pt>
    <dgm:pt modelId="{4AE7993D-7994-4268-A89B-64732984929B}">
      <dgm:prSet custT="1"/>
      <dgm:spPr/>
      <dgm:t>
        <a:bodyPr/>
        <a:lstStyle/>
        <a:p>
          <a:r>
            <a:rPr lang="ru-RU" sz="2000" smtClean="0">
              <a:latin typeface="Century Gothic" panose="020B0502020202020204" pitchFamily="34" charset="0"/>
            </a:rPr>
            <a:t>«Развитие ученического самоуправления» (12 ч.)</a:t>
          </a:r>
          <a:endParaRPr lang="ru-RU" sz="2000">
            <a:latin typeface="Century Gothic" panose="020B0502020202020204" pitchFamily="34" charset="0"/>
          </a:endParaRPr>
        </a:p>
      </dgm:t>
    </dgm:pt>
    <dgm:pt modelId="{06F82538-01D9-4DFE-A89E-7E2A838DFB2F}" type="parTrans" cxnId="{1A90B61D-D23B-4D41-9E86-88FBAAB7C4A0}">
      <dgm:prSet/>
      <dgm:spPr/>
      <dgm:t>
        <a:bodyPr/>
        <a:lstStyle/>
        <a:p>
          <a:endParaRPr lang="ru-RU" sz="2000">
            <a:latin typeface="Century Gothic" panose="020B0502020202020204" pitchFamily="34" charset="0"/>
          </a:endParaRPr>
        </a:p>
      </dgm:t>
    </dgm:pt>
    <dgm:pt modelId="{4ED0768A-EE4E-45ED-9ED7-64D54D62321B}" type="sibTrans" cxnId="{1A90B61D-D23B-4D41-9E86-88FBAAB7C4A0}">
      <dgm:prSet/>
      <dgm:spPr/>
      <dgm:t>
        <a:bodyPr/>
        <a:lstStyle/>
        <a:p>
          <a:endParaRPr lang="ru-RU" sz="2000">
            <a:latin typeface="Century Gothic" panose="020B0502020202020204" pitchFamily="34" charset="0"/>
          </a:endParaRPr>
        </a:p>
      </dgm:t>
    </dgm:pt>
    <dgm:pt modelId="{73516A2B-BDA3-4C41-A51F-DE8566BAC0DB}">
      <dgm:prSet custT="1"/>
      <dgm:spPr/>
      <dgm:t>
        <a:bodyPr/>
        <a:lstStyle/>
        <a:p>
          <a:r>
            <a:rPr lang="ru-RU" sz="1600" dirty="0" smtClean="0">
              <a:latin typeface="Century Gothic" panose="020B0502020202020204" pitchFamily="34" charset="0"/>
            </a:rPr>
            <a:t>«Государственно-общественное управление организацией как ресурс реализации федерального государственного образовательного стандарта дошкольного образования»</a:t>
          </a:r>
          <a:endParaRPr lang="ru-RU" sz="1600" dirty="0">
            <a:latin typeface="Century Gothic" panose="020B0502020202020204" pitchFamily="34" charset="0"/>
          </a:endParaRPr>
        </a:p>
      </dgm:t>
    </dgm:pt>
    <dgm:pt modelId="{58692F79-6A15-4C91-8CAE-D38713557A51}" type="parTrans" cxnId="{0119ED8E-759F-47CC-B76A-AFB520E5BC70}">
      <dgm:prSet/>
      <dgm:spPr/>
      <dgm:t>
        <a:bodyPr/>
        <a:lstStyle/>
        <a:p>
          <a:endParaRPr lang="ru-RU" sz="2000">
            <a:latin typeface="Century Gothic" panose="020B0502020202020204" pitchFamily="34" charset="0"/>
          </a:endParaRPr>
        </a:p>
      </dgm:t>
    </dgm:pt>
    <dgm:pt modelId="{25E33535-B709-444C-917C-365747D9E147}" type="sibTrans" cxnId="{0119ED8E-759F-47CC-B76A-AFB520E5BC70}">
      <dgm:prSet/>
      <dgm:spPr/>
      <dgm:t>
        <a:bodyPr/>
        <a:lstStyle/>
        <a:p>
          <a:endParaRPr lang="ru-RU" sz="2000">
            <a:latin typeface="Century Gothic" panose="020B0502020202020204" pitchFamily="34" charset="0"/>
          </a:endParaRPr>
        </a:p>
      </dgm:t>
    </dgm:pt>
    <dgm:pt modelId="{C22974E0-17D3-4DE5-AE6D-F8FF1707B3B3}">
      <dgm:prSet custT="1"/>
      <dgm:spPr/>
      <dgm:t>
        <a:bodyPr/>
        <a:lstStyle/>
        <a:p>
          <a:r>
            <a:rPr lang="ru-RU" sz="2000" dirty="0" smtClean="0">
              <a:latin typeface="Century Gothic" panose="020B0502020202020204" pitchFamily="34" charset="0"/>
            </a:rPr>
            <a:t>«Профессиональный стандарт педагога: вопросы взаимодействия участников образовательных отношений»</a:t>
          </a:r>
          <a:endParaRPr lang="ru-RU" sz="2000" dirty="0">
            <a:latin typeface="Century Gothic" panose="020B0502020202020204" pitchFamily="34" charset="0"/>
          </a:endParaRPr>
        </a:p>
      </dgm:t>
    </dgm:pt>
    <dgm:pt modelId="{7E9738D7-91CE-4C33-B052-4DC02BBA9F7D}" type="parTrans" cxnId="{C9606157-3405-4DB0-833B-4F5575648388}">
      <dgm:prSet/>
      <dgm:spPr/>
      <dgm:t>
        <a:bodyPr/>
        <a:lstStyle/>
        <a:p>
          <a:endParaRPr lang="ru-RU" sz="2000">
            <a:latin typeface="Century Gothic" panose="020B0502020202020204" pitchFamily="34" charset="0"/>
          </a:endParaRPr>
        </a:p>
      </dgm:t>
    </dgm:pt>
    <dgm:pt modelId="{F6026419-F463-41A1-B772-A918429DF7FE}" type="sibTrans" cxnId="{C9606157-3405-4DB0-833B-4F5575648388}">
      <dgm:prSet/>
      <dgm:spPr/>
      <dgm:t>
        <a:bodyPr/>
        <a:lstStyle/>
        <a:p>
          <a:endParaRPr lang="ru-RU" sz="2000">
            <a:latin typeface="Century Gothic" panose="020B0502020202020204" pitchFamily="34" charset="0"/>
          </a:endParaRPr>
        </a:p>
      </dgm:t>
    </dgm:pt>
    <dgm:pt modelId="{F4F9FC1A-4072-4E75-A5EC-B50FF0713A80}" type="pres">
      <dgm:prSet presAssocID="{4B9AF0D9-E203-40FD-A1A8-1F37236DD27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ADA2382A-9097-48E8-963F-72E50C97365E}" type="pres">
      <dgm:prSet presAssocID="{4B9AF0D9-E203-40FD-A1A8-1F37236DD27B}" presName="Name1" presStyleCnt="0"/>
      <dgm:spPr/>
      <dgm:t>
        <a:bodyPr/>
        <a:lstStyle/>
        <a:p>
          <a:endParaRPr lang="ru-RU"/>
        </a:p>
      </dgm:t>
    </dgm:pt>
    <dgm:pt modelId="{D3A538ED-10F1-4B22-9F44-00E0B0A2FA74}" type="pres">
      <dgm:prSet presAssocID="{4B9AF0D9-E203-40FD-A1A8-1F37236DD27B}" presName="cycle" presStyleCnt="0"/>
      <dgm:spPr/>
      <dgm:t>
        <a:bodyPr/>
        <a:lstStyle/>
        <a:p>
          <a:endParaRPr lang="ru-RU"/>
        </a:p>
      </dgm:t>
    </dgm:pt>
    <dgm:pt modelId="{B62361E0-FAD4-45EE-8841-8390D932ADFC}" type="pres">
      <dgm:prSet presAssocID="{4B9AF0D9-E203-40FD-A1A8-1F37236DD27B}" presName="srcNode" presStyleLbl="node1" presStyleIdx="0" presStyleCnt="7"/>
      <dgm:spPr/>
      <dgm:t>
        <a:bodyPr/>
        <a:lstStyle/>
        <a:p>
          <a:endParaRPr lang="ru-RU"/>
        </a:p>
      </dgm:t>
    </dgm:pt>
    <dgm:pt modelId="{CDBECD1B-130E-48E1-83DC-DBE83EED3A75}" type="pres">
      <dgm:prSet presAssocID="{4B9AF0D9-E203-40FD-A1A8-1F37236DD27B}" presName="conn" presStyleLbl="parChTrans1D2" presStyleIdx="0" presStyleCnt="1"/>
      <dgm:spPr/>
      <dgm:t>
        <a:bodyPr/>
        <a:lstStyle/>
        <a:p>
          <a:endParaRPr lang="ru-RU"/>
        </a:p>
      </dgm:t>
    </dgm:pt>
    <dgm:pt modelId="{D3839561-E0AA-44CA-B657-D4DFB374621B}" type="pres">
      <dgm:prSet presAssocID="{4B9AF0D9-E203-40FD-A1A8-1F37236DD27B}" presName="extraNode" presStyleLbl="node1" presStyleIdx="0" presStyleCnt="7"/>
      <dgm:spPr/>
      <dgm:t>
        <a:bodyPr/>
        <a:lstStyle/>
        <a:p>
          <a:endParaRPr lang="ru-RU"/>
        </a:p>
      </dgm:t>
    </dgm:pt>
    <dgm:pt modelId="{99256BE2-60D1-4575-8810-13B027BEC9DC}" type="pres">
      <dgm:prSet presAssocID="{4B9AF0D9-E203-40FD-A1A8-1F37236DD27B}" presName="dstNode" presStyleLbl="node1" presStyleIdx="0" presStyleCnt="7"/>
      <dgm:spPr/>
      <dgm:t>
        <a:bodyPr/>
        <a:lstStyle/>
        <a:p>
          <a:endParaRPr lang="ru-RU"/>
        </a:p>
      </dgm:t>
    </dgm:pt>
    <dgm:pt modelId="{8C7DEBC9-0F6E-4B7B-9A5A-082F135B895F}" type="pres">
      <dgm:prSet presAssocID="{2EAAC23A-93E2-4D83-8A26-B4AEC7795002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9E1967-3382-424A-B757-BD8EB7DB9BB7}" type="pres">
      <dgm:prSet presAssocID="{2EAAC23A-93E2-4D83-8A26-B4AEC7795002}" presName="accent_1" presStyleCnt="0"/>
      <dgm:spPr/>
      <dgm:t>
        <a:bodyPr/>
        <a:lstStyle/>
        <a:p>
          <a:endParaRPr lang="ru-RU"/>
        </a:p>
      </dgm:t>
    </dgm:pt>
    <dgm:pt modelId="{00B08FC7-D8FF-4422-A0F8-5C5FEA367B72}" type="pres">
      <dgm:prSet presAssocID="{2EAAC23A-93E2-4D83-8A26-B4AEC7795002}" presName="accentRepeatNode" presStyleLbl="solidFgAcc1" presStyleIdx="0" presStyleCnt="7"/>
      <dgm:spPr/>
      <dgm:t>
        <a:bodyPr/>
        <a:lstStyle/>
        <a:p>
          <a:endParaRPr lang="ru-RU"/>
        </a:p>
      </dgm:t>
    </dgm:pt>
    <dgm:pt modelId="{DE3BF9C0-8736-4782-89E5-5868D22FC8E3}" type="pres">
      <dgm:prSet presAssocID="{4AE7993D-7994-4268-A89B-64732984929B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8DD2B4-0027-4992-BD1F-09DD8BB7B402}" type="pres">
      <dgm:prSet presAssocID="{4AE7993D-7994-4268-A89B-64732984929B}" presName="accent_2" presStyleCnt="0"/>
      <dgm:spPr/>
      <dgm:t>
        <a:bodyPr/>
        <a:lstStyle/>
        <a:p>
          <a:endParaRPr lang="ru-RU"/>
        </a:p>
      </dgm:t>
    </dgm:pt>
    <dgm:pt modelId="{6911C4BB-99DA-465F-9809-2A77DA2E9FE5}" type="pres">
      <dgm:prSet presAssocID="{4AE7993D-7994-4268-A89B-64732984929B}" presName="accentRepeatNode" presStyleLbl="solidFgAcc1" presStyleIdx="1" presStyleCnt="7"/>
      <dgm:spPr/>
      <dgm:t>
        <a:bodyPr/>
        <a:lstStyle/>
        <a:p>
          <a:endParaRPr lang="ru-RU"/>
        </a:p>
      </dgm:t>
    </dgm:pt>
    <dgm:pt modelId="{3E38D38D-4C2F-420B-BA42-5CE29B4A0278}" type="pres">
      <dgm:prSet presAssocID="{ED4E430F-68CB-4174-8C5C-978FC45CA5D7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DC6459-162F-4A61-AC3B-E93A700C7ABB}" type="pres">
      <dgm:prSet presAssocID="{ED4E430F-68CB-4174-8C5C-978FC45CA5D7}" presName="accent_3" presStyleCnt="0"/>
      <dgm:spPr/>
      <dgm:t>
        <a:bodyPr/>
        <a:lstStyle/>
        <a:p>
          <a:endParaRPr lang="ru-RU"/>
        </a:p>
      </dgm:t>
    </dgm:pt>
    <dgm:pt modelId="{3D8B9FDA-76A2-47BB-B801-0865927319FB}" type="pres">
      <dgm:prSet presAssocID="{ED4E430F-68CB-4174-8C5C-978FC45CA5D7}" presName="accentRepeatNode" presStyleLbl="solidFgAcc1" presStyleIdx="2" presStyleCnt="7"/>
      <dgm:spPr/>
      <dgm:t>
        <a:bodyPr/>
        <a:lstStyle/>
        <a:p>
          <a:endParaRPr lang="ru-RU"/>
        </a:p>
      </dgm:t>
    </dgm:pt>
    <dgm:pt modelId="{BD6F5CCB-F103-4F73-A221-8E35DDD7BDCF}" type="pres">
      <dgm:prSet presAssocID="{0D82BEC6-2ADF-4877-A8E6-D35CAEBAC03A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7A053D-06A6-4A86-BE0A-F696908AB37C}" type="pres">
      <dgm:prSet presAssocID="{0D82BEC6-2ADF-4877-A8E6-D35CAEBAC03A}" presName="accent_4" presStyleCnt="0"/>
      <dgm:spPr/>
      <dgm:t>
        <a:bodyPr/>
        <a:lstStyle/>
        <a:p>
          <a:endParaRPr lang="ru-RU"/>
        </a:p>
      </dgm:t>
    </dgm:pt>
    <dgm:pt modelId="{85D171FD-34A1-4F8F-AB2D-BFDF54098221}" type="pres">
      <dgm:prSet presAssocID="{0D82BEC6-2ADF-4877-A8E6-D35CAEBAC03A}" presName="accentRepeatNode" presStyleLbl="solidFgAcc1" presStyleIdx="3" presStyleCnt="7"/>
      <dgm:spPr/>
      <dgm:t>
        <a:bodyPr/>
        <a:lstStyle/>
        <a:p>
          <a:endParaRPr lang="ru-RU"/>
        </a:p>
      </dgm:t>
    </dgm:pt>
    <dgm:pt modelId="{C5CC0816-C7FA-4452-8AEB-92AEFCAF4037}" type="pres">
      <dgm:prSet presAssocID="{E6E898AC-35D7-4FFD-928B-AF1B0CA68A55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D14189-A534-4304-BC17-2AB05612EDE7}" type="pres">
      <dgm:prSet presAssocID="{E6E898AC-35D7-4FFD-928B-AF1B0CA68A55}" presName="accent_5" presStyleCnt="0"/>
      <dgm:spPr/>
      <dgm:t>
        <a:bodyPr/>
        <a:lstStyle/>
        <a:p>
          <a:endParaRPr lang="ru-RU"/>
        </a:p>
      </dgm:t>
    </dgm:pt>
    <dgm:pt modelId="{719C4934-415E-4752-8182-9166674A62E6}" type="pres">
      <dgm:prSet presAssocID="{E6E898AC-35D7-4FFD-928B-AF1B0CA68A55}" presName="accentRepeatNode" presStyleLbl="solidFgAcc1" presStyleIdx="4" presStyleCnt="7"/>
      <dgm:spPr/>
      <dgm:t>
        <a:bodyPr/>
        <a:lstStyle/>
        <a:p>
          <a:endParaRPr lang="ru-RU"/>
        </a:p>
      </dgm:t>
    </dgm:pt>
    <dgm:pt modelId="{82AC1E7C-07A8-4582-946A-2B05156FD348}" type="pres">
      <dgm:prSet presAssocID="{73516A2B-BDA3-4C41-A51F-DE8566BAC0DB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CD033B-4E28-40F7-85CE-1324D5517CCA}" type="pres">
      <dgm:prSet presAssocID="{73516A2B-BDA3-4C41-A51F-DE8566BAC0DB}" presName="accent_6" presStyleCnt="0"/>
      <dgm:spPr/>
      <dgm:t>
        <a:bodyPr/>
        <a:lstStyle/>
        <a:p>
          <a:endParaRPr lang="ru-RU"/>
        </a:p>
      </dgm:t>
    </dgm:pt>
    <dgm:pt modelId="{0B450428-448C-472D-BAC7-783F3FF6FFBB}" type="pres">
      <dgm:prSet presAssocID="{73516A2B-BDA3-4C41-A51F-DE8566BAC0DB}" presName="accentRepeatNode" presStyleLbl="solidFgAcc1" presStyleIdx="5" presStyleCnt="7"/>
      <dgm:spPr/>
      <dgm:t>
        <a:bodyPr/>
        <a:lstStyle/>
        <a:p>
          <a:endParaRPr lang="ru-RU"/>
        </a:p>
      </dgm:t>
    </dgm:pt>
    <dgm:pt modelId="{953DFE05-CE91-4F6F-8844-90FD73C339F8}" type="pres">
      <dgm:prSet presAssocID="{C22974E0-17D3-4DE5-AE6D-F8FF1707B3B3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03DD8B-C654-43C6-8895-307CD4D0BA42}" type="pres">
      <dgm:prSet presAssocID="{C22974E0-17D3-4DE5-AE6D-F8FF1707B3B3}" presName="accent_7" presStyleCnt="0"/>
      <dgm:spPr/>
      <dgm:t>
        <a:bodyPr/>
        <a:lstStyle/>
        <a:p>
          <a:endParaRPr lang="ru-RU"/>
        </a:p>
      </dgm:t>
    </dgm:pt>
    <dgm:pt modelId="{271502BD-88D3-476B-9237-9A9F17175940}" type="pres">
      <dgm:prSet presAssocID="{C22974E0-17D3-4DE5-AE6D-F8FF1707B3B3}" presName="accentRepeatNode" presStyleLbl="solidFgAcc1" presStyleIdx="6" presStyleCnt="7"/>
      <dgm:spPr/>
      <dgm:t>
        <a:bodyPr/>
        <a:lstStyle/>
        <a:p>
          <a:endParaRPr lang="ru-RU"/>
        </a:p>
      </dgm:t>
    </dgm:pt>
  </dgm:ptLst>
  <dgm:cxnLst>
    <dgm:cxn modelId="{92CED1CB-6294-4777-A6ED-AA229F55CB5D}" srcId="{4B9AF0D9-E203-40FD-A1A8-1F37236DD27B}" destId="{ED4E430F-68CB-4174-8C5C-978FC45CA5D7}" srcOrd="2" destOrd="0" parTransId="{07BD8D75-5077-418A-AC76-11AAD504AF15}" sibTransId="{CA1403A7-128F-49C6-866F-2976E76036C6}"/>
    <dgm:cxn modelId="{C9606157-3405-4DB0-833B-4F5575648388}" srcId="{4B9AF0D9-E203-40FD-A1A8-1F37236DD27B}" destId="{C22974E0-17D3-4DE5-AE6D-F8FF1707B3B3}" srcOrd="6" destOrd="0" parTransId="{7E9738D7-91CE-4C33-B052-4DC02BBA9F7D}" sibTransId="{F6026419-F463-41A1-B772-A918429DF7FE}"/>
    <dgm:cxn modelId="{8AFE71E9-1F16-4B79-B150-81CCD768FD0F}" type="presOf" srcId="{C22974E0-17D3-4DE5-AE6D-F8FF1707B3B3}" destId="{953DFE05-CE91-4F6F-8844-90FD73C339F8}" srcOrd="0" destOrd="0" presId="urn:microsoft.com/office/officeart/2008/layout/VerticalCurvedList"/>
    <dgm:cxn modelId="{53AC8C33-D0CF-46C7-8905-89B920577FB2}" srcId="{4B9AF0D9-E203-40FD-A1A8-1F37236DD27B}" destId="{0D82BEC6-2ADF-4877-A8E6-D35CAEBAC03A}" srcOrd="3" destOrd="0" parTransId="{8883660B-78D6-48DA-BBCE-CB63EC7928DD}" sibTransId="{11093C4B-A2A8-4393-A51C-D9797BC282A1}"/>
    <dgm:cxn modelId="{E93774AE-DF4E-4977-93B0-5998774FA17E}" type="presOf" srcId="{4AE7993D-7994-4268-A89B-64732984929B}" destId="{DE3BF9C0-8736-4782-89E5-5868D22FC8E3}" srcOrd="0" destOrd="0" presId="urn:microsoft.com/office/officeart/2008/layout/VerticalCurvedList"/>
    <dgm:cxn modelId="{0119ED8E-759F-47CC-B76A-AFB520E5BC70}" srcId="{4B9AF0D9-E203-40FD-A1A8-1F37236DD27B}" destId="{73516A2B-BDA3-4C41-A51F-DE8566BAC0DB}" srcOrd="5" destOrd="0" parTransId="{58692F79-6A15-4C91-8CAE-D38713557A51}" sibTransId="{25E33535-B709-444C-917C-365747D9E147}"/>
    <dgm:cxn modelId="{E0F1C4FB-6FBC-4085-AAD8-379E9AA33F88}" type="presOf" srcId="{E6E898AC-35D7-4FFD-928B-AF1B0CA68A55}" destId="{C5CC0816-C7FA-4452-8AEB-92AEFCAF4037}" srcOrd="0" destOrd="0" presId="urn:microsoft.com/office/officeart/2008/layout/VerticalCurvedList"/>
    <dgm:cxn modelId="{CF8C5B62-7CD4-4EDE-A1EB-B76949754A64}" type="presOf" srcId="{4B9AF0D9-E203-40FD-A1A8-1F37236DD27B}" destId="{F4F9FC1A-4072-4E75-A5EC-B50FF0713A80}" srcOrd="0" destOrd="0" presId="urn:microsoft.com/office/officeart/2008/layout/VerticalCurvedList"/>
    <dgm:cxn modelId="{1F4BB3CC-362B-44D0-8E41-9CA7FE082A71}" type="presOf" srcId="{ED4E430F-68CB-4174-8C5C-978FC45CA5D7}" destId="{3E38D38D-4C2F-420B-BA42-5CE29B4A0278}" srcOrd="0" destOrd="0" presId="urn:microsoft.com/office/officeart/2008/layout/VerticalCurvedList"/>
    <dgm:cxn modelId="{E6FFAAF2-4D96-442E-B9BB-C8A56A888556}" type="presOf" srcId="{0D82BEC6-2ADF-4877-A8E6-D35CAEBAC03A}" destId="{BD6F5CCB-F103-4F73-A221-8E35DDD7BDCF}" srcOrd="0" destOrd="0" presId="urn:microsoft.com/office/officeart/2008/layout/VerticalCurvedList"/>
    <dgm:cxn modelId="{3A910EC7-BEEA-4DB9-8F81-652330FBAE59}" srcId="{4B9AF0D9-E203-40FD-A1A8-1F37236DD27B}" destId="{2EAAC23A-93E2-4D83-8A26-B4AEC7795002}" srcOrd="0" destOrd="0" parTransId="{826C44E5-0884-4A27-9801-3FE659C1802B}" sibTransId="{110782A6-9795-48D7-A018-A01416DE6436}"/>
    <dgm:cxn modelId="{BDA5508B-F925-4EEE-B6D2-AA5EC90F81B8}" srcId="{4B9AF0D9-E203-40FD-A1A8-1F37236DD27B}" destId="{E6E898AC-35D7-4FFD-928B-AF1B0CA68A55}" srcOrd="4" destOrd="0" parTransId="{DAEB6D0D-6763-486C-985A-37CF5E972E97}" sibTransId="{AE122904-3C6D-4E0C-96B4-90479FFD4042}"/>
    <dgm:cxn modelId="{4C8A43DF-F631-4F45-8244-921F037E9956}" type="presOf" srcId="{110782A6-9795-48D7-A018-A01416DE6436}" destId="{CDBECD1B-130E-48E1-83DC-DBE83EED3A75}" srcOrd="0" destOrd="0" presId="urn:microsoft.com/office/officeart/2008/layout/VerticalCurvedList"/>
    <dgm:cxn modelId="{1A90B61D-D23B-4D41-9E86-88FBAAB7C4A0}" srcId="{4B9AF0D9-E203-40FD-A1A8-1F37236DD27B}" destId="{4AE7993D-7994-4268-A89B-64732984929B}" srcOrd="1" destOrd="0" parTransId="{06F82538-01D9-4DFE-A89E-7E2A838DFB2F}" sibTransId="{4ED0768A-EE4E-45ED-9ED7-64D54D62321B}"/>
    <dgm:cxn modelId="{AFBECD8B-95C5-4CA6-B260-D1DC0393772E}" type="presOf" srcId="{73516A2B-BDA3-4C41-A51F-DE8566BAC0DB}" destId="{82AC1E7C-07A8-4582-946A-2B05156FD348}" srcOrd="0" destOrd="0" presId="urn:microsoft.com/office/officeart/2008/layout/VerticalCurvedList"/>
    <dgm:cxn modelId="{1D0AD997-86ED-4590-8DF7-D9E59A457C8A}" type="presOf" srcId="{2EAAC23A-93E2-4D83-8A26-B4AEC7795002}" destId="{8C7DEBC9-0F6E-4B7B-9A5A-082F135B895F}" srcOrd="0" destOrd="0" presId="urn:microsoft.com/office/officeart/2008/layout/VerticalCurvedList"/>
    <dgm:cxn modelId="{D3C8C5AD-424F-4E34-BABC-3ABA4AA4796E}" type="presParOf" srcId="{F4F9FC1A-4072-4E75-A5EC-B50FF0713A80}" destId="{ADA2382A-9097-48E8-963F-72E50C97365E}" srcOrd="0" destOrd="0" presId="urn:microsoft.com/office/officeart/2008/layout/VerticalCurvedList"/>
    <dgm:cxn modelId="{010959C2-505D-43A6-87FD-B2CF892FF7AC}" type="presParOf" srcId="{ADA2382A-9097-48E8-963F-72E50C97365E}" destId="{D3A538ED-10F1-4B22-9F44-00E0B0A2FA74}" srcOrd="0" destOrd="0" presId="urn:microsoft.com/office/officeart/2008/layout/VerticalCurvedList"/>
    <dgm:cxn modelId="{BA6902C2-04AA-4D2A-BB8C-27D4C4AD8F81}" type="presParOf" srcId="{D3A538ED-10F1-4B22-9F44-00E0B0A2FA74}" destId="{B62361E0-FAD4-45EE-8841-8390D932ADFC}" srcOrd="0" destOrd="0" presId="urn:microsoft.com/office/officeart/2008/layout/VerticalCurvedList"/>
    <dgm:cxn modelId="{88C0EB67-F654-4D27-8CC2-AC21781825A3}" type="presParOf" srcId="{D3A538ED-10F1-4B22-9F44-00E0B0A2FA74}" destId="{CDBECD1B-130E-48E1-83DC-DBE83EED3A75}" srcOrd="1" destOrd="0" presId="urn:microsoft.com/office/officeart/2008/layout/VerticalCurvedList"/>
    <dgm:cxn modelId="{1AFE80B7-A6C2-449C-A935-4232673DE0F5}" type="presParOf" srcId="{D3A538ED-10F1-4B22-9F44-00E0B0A2FA74}" destId="{D3839561-E0AA-44CA-B657-D4DFB374621B}" srcOrd="2" destOrd="0" presId="urn:microsoft.com/office/officeart/2008/layout/VerticalCurvedList"/>
    <dgm:cxn modelId="{2FC3046F-3188-4202-A77E-F5ABD7960E7F}" type="presParOf" srcId="{D3A538ED-10F1-4B22-9F44-00E0B0A2FA74}" destId="{99256BE2-60D1-4575-8810-13B027BEC9DC}" srcOrd="3" destOrd="0" presId="urn:microsoft.com/office/officeart/2008/layout/VerticalCurvedList"/>
    <dgm:cxn modelId="{1551A441-4790-4740-A8C4-24153DB0854C}" type="presParOf" srcId="{ADA2382A-9097-48E8-963F-72E50C97365E}" destId="{8C7DEBC9-0F6E-4B7B-9A5A-082F135B895F}" srcOrd="1" destOrd="0" presId="urn:microsoft.com/office/officeart/2008/layout/VerticalCurvedList"/>
    <dgm:cxn modelId="{B3AF7B96-E409-4A1C-9A25-C419A0F05D42}" type="presParOf" srcId="{ADA2382A-9097-48E8-963F-72E50C97365E}" destId="{3F9E1967-3382-424A-B757-BD8EB7DB9BB7}" srcOrd="2" destOrd="0" presId="urn:microsoft.com/office/officeart/2008/layout/VerticalCurvedList"/>
    <dgm:cxn modelId="{68B556B7-F3B0-4876-88B7-1DFF2A6ED1E8}" type="presParOf" srcId="{3F9E1967-3382-424A-B757-BD8EB7DB9BB7}" destId="{00B08FC7-D8FF-4422-A0F8-5C5FEA367B72}" srcOrd="0" destOrd="0" presId="urn:microsoft.com/office/officeart/2008/layout/VerticalCurvedList"/>
    <dgm:cxn modelId="{FA3DE3FE-A208-4630-841D-0220BC2DE361}" type="presParOf" srcId="{ADA2382A-9097-48E8-963F-72E50C97365E}" destId="{DE3BF9C0-8736-4782-89E5-5868D22FC8E3}" srcOrd="3" destOrd="0" presId="urn:microsoft.com/office/officeart/2008/layout/VerticalCurvedList"/>
    <dgm:cxn modelId="{3E7B27C1-B9FF-4259-A88C-9DDC15FD14B2}" type="presParOf" srcId="{ADA2382A-9097-48E8-963F-72E50C97365E}" destId="{0D8DD2B4-0027-4992-BD1F-09DD8BB7B402}" srcOrd="4" destOrd="0" presId="urn:microsoft.com/office/officeart/2008/layout/VerticalCurvedList"/>
    <dgm:cxn modelId="{65B38C14-0E78-4E49-AF1E-535DC903DDBF}" type="presParOf" srcId="{0D8DD2B4-0027-4992-BD1F-09DD8BB7B402}" destId="{6911C4BB-99DA-465F-9809-2A77DA2E9FE5}" srcOrd="0" destOrd="0" presId="urn:microsoft.com/office/officeart/2008/layout/VerticalCurvedList"/>
    <dgm:cxn modelId="{D3929EC1-300C-44AB-A2EE-C3B8FCE4713C}" type="presParOf" srcId="{ADA2382A-9097-48E8-963F-72E50C97365E}" destId="{3E38D38D-4C2F-420B-BA42-5CE29B4A0278}" srcOrd="5" destOrd="0" presId="urn:microsoft.com/office/officeart/2008/layout/VerticalCurvedList"/>
    <dgm:cxn modelId="{79C3E8A1-690D-4C44-A739-0FD235CF658C}" type="presParOf" srcId="{ADA2382A-9097-48E8-963F-72E50C97365E}" destId="{1EDC6459-162F-4A61-AC3B-E93A700C7ABB}" srcOrd="6" destOrd="0" presId="urn:microsoft.com/office/officeart/2008/layout/VerticalCurvedList"/>
    <dgm:cxn modelId="{D58B68CA-2C92-4778-8BD8-D9FECD07F549}" type="presParOf" srcId="{1EDC6459-162F-4A61-AC3B-E93A700C7ABB}" destId="{3D8B9FDA-76A2-47BB-B801-0865927319FB}" srcOrd="0" destOrd="0" presId="urn:microsoft.com/office/officeart/2008/layout/VerticalCurvedList"/>
    <dgm:cxn modelId="{311F9D04-F393-438B-A75F-5281A3CBEF2A}" type="presParOf" srcId="{ADA2382A-9097-48E8-963F-72E50C97365E}" destId="{BD6F5CCB-F103-4F73-A221-8E35DDD7BDCF}" srcOrd="7" destOrd="0" presId="urn:microsoft.com/office/officeart/2008/layout/VerticalCurvedList"/>
    <dgm:cxn modelId="{4B18BA9D-8070-49B1-8806-53A3CF44BF99}" type="presParOf" srcId="{ADA2382A-9097-48E8-963F-72E50C97365E}" destId="{CA7A053D-06A6-4A86-BE0A-F696908AB37C}" srcOrd="8" destOrd="0" presId="urn:microsoft.com/office/officeart/2008/layout/VerticalCurvedList"/>
    <dgm:cxn modelId="{44781ACF-917B-4FD1-8DBC-E176D24A7023}" type="presParOf" srcId="{CA7A053D-06A6-4A86-BE0A-F696908AB37C}" destId="{85D171FD-34A1-4F8F-AB2D-BFDF54098221}" srcOrd="0" destOrd="0" presId="urn:microsoft.com/office/officeart/2008/layout/VerticalCurvedList"/>
    <dgm:cxn modelId="{43BE6065-6684-4DB9-881D-B860A71C8950}" type="presParOf" srcId="{ADA2382A-9097-48E8-963F-72E50C97365E}" destId="{C5CC0816-C7FA-4452-8AEB-92AEFCAF4037}" srcOrd="9" destOrd="0" presId="urn:microsoft.com/office/officeart/2008/layout/VerticalCurvedList"/>
    <dgm:cxn modelId="{DA3CBF21-36AD-4A1C-9582-2374A543FE4E}" type="presParOf" srcId="{ADA2382A-9097-48E8-963F-72E50C97365E}" destId="{80D14189-A534-4304-BC17-2AB05612EDE7}" srcOrd="10" destOrd="0" presId="urn:microsoft.com/office/officeart/2008/layout/VerticalCurvedList"/>
    <dgm:cxn modelId="{59C0C100-625D-4F4B-ABC0-8D9E0EBB381A}" type="presParOf" srcId="{80D14189-A534-4304-BC17-2AB05612EDE7}" destId="{719C4934-415E-4752-8182-9166674A62E6}" srcOrd="0" destOrd="0" presId="urn:microsoft.com/office/officeart/2008/layout/VerticalCurvedList"/>
    <dgm:cxn modelId="{483C8459-8826-4B9D-AB53-8466AB6932D6}" type="presParOf" srcId="{ADA2382A-9097-48E8-963F-72E50C97365E}" destId="{82AC1E7C-07A8-4582-946A-2B05156FD348}" srcOrd="11" destOrd="0" presId="urn:microsoft.com/office/officeart/2008/layout/VerticalCurvedList"/>
    <dgm:cxn modelId="{121CAF2C-C6E1-467E-9AF2-A6FA6B0641B3}" type="presParOf" srcId="{ADA2382A-9097-48E8-963F-72E50C97365E}" destId="{0DCD033B-4E28-40F7-85CE-1324D5517CCA}" srcOrd="12" destOrd="0" presId="urn:microsoft.com/office/officeart/2008/layout/VerticalCurvedList"/>
    <dgm:cxn modelId="{1AF4EABE-2329-490A-95D0-30C429DEC693}" type="presParOf" srcId="{0DCD033B-4E28-40F7-85CE-1324D5517CCA}" destId="{0B450428-448C-472D-BAC7-783F3FF6FFBB}" srcOrd="0" destOrd="0" presId="urn:microsoft.com/office/officeart/2008/layout/VerticalCurvedList"/>
    <dgm:cxn modelId="{2B685354-7301-4FAC-B5EF-EF45CE4378B7}" type="presParOf" srcId="{ADA2382A-9097-48E8-963F-72E50C97365E}" destId="{953DFE05-CE91-4F6F-8844-90FD73C339F8}" srcOrd="13" destOrd="0" presId="urn:microsoft.com/office/officeart/2008/layout/VerticalCurvedList"/>
    <dgm:cxn modelId="{6446407B-1339-48F6-A095-CF662B787223}" type="presParOf" srcId="{ADA2382A-9097-48E8-963F-72E50C97365E}" destId="{7603DD8B-C654-43C6-8895-307CD4D0BA42}" srcOrd="14" destOrd="0" presId="urn:microsoft.com/office/officeart/2008/layout/VerticalCurvedList"/>
    <dgm:cxn modelId="{81AFA64E-42BA-40A6-8BAC-A020C0D975A3}" type="presParOf" srcId="{7603DD8B-C654-43C6-8895-307CD4D0BA42}" destId="{271502BD-88D3-476B-9237-9A9F1717594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19149D4-869E-4813-AD74-9A4A0928E83C}" type="doc">
      <dgm:prSet loTypeId="urn:microsoft.com/office/officeart/2005/8/layout/hProcess10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9FAA496-97D6-4AA7-9EA1-9A706D55C47C}">
      <dgm:prSet phldrT="[Текст]"/>
      <dgm:spPr/>
      <dgm:t>
        <a:bodyPr/>
        <a:lstStyle/>
        <a:p>
          <a:r>
            <a:rPr lang="ru-RU" dirty="0" err="1" smtClean="0">
              <a:latin typeface="Century Gothic" panose="020B0502020202020204" pitchFamily="34" charset="0"/>
            </a:rPr>
            <a:t>Вебинар</a:t>
          </a:r>
          <a:r>
            <a:rPr lang="ru-RU" dirty="0" smtClean="0">
              <a:latin typeface="Century Gothic" panose="020B0502020202020204" pitchFamily="34" charset="0"/>
            </a:rPr>
            <a:t> «Эффективные модели государственно-общественного управления образованием: опыт Ивановской области»</a:t>
          </a:r>
          <a:endParaRPr lang="ru-RU" dirty="0">
            <a:latin typeface="Century Gothic" panose="020B0502020202020204" pitchFamily="34" charset="0"/>
          </a:endParaRPr>
        </a:p>
      </dgm:t>
    </dgm:pt>
    <dgm:pt modelId="{EF662E09-69CB-48AA-B4DB-BAE1A9BE036E}" type="parTrans" cxnId="{116447A2-8072-4D5E-A0D3-3F9D3244D1E2}">
      <dgm:prSet/>
      <dgm:spPr/>
      <dgm:t>
        <a:bodyPr/>
        <a:lstStyle/>
        <a:p>
          <a:endParaRPr lang="ru-RU"/>
        </a:p>
      </dgm:t>
    </dgm:pt>
    <dgm:pt modelId="{81439287-C454-4A46-9ABB-7CCCBD35C381}" type="sibTrans" cxnId="{116447A2-8072-4D5E-A0D3-3F9D3244D1E2}">
      <dgm:prSet/>
      <dgm:spPr/>
      <dgm:t>
        <a:bodyPr/>
        <a:lstStyle/>
        <a:p>
          <a:endParaRPr lang="ru-RU"/>
        </a:p>
      </dgm:t>
    </dgm:pt>
    <dgm:pt modelId="{97983ABE-BECC-456C-830A-94DC8AD88712}">
      <dgm:prSet phldrT="[Текст]"/>
      <dgm:spPr/>
      <dgm:t>
        <a:bodyPr/>
        <a:lstStyle/>
        <a:p>
          <a:r>
            <a:rPr lang="ru-RU" smtClean="0">
              <a:latin typeface="Century Gothic" panose="020B0502020202020204" pitchFamily="34" charset="0"/>
            </a:rPr>
            <a:t>Межрегиональная научно-практическая конференция «Инновационный потенциал государственно-общественного управления в школе: актуальные проблемы, опыт и перспективы развития»</a:t>
          </a:r>
          <a:endParaRPr lang="ru-RU" dirty="0">
            <a:latin typeface="Century Gothic" panose="020B0502020202020204" pitchFamily="34" charset="0"/>
          </a:endParaRPr>
        </a:p>
      </dgm:t>
    </dgm:pt>
    <dgm:pt modelId="{7F730D68-DBFD-49E6-8B83-F3745094FF5D}" type="parTrans" cxnId="{C31384E1-2705-496A-BEDA-AC4D9E25D4F3}">
      <dgm:prSet/>
      <dgm:spPr/>
      <dgm:t>
        <a:bodyPr/>
        <a:lstStyle/>
        <a:p>
          <a:endParaRPr lang="ru-RU"/>
        </a:p>
      </dgm:t>
    </dgm:pt>
    <dgm:pt modelId="{9967960B-8B91-42F3-8B6F-DB301EE29B75}" type="sibTrans" cxnId="{C31384E1-2705-496A-BEDA-AC4D9E25D4F3}">
      <dgm:prSet/>
      <dgm:spPr/>
      <dgm:t>
        <a:bodyPr/>
        <a:lstStyle/>
        <a:p>
          <a:endParaRPr lang="ru-RU"/>
        </a:p>
      </dgm:t>
    </dgm:pt>
    <dgm:pt modelId="{75AB4538-824F-4E95-9840-AFEC8591C9E9}">
      <dgm:prSet phldrT="[Текст]"/>
      <dgm:spPr/>
      <dgm:t>
        <a:bodyPr/>
        <a:lstStyle/>
        <a:p>
          <a:r>
            <a:rPr lang="ru-RU" dirty="0" smtClean="0">
              <a:latin typeface="Century Gothic" panose="020B0502020202020204" pitchFamily="34" charset="0"/>
            </a:rPr>
            <a:t>Дискуссионная площадка </a:t>
          </a:r>
        </a:p>
        <a:p>
          <a:r>
            <a:rPr lang="ru-RU" dirty="0" smtClean="0">
              <a:latin typeface="Century Gothic" panose="020B0502020202020204" pitchFamily="34" charset="0"/>
            </a:rPr>
            <a:t>«Концепция ГОУ в Ивановской области»</a:t>
          </a:r>
          <a:endParaRPr lang="ru-RU" dirty="0">
            <a:latin typeface="Century Gothic" panose="020B0502020202020204" pitchFamily="34" charset="0"/>
          </a:endParaRPr>
        </a:p>
      </dgm:t>
    </dgm:pt>
    <dgm:pt modelId="{6F2276BB-3BB0-44AB-9DD5-09424BEDDF22}" type="parTrans" cxnId="{3F83C680-A6DC-4CE2-8B34-7973182F52CE}">
      <dgm:prSet/>
      <dgm:spPr/>
      <dgm:t>
        <a:bodyPr/>
        <a:lstStyle/>
        <a:p>
          <a:endParaRPr lang="ru-RU"/>
        </a:p>
      </dgm:t>
    </dgm:pt>
    <dgm:pt modelId="{EEABD835-CE9C-4B34-B00E-3A785DF6A4C3}" type="sibTrans" cxnId="{3F83C680-A6DC-4CE2-8B34-7973182F52CE}">
      <dgm:prSet/>
      <dgm:spPr/>
      <dgm:t>
        <a:bodyPr/>
        <a:lstStyle/>
        <a:p>
          <a:endParaRPr lang="ru-RU"/>
        </a:p>
      </dgm:t>
    </dgm:pt>
    <dgm:pt modelId="{F2EFCAE7-8B7B-4ADB-AC21-E2D24E81C7F2}" type="pres">
      <dgm:prSet presAssocID="{919149D4-869E-4813-AD74-9A4A0928E83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0A06CA-9A48-4DE0-8CE5-AE907815963D}" type="pres">
      <dgm:prSet presAssocID="{39FAA496-97D6-4AA7-9EA1-9A706D55C47C}" presName="composite" presStyleCnt="0"/>
      <dgm:spPr/>
    </dgm:pt>
    <dgm:pt modelId="{86C6BDA5-BA0D-42D3-9548-EE0D853F9952}" type="pres">
      <dgm:prSet presAssocID="{39FAA496-97D6-4AA7-9EA1-9A706D55C47C}" presName="imagSh" presStyleLbl="bgImgPlace1" presStyleIdx="0" presStyleCnt="3" custLinFactNeighborX="-1160" custLinFactNeighborY="-1738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</dgm:pt>
    <dgm:pt modelId="{94477C46-05A0-4BFB-8A4D-C22914F39781}" type="pres">
      <dgm:prSet presAssocID="{39FAA496-97D6-4AA7-9EA1-9A706D55C47C}" presName="tx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986E9-6D16-4EA5-AE0A-888BE4D4F5AC}" type="pres">
      <dgm:prSet presAssocID="{81439287-C454-4A46-9ABB-7CCCBD35C381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2A75D04-13D1-4F4A-8910-8995F0AB0FD3}" type="pres">
      <dgm:prSet presAssocID="{81439287-C454-4A46-9ABB-7CCCBD35C381}" presName="connTx" presStyleLbl="sibTrans2D1" presStyleIdx="0" presStyleCnt="2"/>
      <dgm:spPr/>
      <dgm:t>
        <a:bodyPr/>
        <a:lstStyle/>
        <a:p>
          <a:endParaRPr lang="ru-RU"/>
        </a:p>
      </dgm:t>
    </dgm:pt>
    <dgm:pt modelId="{A2C1E91E-9377-4E60-8D25-F4D7DD663893}" type="pres">
      <dgm:prSet presAssocID="{97983ABE-BECC-456C-830A-94DC8AD88712}" presName="composite" presStyleCnt="0"/>
      <dgm:spPr/>
    </dgm:pt>
    <dgm:pt modelId="{F40292FF-4985-4DF1-8229-D5A418DE3A63}" type="pres">
      <dgm:prSet presAssocID="{97983ABE-BECC-456C-830A-94DC8AD88712}" presName="imagSh" presStyleLbl="bgImgPlace1" presStyleIdx="1" presStyleCnt="3" custLinFactNeighborX="-9164" custLinFactNeighborY="-1706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A8C0AB5-9F18-43B7-B2C5-4A5851948DFA}" type="pres">
      <dgm:prSet presAssocID="{97983ABE-BECC-456C-830A-94DC8AD88712}" presName="tx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6A7B97-E4C3-4048-B41F-2BC831853819}" type="pres">
      <dgm:prSet presAssocID="{9967960B-8B91-42F3-8B6F-DB301EE29B75}" presName="sibTrans" presStyleLbl="sibTrans2D1" presStyleIdx="1" presStyleCnt="2"/>
      <dgm:spPr/>
      <dgm:t>
        <a:bodyPr/>
        <a:lstStyle/>
        <a:p>
          <a:endParaRPr lang="ru-RU"/>
        </a:p>
      </dgm:t>
    </dgm:pt>
    <dgm:pt modelId="{D1506FDE-7CDA-41B1-BD46-BE5CF23727A7}" type="pres">
      <dgm:prSet presAssocID="{9967960B-8B91-42F3-8B6F-DB301EE29B75}" presName="connTx" presStyleLbl="sibTrans2D1" presStyleIdx="1" presStyleCnt="2"/>
      <dgm:spPr/>
      <dgm:t>
        <a:bodyPr/>
        <a:lstStyle/>
        <a:p>
          <a:endParaRPr lang="ru-RU"/>
        </a:p>
      </dgm:t>
    </dgm:pt>
    <dgm:pt modelId="{3264C5F9-1E57-4601-B78D-B8871FCE2104}" type="pres">
      <dgm:prSet presAssocID="{75AB4538-824F-4E95-9840-AFEC8591C9E9}" presName="composite" presStyleCnt="0"/>
      <dgm:spPr/>
    </dgm:pt>
    <dgm:pt modelId="{31AE1F32-3E84-4CA6-9688-BFF2B43B8A38}" type="pres">
      <dgm:prSet presAssocID="{75AB4538-824F-4E95-9840-AFEC8591C9E9}" presName="imagSh" presStyleLbl="bgImgPlace1" presStyleIdx="2" presStyleCnt="3" custLinFactNeighborX="-8216" custLinFactNeighborY="-1769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CAD3EAB-B604-4B24-9218-66CEDFDC7001}" type="pres">
      <dgm:prSet presAssocID="{75AB4538-824F-4E95-9840-AFEC8591C9E9}" presName="tx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83C680-A6DC-4CE2-8B34-7973182F52CE}" srcId="{919149D4-869E-4813-AD74-9A4A0928E83C}" destId="{75AB4538-824F-4E95-9840-AFEC8591C9E9}" srcOrd="2" destOrd="0" parTransId="{6F2276BB-3BB0-44AB-9DD5-09424BEDDF22}" sibTransId="{EEABD835-CE9C-4B34-B00E-3A785DF6A4C3}"/>
    <dgm:cxn modelId="{EB178836-DD47-4EB8-8006-1BA1EBEE27FA}" type="presOf" srcId="{81439287-C454-4A46-9ABB-7CCCBD35C381}" destId="{114986E9-6D16-4EA5-AE0A-888BE4D4F5AC}" srcOrd="0" destOrd="0" presId="urn:microsoft.com/office/officeart/2005/8/layout/hProcess10"/>
    <dgm:cxn modelId="{1E4AB0E3-ACBB-4715-A6A4-9E28540AF813}" type="presOf" srcId="{81439287-C454-4A46-9ABB-7CCCBD35C381}" destId="{C2A75D04-13D1-4F4A-8910-8995F0AB0FD3}" srcOrd="1" destOrd="0" presId="urn:microsoft.com/office/officeart/2005/8/layout/hProcess10"/>
    <dgm:cxn modelId="{5747ADB0-EBE6-41F5-B350-76C44D64098F}" type="presOf" srcId="{919149D4-869E-4813-AD74-9A4A0928E83C}" destId="{F2EFCAE7-8B7B-4ADB-AC21-E2D24E81C7F2}" srcOrd="0" destOrd="0" presId="urn:microsoft.com/office/officeart/2005/8/layout/hProcess10"/>
    <dgm:cxn modelId="{42965579-B808-460B-A265-3478B82A6310}" type="presOf" srcId="{97983ABE-BECC-456C-830A-94DC8AD88712}" destId="{1A8C0AB5-9F18-43B7-B2C5-4A5851948DFA}" srcOrd="0" destOrd="0" presId="urn:microsoft.com/office/officeart/2005/8/layout/hProcess10"/>
    <dgm:cxn modelId="{F4FECD51-887E-465D-AB27-E57F0C531774}" type="presOf" srcId="{9967960B-8B91-42F3-8B6F-DB301EE29B75}" destId="{B06A7B97-E4C3-4048-B41F-2BC831853819}" srcOrd="0" destOrd="0" presId="urn:microsoft.com/office/officeart/2005/8/layout/hProcess10"/>
    <dgm:cxn modelId="{C31384E1-2705-496A-BEDA-AC4D9E25D4F3}" srcId="{919149D4-869E-4813-AD74-9A4A0928E83C}" destId="{97983ABE-BECC-456C-830A-94DC8AD88712}" srcOrd="1" destOrd="0" parTransId="{7F730D68-DBFD-49E6-8B83-F3745094FF5D}" sibTransId="{9967960B-8B91-42F3-8B6F-DB301EE29B75}"/>
    <dgm:cxn modelId="{116447A2-8072-4D5E-A0D3-3F9D3244D1E2}" srcId="{919149D4-869E-4813-AD74-9A4A0928E83C}" destId="{39FAA496-97D6-4AA7-9EA1-9A706D55C47C}" srcOrd="0" destOrd="0" parTransId="{EF662E09-69CB-48AA-B4DB-BAE1A9BE036E}" sibTransId="{81439287-C454-4A46-9ABB-7CCCBD35C381}"/>
    <dgm:cxn modelId="{C620FDE2-5263-4B46-BDD7-70A0C57CC9DA}" type="presOf" srcId="{39FAA496-97D6-4AA7-9EA1-9A706D55C47C}" destId="{94477C46-05A0-4BFB-8A4D-C22914F39781}" srcOrd="0" destOrd="0" presId="urn:microsoft.com/office/officeart/2005/8/layout/hProcess10"/>
    <dgm:cxn modelId="{83D7F81C-A4D6-4B18-96CA-6B7B9B4D89B9}" type="presOf" srcId="{9967960B-8B91-42F3-8B6F-DB301EE29B75}" destId="{D1506FDE-7CDA-41B1-BD46-BE5CF23727A7}" srcOrd="1" destOrd="0" presId="urn:microsoft.com/office/officeart/2005/8/layout/hProcess10"/>
    <dgm:cxn modelId="{D330569A-6D5E-48D2-BD06-8CD5D8DD89A1}" type="presOf" srcId="{75AB4538-824F-4E95-9840-AFEC8591C9E9}" destId="{2CAD3EAB-B604-4B24-9218-66CEDFDC7001}" srcOrd="0" destOrd="0" presId="urn:microsoft.com/office/officeart/2005/8/layout/hProcess10"/>
    <dgm:cxn modelId="{A1590874-FFCE-404F-A13D-C584460C1DCB}" type="presParOf" srcId="{F2EFCAE7-8B7B-4ADB-AC21-E2D24E81C7F2}" destId="{F70A06CA-9A48-4DE0-8CE5-AE907815963D}" srcOrd="0" destOrd="0" presId="urn:microsoft.com/office/officeart/2005/8/layout/hProcess10"/>
    <dgm:cxn modelId="{1611D8D4-0B06-4636-BA3C-CAF42F6A6ABF}" type="presParOf" srcId="{F70A06CA-9A48-4DE0-8CE5-AE907815963D}" destId="{86C6BDA5-BA0D-42D3-9548-EE0D853F9952}" srcOrd="0" destOrd="0" presId="urn:microsoft.com/office/officeart/2005/8/layout/hProcess10"/>
    <dgm:cxn modelId="{7D9443C1-C141-4B60-AE24-30EF52C61D3C}" type="presParOf" srcId="{F70A06CA-9A48-4DE0-8CE5-AE907815963D}" destId="{94477C46-05A0-4BFB-8A4D-C22914F39781}" srcOrd="1" destOrd="0" presId="urn:microsoft.com/office/officeart/2005/8/layout/hProcess10"/>
    <dgm:cxn modelId="{08DCD092-1BA1-419A-A539-8D7E2B3B0134}" type="presParOf" srcId="{F2EFCAE7-8B7B-4ADB-AC21-E2D24E81C7F2}" destId="{114986E9-6D16-4EA5-AE0A-888BE4D4F5AC}" srcOrd="1" destOrd="0" presId="urn:microsoft.com/office/officeart/2005/8/layout/hProcess10"/>
    <dgm:cxn modelId="{9E85741B-5E42-4120-832B-74AFCA1BE292}" type="presParOf" srcId="{114986E9-6D16-4EA5-AE0A-888BE4D4F5AC}" destId="{C2A75D04-13D1-4F4A-8910-8995F0AB0FD3}" srcOrd="0" destOrd="0" presId="urn:microsoft.com/office/officeart/2005/8/layout/hProcess10"/>
    <dgm:cxn modelId="{89F3BC48-C79F-4882-A1B1-157FCF71E3A5}" type="presParOf" srcId="{F2EFCAE7-8B7B-4ADB-AC21-E2D24E81C7F2}" destId="{A2C1E91E-9377-4E60-8D25-F4D7DD663893}" srcOrd="2" destOrd="0" presId="urn:microsoft.com/office/officeart/2005/8/layout/hProcess10"/>
    <dgm:cxn modelId="{B180CAD6-44D1-410B-A6AC-53E61F4D3D35}" type="presParOf" srcId="{A2C1E91E-9377-4E60-8D25-F4D7DD663893}" destId="{F40292FF-4985-4DF1-8229-D5A418DE3A63}" srcOrd="0" destOrd="0" presId="urn:microsoft.com/office/officeart/2005/8/layout/hProcess10"/>
    <dgm:cxn modelId="{46C330D3-A9C4-4041-9845-0D5894A565E7}" type="presParOf" srcId="{A2C1E91E-9377-4E60-8D25-F4D7DD663893}" destId="{1A8C0AB5-9F18-43B7-B2C5-4A5851948DFA}" srcOrd="1" destOrd="0" presId="urn:microsoft.com/office/officeart/2005/8/layout/hProcess10"/>
    <dgm:cxn modelId="{BC13F526-DF53-40C8-85B6-52EDA542EBB8}" type="presParOf" srcId="{F2EFCAE7-8B7B-4ADB-AC21-E2D24E81C7F2}" destId="{B06A7B97-E4C3-4048-B41F-2BC831853819}" srcOrd="3" destOrd="0" presId="urn:microsoft.com/office/officeart/2005/8/layout/hProcess10"/>
    <dgm:cxn modelId="{FADABD84-E2F9-4D67-8184-C3F0816E53C3}" type="presParOf" srcId="{B06A7B97-E4C3-4048-B41F-2BC831853819}" destId="{D1506FDE-7CDA-41B1-BD46-BE5CF23727A7}" srcOrd="0" destOrd="0" presId="urn:microsoft.com/office/officeart/2005/8/layout/hProcess10"/>
    <dgm:cxn modelId="{2DBF33D8-182C-4667-A278-CB1AE12362F9}" type="presParOf" srcId="{F2EFCAE7-8B7B-4ADB-AC21-E2D24E81C7F2}" destId="{3264C5F9-1E57-4601-B78D-B8871FCE2104}" srcOrd="4" destOrd="0" presId="urn:microsoft.com/office/officeart/2005/8/layout/hProcess10"/>
    <dgm:cxn modelId="{DEB31DA1-7E81-4F15-B002-D06187078D72}" type="presParOf" srcId="{3264C5F9-1E57-4601-B78D-B8871FCE2104}" destId="{31AE1F32-3E84-4CA6-9688-BFF2B43B8A38}" srcOrd="0" destOrd="0" presId="urn:microsoft.com/office/officeart/2005/8/layout/hProcess10"/>
    <dgm:cxn modelId="{852BAC1D-D94B-4345-B150-50A712A14107}" type="presParOf" srcId="{3264C5F9-1E57-4601-B78D-B8871FCE2104}" destId="{2CAD3EAB-B604-4B24-9218-66CEDFDC7001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5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E689D-577D-44A0-8883-829056B733D7}" type="datetimeFigureOut">
              <a:rPr lang="ru-RU" smtClean="0"/>
              <a:t>28.01.2016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2193-A1F9-4150-868A-F88786DEB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736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E689D-577D-44A0-8883-829056B733D7}" type="datetimeFigureOut">
              <a:rPr lang="ru-RU" smtClean="0"/>
              <a:t>28.01.2016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2193-A1F9-4150-868A-F88786DEB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420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E689D-577D-44A0-8883-829056B733D7}" type="datetimeFigureOut">
              <a:rPr lang="ru-RU" smtClean="0"/>
              <a:t>28.01.2016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2193-A1F9-4150-868A-F88786DEB66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8503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E689D-577D-44A0-8883-829056B733D7}" type="datetimeFigureOut">
              <a:rPr lang="ru-RU" smtClean="0"/>
              <a:t>28.01.2016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2193-A1F9-4150-868A-F88786DEB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257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E689D-577D-44A0-8883-829056B733D7}" type="datetimeFigureOut">
              <a:rPr lang="ru-RU" smtClean="0"/>
              <a:t>28.01.2016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2193-A1F9-4150-868A-F88786DEB66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07552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E689D-577D-44A0-8883-829056B733D7}" type="datetimeFigureOut">
              <a:rPr lang="ru-RU" smtClean="0"/>
              <a:t>28.01.2016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2193-A1F9-4150-868A-F88786DEB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701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E689D-577D-44A0-8883-829056B733D7}" type="datetimeFigureOut">
              <a:rPr lang="ru-RU" smtClean="0"/>
              <a:t>28.01.2016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2193-A1F9-4150-868A-F88786DEB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500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4" y="609601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1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E689D-577D-44A0-8883-829056B733D7}" type="datetimeFigureOut">
              <a:rPr lang="ru-RU" smtClean="0"/>
              <a:t>28.01.2016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2193-A1F9-4150-868A-F88786DEB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542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E689D-577D-44A0-8883-829056B733D7}" type="datetimeFigureOut">
              <a:rPr lang="ru-RU" smtClean="0"/>
              <a:t>28.01.2016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2193-A1F9-4150-868A-F88786DEB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377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9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E689D-577D-44A0-8883-829056B733D7}" type="datetimeFigureOut">
              <a:rPr lang="ru-RU" smtClean="0"/>
              <a:t>28.01.2016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2193-A1F9-4150-868A-F88786DEB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408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5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0"/>
            <a:ext cx="4184035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E689D-577D-44A0-8883-829056B733D7}" type="datetimeFigureOut">
              <a:rPr lang="ru-RU" smtClean="0"/>
              <a:t>28.01.2016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2193-A1F9-4150-868A-F88786DEB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409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6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6" y="2737247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5" y="2737247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E689D-577D-44A0-8883-829056B733D7}" type="datetimeFigureOut">
              <a:rPr lang="ru-RU" smtClean="0"/>
              <a:t>28.01.2016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2193-A1F9-4150-868A-F88786DEB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663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E689D-577D-44A0-8883-829056B733D7}" type="datetimeFigureOut">
              <a:rPr lang="ru-RU" smtClean="0"/>
              <a:t>28.01.2016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2193-A1F9-4150-868A-F88786DEB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717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E689D-577D-44A0-8883-829056B733D7}" type="datetimeFigureOut">
              <a:rPr lang="ru-RU" smtClean="0"/>
              <a:t>28.01.2016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2193-A1F9-4150-868A-F88786DEB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096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2" y="514926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51" indent="0">
              <a:buNone/>
              <a:defRPr sz="1400"/>
            </a:lvl2pPr>
            <a:lvl3pPr marL="914104" indent="0">
              <a:buNone/>
              <a:defRPr sz="1200"/>
            </a:lvl3pPr>
            <a:lvl4pPr marL="1371155" indent="0">
              <a:buNone/>
              <a:defRPr sz="1000"/>
            </a:lvl4pPr>
            <a:lvl5pPr marL="1828205" indent="0">
              <a:buNone/>
              <a:defRPr sz="1000"/>
            </a:lvl5pPr>
            <a:lvl6pPr marL="2285258" indent="0">
              <a:buNone/>
              <a:defRPr sz="1000"/>
            </a:lvl6pPr>
            <a:lvl7pPr marL="2742309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E689D-577D-44A0-8883-829056B733D7}" type="datetimeFigureOut">
              <a:rPr lang="ru-RU" smtClean="0"/>
              <a:t>28.01.2016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2193-A1F9-4150-868A-F88786DEB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014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2193-A1F9-4150-868A-F88786DEB665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E689D-577D-44A0-8883-829056B733D7}" type="datetimeFigureOut">
              <a:rPr lang="ru-RU" smtClean="0"/>
              <a:t>28.01.2016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594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4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E689D-577D-44A0-8883-829056B733D7}" type="datetimeFigureOut">
              <a:rPr lang="ru-RU" smtClean="0"/>
              <a:t>28.01.2016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364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4" y="60413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A3E2193-A1F9-4150-868A-F88786DEB6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961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  <p:sldLayoutId id="2147483886" r:id="rId14"/>
    <p:sldLayoutId id="2147483887" r:id="rId15"/>
    <p:sldLayoutId id="2147483888" r:id="rId16"/>
  </p:sldLayoutIdLst>
  <p:txStyles>
    <p:titleStyle>
      <a:lvl1pPr algn="l" defTabSz="457189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342891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6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diagramLayout" Target="../diagrams/layout5.xml"/><Relationship Id="rId7" Type="http://schemas.openxmlformats.org/officeDocument/2006/relationships/image" Target="../media/image9.emf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12.emf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880" y="1998132"/>
            <a:ext cx="10241280" cy="314113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Практика подготовки специалистов, привлекаемых к государственно-общественному управлению образовательными организациями Ивановской области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94770" y="5655737"/>
            <a:ext cx="8417508" cy="1092199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В.В. Медведева, проректор по УМР 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Института развития образования Ивановской области,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к.п.н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endParaRPr lang="ru-RU" sz="20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84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7020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2391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" y="177341"/>
            <a:ext cx="11176615" cy="919943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Последовательность  процедуры мониторинга </a:t>
            </a:r>
          </a:p>
        </p:txBody>
      </p:sp>
      <p:graphicFrame>
        <p:nvGraphicFramePr>
          <p:cNvPr id="23" name="Объект 2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758840"/>
              </p:ext>
            </p:extLst>
          </p:nvPr>
        </p:nvGraphicFramePr>
        <p:xfrm>
          <a:off x="5588312" y="883834"/>
          <a:ext cx="6454457" cy="5818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4" name="Рисунок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9" y="1496295"/>
            <a:ext cx="5652655" cy="442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3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692" y="210588"/>
            <a:ext cx="10794232" cy="1320800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Социологические исследования по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реализации государственно-общественного управления образованием </a:t>
            </a:r>
          </a:p>
        </p:txBody>
      </p:sp>
      <p:graphicFrame>
        <p:nvGraphicFramePr>
          <p:cNvPr id="4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605185"/>
              </p:ext>
            </p:extLst>
          </p:nvPr>
        </p:nvGraphicFramePr>
        <p:xfrm>
          <a:off x="557660" y="1878680"/>
          <a:ext cx="11312915" cy="5532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4373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200" y="177339"/>
            <a:ext cx="9447568" cy="1320800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Образовательные программы по ГОУ:</a:t>
            </a:r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5503155"/>
              </p:ext>
            </p:extLst>
          </p:nvPr>
        </p:nvGraphicFramePr>
        <p:xfrm>
          <a:off x="489676" y="837741"/>
          <a:ext cx="11480651" cy="6020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161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7692158"/>
              </p:ext>
            </p:extLst>
          </p:nvPr>
        </p:nvGraphicFramePr>
        <p:xfrm>
          <a:off x="587829" y="1549400"/>
          <a:ext cx="11434838" cy="5240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3590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1976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0987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osipova.RCDE\Documents\ГОУ\Конкурс ГОУ\рис 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1924" y="-15533"/>
            <a:ext cx="4728152" cy="6873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177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525" y="231612"/>
            <a:ext cx="8596668" cy="1320800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Методическое сопровождение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287772" y="1014153"/>
            <a:ext cx="11562605" cy="5635387"/>
            <a:chOff x="23634" y="1578331"/>
            <a:chExt cx="9105017" cy="443760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9430" y="1578331"/>
              <a:ext cx="2241323" cy="4437112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7328" y="1578825"/>
              <a:ext cx="2241323" cy="4437112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1532" y="1578331"/>
              <a:ext cx="2241323" cy="4437112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34" y="1578331"/>
              <a:ext cx="2241323" cy="44371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376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737" y="23849"/>
            <a:ext cx="9160935" cy="3192723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Стажировочная площадка, созданная </a:t>
            </a:r>
            <a:br>
              <a:rPr lang="ru-RU" sz="27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27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в целях реализации направления </a:t>
            </a:r>
            <a:r>
              <a:rPr lang="ru-RU" sz="27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«достижение во всех субъектах Российской Федерации стратегических ориентиров национальной образовательной инициативы «Наша новая школа</a:t>
            </a:r>
            <a:r>
              <a:rPr lang="ru-RU" sz="27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» (протокол заседания конкурсной комиссии </a:t>
            </a:r>
            <a:r>
              <a:rPr lang="ru-RU" sz="2700" dirty="0" err="1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Минобрнауки</a:t>
            </a:r>
            <a:r>
              <a:rPr lang="ru-RU" sz="27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России от 10.01.2014 г. № КК-31ФЦПРО-2/Д08)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382" y="3516450"/>
            <a:ext cx="9493289" cy="2353108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Мероприятия</a:t>
            </a:r>
            <a:r>
              <a:rPr lang="ru-RU" dirty="0">
                <a:solidFill>
                  <a:schemeClr val="tx1"/>
                </a:solidFill>
                <a:latin typeface="Century Gothic" panose="020B0502020202020204" pitchFamily="34" charset="0"/>
              </a:rPr>
              <a:t>: 1.8. «создание условий для распространения моделей государственно-общественного управления образованием и поддержка программ развития регионально-муниципальных систем дошкольного образования» и 1.9. «обучение и повышение квалификации педагогических и управленческих работников системы образования по государственно-общественному управлению образованием»</a:t>
            </a:r>
          </a:p>
          <a:p>
            <a:endParaRPr lang="ru-RU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30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454" y="230699"/>
            <a:ext cx="8596668" cy="1320800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Информационное сопровождение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846" t="8386" r="5539" b="4405"/>
          <a:stretch/>
        </p:blipFill>
        <p:spPr>
          <a:xfrm>
            <a:off x="251611" y="1019485"/>
            <a:ext cx="10538309" cy="583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25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670" y="98111"/>
            <a:ext cx="8596668" cy="1320800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Информационное сопровождение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00" y="887227"/>
            <a:ext cx="7355000" cy="5911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2238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202" y="144087"/>
            <a:ext cx="8596668" cy="1320800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Эффекты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2525781"/>
              </p:ext>
            </p:extLst>
          </p:nvPr>
        </p:nvGraphicFramePr>
        <p:xfrm>
          <a:off x="652627" y="804491"/>
          <a:ext cx="10852187" cy="5912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733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290385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1081771" y="4862949"/>
            <a:ext cx="8126847" cy="1995055"/>
          </a:xfrm>
          <a:prstGeom prst="roundRect">
            <a:avLst/>
          </a:prstGeom>
          <a:solidFill>
            <a:schemeClr val="accent1">
              <a:lumMod val="40000"/>
              <a:lumOff val="60000"/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Автономное учреждение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«Институт развития образования Ивановской </a:t>
            </a:r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области»</a:t>
            </a:r>
            <a:endParaRPr lang="ru-RU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153000, г. Иваново, ул. Большая </a:t>
            </a:r>
            <a:r>
              <a:rPr lang="ru-RU" sz="20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Воробьёвская</a:t>
            </a:r>
            <a:r>
              <a:rPr lang="ru-RU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, д. 80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www.iroio.ru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ioiro@rambler.ru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8(4932) 38-62-77</a:t>
            </a:r>
          </a:p>
        </p:txBody>
      </p:sp>
    </p:spTree>
    <p:extLst>
      <p:ext uri="{BB962C8B-B14F-4D97-AF65-F5344CB8AC3E}">
        <p14:creationId xmlns:p14="http://schemas.microsoft.com/office/powerpoint/2010/main" val="164918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467" y="186267"/>
            <a:ext cx="9003915" cy="1320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Предпосылки реализации ГОУ в системе образования Ивановской области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331" y="1555006"/>
            <a:ext cx="3890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Система общего образования </a:t>
            </a: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Ивановской области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717537" y="2249269"/>
            <a:ext cx="2652195" cy="2802131"/>
            <a:chOff x="717537" y="2249268"/>
            <a:chExt cx="2652195" cy="280213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410130" y="2249268"/>
              <a:ext cx="1396137" cy="139652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86981" y="2424308"/>
              <a:ext cx="8424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solidFill>
                    <a:schemeClr val="accent2">
                      <a:lumMod val="50000"/>
                    </a:schemeClr>
                  </a:solidFill>
                  <a:latin typeface="Century Gothic" panose="020B0502020202020204" pitchFamily="34" charset="0"/>
                </a:rPr>
                <a:t>291</a:t>
              </a: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17537" y="3859238"/>
              <a:ext cx="908063" cy="1192161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2285215" y="3966583"/>
              <a:ext cx="1084517" cy="108481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21893" y="3941182"/>
              <a:ext cx="612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>
                  <a:solidFill>
                    <a:schemeClr val="accent2">
                      <a:lumMod val="50000"/>
                    </a:schemeClr>
                  </a:solidFill>
                  <a:latin typeface="Century Gothic" panose="020B0502020202020204" pitchFamily="34" charset="0"/>
                </a:rPr>
                <a:t>266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700867" y="4105791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>
                  <a:solidFill>
                    <a:schemeClr val="accent2">
                      <a:lumMod val="50000"/>
                    </a:schemeClr>
                  </a:solidFill>
                  <a:latin typeface="Century Gothic" panose="020B0502020202020204" pitchFamily="34" charset="0"/>
                </a:rPr>
                <a:t>75</a:t>
              </a:r>
            </a:p>
          </p:txBody>
        </p:sp>
        <p:sp>
          <p:nvSpPr>
            <p:cNvPr id="11" name="Стрелка вниз 10"/>
            <p:cNvSpPr/>
            <p:nvPr/>
          </p:nvSpPr>
          <p:spPr>
            <a:xfrm rot="2351156">
              <a:off x="1359914" y="3533412"/>
              <a:ext cx="397373" cy="444450"/>
            </a:xfrm>
            <a:prstGeom prst="down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12" name="Стрелка вниз 11"/>
            <p:cNvSpPr/>
            <p:nvPr/>
          </p:nvSpPr>
          <p:spPr>
            <a:xfrm rot="19248844" flipH="1">
              <a:off x="2442767" y="3516177"/>
              <a:ext cx="397373" cy="444450"/>
            </a:xfrm>
            <a:prstGeom prst="down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00742" y="5083291"/>
            <a:ext cx="11416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Дневные </a:t>
            </a:r>
          </a:p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школы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64237" y="5089442"/>
            <a:ext cx="2125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Малокомплектные</a:t>
            </a:r>
          </a:p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школы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82576" y="1325941"/>
            <a:ext cx="40495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Органы </a:t>
            </a: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государственно-общественного </a:t>
            </a: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управления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4488105" y="2424312"/>
            <a:ext cx="5196523" cy="1245929"/>
            <a:chOff x="4488104" y="2424308"/>
            <a:chExt cx="5196523" cy="1245929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88104" y="2424308"/>
              <a:ext cx="1147508" cy="1245929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79106" y="2545143"/>
              <a:ext cx="971901" cy="112509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79526" y="2520168"/>
              <a:ext cx="1105101" cy="1150069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4091866" y="3733156"/>
            <a:ext cx="20890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Управляющий </a:t>
            </a:r>
          </a:p>
          <a:p>
            <a:pPr algn="ctr"/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совет</a:t>
            </a:r>
          </a:p>
          <a:p>
            <a:pPr algn="ctr"/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95,3%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05052" y="3733155"/>
            <a:ext cx="14045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Совет ОУ</a:t>
            </a:r>
          </a:p>
          <a:p>
            <a:pPr algn="ctr"/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28,7%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83659" y="3733156"/>
            <a:ext cx="23342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Попечительский </a:t>
            </a:r>
          </a:p>
          <a:p>
            <a:pPr algn="ctr"/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совет</a:t>
            </a:r>
          </a:p>
          <a:p>
            <a:pPr algn="ctr"/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1,8%</a:t>
            </a:r>
          </a:p>
        </p:txBody>
      </p:sp>
    </p:spTree>
    <p:extLst>
      <p:ext uri="{BB962C8B-B14F-4D97-AF65-F5344CB8AC3E}">
        <p14:creationId xmlns:p14="http://schemas.microsoft.com/office/powerpoint/2010/main" val="121141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470" y="186267"/>
            <a:ext cx="9037167" cy="1320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Предпосылки реализации ГОУ в системе образования Ивановской области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2583" y="1462670"/>
            <a:ext cx="39613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Общественные организации</a:t>
            </a:r>
          </a:p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в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сфере образования</a:t>
            </a:r>
          </a:p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Ивановской области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46275" y="1770448"/>
            <a:ext cx="1452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Эксперты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75" y="2526270"/>
            <a:ext cx="1169859" cy="141396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277691" y="2771588"/>
            <a:ext cx="9509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18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2579" y="3971543"/>
            <a:ext cx="5948840" cy="2585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Областной родительский совет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Областная ученическая коллегия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Совет директоров общеобразовательных школ Ивановской области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Ассоциация классных руководителей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Совет молодых педагогов Ивановской области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Р</a:t>
            </a: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егиональное 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отделение общероссийской общественной </a:t>
            </a: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организации 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«Всероссийское педагогическое собрание» и другие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349" y="2526267"/>
            <a:ext cx="982495" cy="116350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364292" y="3971546"/>
            <a:ext cx="5794459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200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экспертов для участия в контрольно-надзорных мероприятиях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154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аттестованных эксперта привлекаются к мероприятиям по государственной аккредитации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400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экспертов – к проведению федеральных процедур оценки качества образования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50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экспертов – к экспертизе документов участников конкурса лучших учителей в рамках ПНПО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86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" y="1"/>
            <a:ext cx="8596668" cy="986443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Цель, задачи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4625135"/>
              </p:ext>
            </p:extLst>
          </p:nvPr>
        </p:nvGraphicFramePr>
        <p:xfrm>
          <a:off x="129226" y="1"/>
          <a:ext cx="11841105" cy="3690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575602532"/>
              </p:ext>
            </p:extLst>
          </p:nvPr>
        </p:nvGraphicFramePr>
        <p:xfrm>
          <a:off x="136701" y="3208717"/>
          <a:ext cx="11850255" cy="3616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98025" y="2826327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Задачи:</a:t>
            </a:r>
          </a:p>
        </p:txBody>
      </p:sp>
    </p:spTree>
    <p:extLst>
      <p:ext uri="{BB962C8B-B14F-4D97-AF65-F5344CB8AC3E}">
        <p14:creationId xmlns:p14="http://schemas.microsoft.com/office/powerpoint/2010/main" val="123805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8" y="227215"/>
            <a:ext cx="8596668" cy="1320800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Задача ИРО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" y="887618"/>
            <a:ext cx="10507287" cy="2011681"/>
          </a:xfrm>
        </p:spPr>
        <p:txBody>
          <a:bodyPr>
            <a:noAutofit/>
          </a:bodyPr>
          <a:lstStyle/>
          <a:p>
            <a:r>
              <a:rPr lang="ru-RU" i="1" dirty="0">
                <a:latin typeface="Century Gothic" panose="020B0502020202020204" pitchFamily="34" charset="0"/>
              </a:rPr>
              <a:t>создание условий для обеспечения доступного качественного дополнительного профессионального образования для педагогических работников, организация работы по повышению квалификации педагогических и руководящих работников по вопросам ГОУ  в опережающем режиме через: </a:t>
            </a:r>
            <a:endParaRPr lang="ru-RU" dirty="0">
              <a:latin typeface="Century Gothic" panose="020B050202020202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120852443"/>
              </p:ext>
            </p:extLst>
          </p:nvPr>
        </p:nvGraphicFramePr>
        <p:xfrm>
          <a:off x="153324" y="2892828"/>
          <a:ext cx="11534371" cy="3898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3437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" y="44339"/>
            <a:ext cx="12191999" cy="13208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Модели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государственно-общественного управления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733707558"/>
              </p:ext>
            </p:extLst>
          </p:nvPr>
        </p:nvGraphicFramePr>
        <p:xfrm>
          <a:off x="574195" y="1270000"/>
          <a:ext cx="11043613" cy="558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599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004" y="160713"/>
            <a:ext cx="10424160" cy="1320800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Нормативные основы реализации практики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986831"/>
              </p:ext>
            </p:extLst>
          </p:nvPr>
        </p:nvGraphicFramePr>
        <p:xfrm>
          <a:off x="2" y="947656"/>
          <a:ext cx="12192001" cy="5785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51" y="1481517"/>
            <a:ext cx="1264320" cy="12792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54" y="4852308"/>
            <a:ext cx="1357647" cy="10829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65957" y="1481513"/>
            <a:ext cx="1326047" cy="10577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19356" y="4852313"/>
            <a:ext cx="1339395" cy="93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3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Рисунок 1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17285" y="0"/>
            <a:ext cx="975743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268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290</TotalTime>
  <Words>757</Words>
  <Application>Microsoft Office PowerPoint</Application>
  <PresentationFormat>Широкоэкранный</PresentationFormat>
  <Paragraphs>105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Century Gothic</vt:lpstr>
      <vt:lpstr>Trebuchet MS</vt:lpstr>
      <vt:lpstr>Wingdings 3</vt:lpstr>
      <vt:lpstr>Грань</vt:lpstr>
      <vt:lpstr>Практика подготовки специалистов, привлекаемых к государственно-общественному управлению образовательными организациями Ивановской области</vt:lpstr>
      <vt:lpstr>Стажировочная площадка, созданная  в целях реализации направления «достижение во всех субъектах Российской Федерации стратегических ориентиров национальной образовательной инициативы «Наша новая школа» (протокол заседания конкурсной комиссии Минобрнауки России от 10.01.2014 г. № КК-31ФЦПРО-2/Д08)   </vt:lpstr>
      <vt:lpstr>Предпосылки реализации ГОУ в системе образования Ивановской области</vt:lpstr>
      <vt:lpstr>Предпосылки реализации ГОУ в системе образования Ивановской области</vt:lpstr>
      <vt:lpstr>Цель, задачи</vt:lpstr>
      <vt:lpstr>Задача ИРО</vt:lpstr>
      <vt:lpstr>Модели государственно-общественного управления</vt:lpstr>
      <vt:lpstr>Нормативные основы реализации практики</vt:lpstr>
      <vt:lpstr>Презентация PowerPoint</vt:lpstr>
      <vt:lpstr>Презентация PowerPoint</vt:lpstr>
      <vt:lpstr>Презентация PowerPoint</vt:lpstr>
      <vt:lpstr>Последовательность  процедуры мониторинга </vt:lpstr>
      <vt:lpstr>Социологические исследования по реализации государственно-общественного управления образованием </vt:lpstr>
      <vt:lpstr>Образовательные программы по ГОУ: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Методическое сопровождение</vt:lpstr>
      <vt:lpstr>Информационное сопровождение</vt:lpstr>
      <vt:lpstr>Информационное сопровождение</vt:lpstr>
      <vt:lpstr>Эффекты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Практика подготовки специалистов, привлекаемых к государственно-общественному управлению образовательными организациями Ивановской области</dc:title>
  <dc:creator>Осипова Марина Борисовна</dc:creator>
  <cp:lastModifiedBy>Юля</cp:lastModifiedBy>
  <cp:revision>29</cp:revision>
  <dcterms:created xsi:type="dcterms:W3CDTF">2015-10-22T09:42:40Z</dcterms:created>
  <dcterms:modified xsi:type="dcterms:W3CDTF">2016-01-28T13:37:07Z</dcterms:modified>
</cp:coreProperties>
</file>