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8.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2.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83" r:id="rId2"/>
    <p:sldId id="300" r:id="rId3"/>
    <p:sldId id="296" r:id="rId4"/>
    <p:sldId id="299" r:id="rId5"/>
    <p:sldId id="273" r:id="rId6"/>
    <p:sldId id="298" r:id="rId7"/>
    <p:sldId id="272" r:id="rId8"/>
    <p:sldId id="267" r:id="rId9"/>
    <p:sldId id="279" r:id="rId10"/>
    <p:sldId id="301" r:id="rId11"/>
    <p:sldId id="308" r:id="rId12"/>
    <p:sldId id="280" r:id="rId13"/>
    <p:sldId id="313" r:id="rId14"/>
    <p:sldId id="259" r:id="rId15"/>
    <p:sldId id="302" r:id="rId16"/>
    <p:sldId id="305" r:id="rId17"/>
    <p:sldId id="306" r:id="rId18"/>
    <p:sldId id="307" r:id="rId19"/>
    <p:sldId id="262" r:id="rId20"/>
    <p:sldId id="266" r:id="rId21"/>
    <p:sldId id="269" r:id="rId22"/>
    <p:sldId id="286" r:id="rId23"/>
    <p:sldId id="289" r:id="rId24"/>
    <p:sldId id="295" r:id="rId25"/>
    <p:sldId id="310" r:id="rId26"/>
    <p:sldId id="284" r:id="rId27"/>
  </p:sldIdLst>
  <p:sldSz cx="9144000" cy="6858000" type="screen4x3"/>
  <p:notesSz cx="6858000" cy="9144000"/>
  <p:defaultText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413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345" autoAdjust="0"/>
  </p:normalViewPr>
  <p:slideViewPr>
    <p:cSldViewPr snapToGrid="0" snapToObjects="1">
      <p:cViewPr varScale="1">
        <p:scale>
          <a:sx n="60" d="100"/>
          <a:sy n="60" d="100"/>
        </p:scale>
        <p:origin x="1656"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ata2.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57347D-F8CB-4362-8792-45D959CC6290}"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9BE83033-8E3F-4711-9816-C777E2840E58}">
      <dgm:prSet phldrT="[Текст]"/>
      <dgm:spPr>
        <a:solidFill>
          <a:schemeClr val="accent1">
            <a:lumMod val="60000"/>
            <a:lumOff val="40000"/>
          </a:schemeClr>
        </a:solidFill>
        <a:ln>
          <a:solidFill>
            <a:schemeClr val="tx2">
              <a:lumMod val="75000"/>
            </a:schemeClr>
          </a:solidFill>
        </a:ln>
      </dgm:spPr>
      <dgm:t>
        <a:bodyPr/>
        <a:lstStyle/>
        <a:p>
          <a:r>
            <a:rPr lang="ru-RU" b="1" dirty="0" smtClean="0">
              <a:solidFill>
                <a:schemeClr val="tx2">
                  <a:lumMod val="75000"/>
                </a:schemeClr>
              </a:solidFill>
            </a:rPr>
            <a:t>Разработка и апробация новых моделей ГОУ</a:t>
          </a:r>
          <a:endParaRPr lang="ru-RU" b="1" dirty="0">
            <a:solidFill>
              <a:schemeClr val="tx2">
                <a:lumMod val="75000"/>
              </a:schemeClr>
            </a:solidFill>
          </a:endParaRPr>
        </a:p>
      </dgm:t>
    </dgm:pt>
    <dgm:pt modelId="{35FED984-994D-4978-B000-FC56D86EC073}" type="parTrans" cxnId="{D85F0AE9-3188-4EFA-8636-C8E41F71AA0B}">
      <dgm:prSet/>
      <dgm:spPr/>
      <dgm:t>
        <a:bodyPr/>
        <a:lstStyle/>
        <a:p>
          <a:endParaRPr lang="ru-RU"/>
        </a:p>
      </dgm:t>
    </dgm:pt>
    <dgm:pt modelId="{BFE85813-423F-4875-BAE4-FCD0592C4AB5}" type="sibTrans" cxnId="{D85F0AE9-3188-4EFA-8636-C8E41F71AA0B}">
      <dgm:prSet/>
      <dgm:spPr/>
      <dgm:t>
        <a:bodyPr/>
        <a:lstStyle/>
        <a:p>
          <a:endParaRPr lang="ru-RU"/>
        </a:p>
      </dgm:t>
    </dgm:pt>
    <dgm:pt modelId="{12396403-B858-4669-8AB6-A4402D0A4CAA}">
      <dgm:prSet phldrT="[Текст]" custT="1"/>
      <dgm:spPr>
        <a:solidFill>
          <a:schemeClr val="accent1">
            <a:lumMod val="60000"/>
            <a:lumOff val="40000"/>
          </a:schemeClr>
        </a:solidFill>
        <a:ln>
          <a:solidFill>
            <a:schemeClr val="tx2">
              <a:lumMod val="75000"/>
            </a:schemeClr>
          </a:solidFill>
        </a:ln>
      </dgm:spPr>
      <dgm:t>
        <a:bodyPr/>
        <a:lstStyle/>
        <a:p>
          <a:r>
            <a:rPr lang="ru-RU" sz="1800" b="1" dirty="0" smtClean="0">
              <a:solidFill>
                <a:schemeClr val="tx2">
                  <a:lumMod val="75000"/>
                </a:schemeClr>
              </a:solidFill>
            </a:rPr>
            <a:t>Развитие ранее апробированных моделей</a:t>
          </a:r>
          <a:endParaRPr lang="ru-RU" sz="1800" b="1" dirty="0">
            <a:solidFill>
              <a:schemeClr val="tx2">
                <a:lumMod val="75000"/>
              </a:schemeClr>
            </a:solidFill>
          </a:endParaRPr>
        </a:p>
      </dgm:t>
    </dgm:pt>
    <dgm:pt modelId="{E94CAFD9-9A5D-4C70-99BE-0F2D49B4ECE3}" type="parTrans" cxnId="{72A48E44-ED17-4560-8630-F0E2C671C245}">
      <dgm:prSet/>
      <dgm:spPr/>
      <dgm:t>
        <a:bodyPr/>
        <a:lstStyle/>
        <a:p>
          <a:endParaRPr lang="ru-RU"/>
        </a:p>
      </dgm:t>
    </dgm:pt>
    <dgm:pt modelId="{C9C7282D-8296-43E2-81AE-B0A9C9DD1D5E}" type="sibTrans" cxnId="{72A48E44-ED17-4560-8630-F0E2C671C245}">
      <dgm:prSet/>
      <dgm:spPr/>
      <dgm:t>
        <a:bodyPr/>
        <a:lstStyle/>
        <a:p>
          <a:endParaRPr lang="ru-RU"/>
        </a:p>
      </dgm:t>
    </dgm:pt>
    <dgm:pt modelId="{66952244-2488-4F93-AB40-564F821D2213}">
      <dgm:prSet phldrT="[Текст]" custT="1"/>
      <dgm:spPr>
        <a:solidFill>
          <a:schemeClr val="accent1">
            <a:lumMod val="60000"/>
            <a:lumOff val="40000"/>
          </a:schemeClr>
        </a:solidFill>
        <a:ln>
          <a:solidFill>
            <a:schemeClr val="tx2">
              <a:lumMod val="75000"/>
            </a:schemeClr>
          </a:solidFill>
        </a:ln>
      </dgm:spPr>
      <dgm:t>
        <a:bodyPr/>
        <a:lstStyle/>
        <a:p>
          <a:r>
            <a:rPr lang="ru-RU" sz="1800" b="1" dirty="0" smtClean="0">
              <a:solidFill>
                <a:schemeClr val="tx2">
                  <a:lumMod val="75000"/>
                </a:schemeClr>
              </a:solidFill>
            </a:rPr>
            <a:t>Разработка методологии ГОУ</a:t>
          </a:r>
          <a:endParaRPr lang="ru-RU" sz="1800" b="1" dirty="0">
            <a:solidFill>
              <a:schemeClr val="tx2">
                <a:lumMod val="75000"/>
              </a:schemeClr>
            </a:solidFill>
          </a:endParaRPr>
        </a:p>
      </dgm:t>
    </dgm:pt>
    <dgm:pt modelId="{D81910CE-990B-4CFC-8C9D-E6F305332C42}" type="parTrans" cxnId="{2CAF7046-B91F-4576-8994-E7BE9DEC83F4}">
      <dgm:prSet/>
      <dgm:spPr/>
      <dgm:t>
        <a:bodyPr/>
        <a:lstStyle/>
        <a:p>
          <a:endParaRPr lang="ru-RU"/>
        </a:p>
      </dgm:t>
    </dgm:pt>
    <dgm:pt modelId="{87341C83-C4CB-40C0-BB82-EA3ADDCD9110}" type="sibTrans" cxnId="{2CAF7046-B91F-4576-8994-E7BE9DEC83F4}">
      <dgm:prSet/>
      <dgm:spPr/>
      <dgm:t>
        <a:bodyPr/>
        <a:lstStyle/>
        <a:p>
          <a:endParaRPr lang="ru-RU"/>
        </a:p>
      </dgm:t>
    </dgm:pt>
    <dgm:pt modelId="{8B8C8CF0-77F5-4CFD-9EDF-476A3E34B8A9}" type="pres">
      <dgm:prSet presAssocID="{E157347D-F8CB-4362-8792-45D959CC6290}" presName="linearFlow" presStyleCnt="0">
        <dgm:presLayoutVars>
          <dgm:dir/>
          <dgm:resizeHandles val="exact"/>
        </dgm:presLayoutVars>
      </dgm:prSet>
      <dgm:spPr/>
    </dgm:pt>
    <dgm:pt modelId="{8F509A39-8402-462B-A0D3-FAA81C69846D}" type="pres">
      <dgm:prSet presAssocID="{9BE83033-8E3F-4711-9816-C777E2840E58}" presName="node" presStyleLbl="node1" presStyleIdx="0" presStyleCnt="3">
        <dgm:presLayoutVars>
          <dgm:bulletEnabled val="1"/>
        </dgm:presLayoutVars>
      </dgm:prSet>
      <dgm:spPr/>
      <dgm:t>
        <a:bodyPr/>
        <a:lstStyle/>
        <a:p>
          <a:endParaRPr lang="ru-RU"/>
        </a:p>
      </dgm:t>
    </dgm:pt>
    <dgm:pt modelId="{E2BF9663-E858-4A1F-ACB6-D4D3945580DE}" type="pres">
      <dgm:prSet presAssocID="{BFE85813-423F-4875-BAE4-FCD0592C4AB5}" presName="spacerL" presStyleCnt="0"/>
      <dgm:spPr/>
    </dgm:pt>
    <dgm:pt modelId="{35A00414-29CE-433E-875A-BC49566411EF}" type="pres">
      <dgm:prSet presAssocID="{BFE85813-423F-4875-BAE4-FCD0592C4AB5}" presName="sibTrans" presStyleLbl="sibTrans2D1" presStyleIdx="0" presStyleCnt="2"/>
      <dgm:spPr/>
      <dgm:t>
        <a:bodyPr/>
        <a:lstStyle/>
        <a:p>
          <a:endParaRPr lang="ru-RU"/>
        </a:p>
      </dgm:t>
    </dgm:pt>
    <dgm:pt modelId="{882FBDE2-EA25-4EAA-8FB1-3E395C1C59BA}" type="pres">
      <dgm:prSet presAssocID="{BFE85813-423F-4875-BAE4-FCD0592C4AB5}" presName="spacerR" presStyleCnt="0"/>
      <dgm:spPr/>
    </dgm:pt>
    <dgm:pt modelId="{F56E23E8-EEFA-48CF-A97F-56427B150E48}" type="pres">
      <dgm:prSet presAssocID="{12396403-B858-4669-8AB6-A4402D0A4CAA}" presName="node" presStyleLbl="node1" presStyleIdx="1" presStyleCnt="3">
        <dgm:presLayoutVars>
          <dgm:bulletEnabled val="1"/>
        </dgm:presLayoutVars>
      </dgm:prSet>
      <dgm:spPr/>
      <dgm:t>
        <a:bodyPr/>
        <a:lstStyle/>
        <a:p>
          <a:endParaRPr lang="ru-RU"/>
        </a:p>
      </dgm:t>
    </dgm:pt>
    <dgm:pt modelId="{421B6CBC-2CB0-4715-AE7A-0D844442D67D}" type="pres">
      <dgm:prSet presAssocID="{C9C7282D-8296-43E2-81AE-B0A9C9DD1D5E}" presName="spacerL" presStyleCnt="0"/>
      <dgm:spPr/>
    </dgm:pt>
    <dgm:pt modelId="{D9F1E7FB-062F-49F8-B5F1-C214D80E5442}" type="pres">
      <dgm:prSet presAssocID="{C9C7282D-8296-43E2-81AE-B0A9C9DD1D5E}" presName="sibTrans" presStyleLbl="sibTrans2D1" presStyleIdx="1" presStyleCnt="2"/>
      <dgm:spPr/>
      <dgm:t>
        <a:bodyPr/>
        <a:lstStyle/>
        <a:p>
          <a:endParaRPr lang="ru-RU"/>
        </a:p>
      </dgm:t>
    </dgm:pt>
    <dgm:pt modelId="{22207152-E7E0-4C8F-B22E-E24254D55ECF}" type="pres">
      <dgm:prSet presAssocID="{C9C7282D-8296-43E2-81AE-B0A9C9DD1D5E}" presName="spacerR" presStyleCnt="0"/>
      <dgm:spPr/>
    </dgm:pt>
    <dgm:pt modelId="{7AA1138E-81B7-42B7-ABF4-6F7DE2B70EFC}" type="pres">
      <dgm:prSet presAssocID="{66952244-2488-4F93-AB40-564F821D2213}" presName="node" presStyleLbl="node1" presStyleIdx="2" presStyleCnt="3">
        <dgm:presLayoutVars>
          <dgm:bulletEnabled val="1"/>
        </dgm:presLayoutVars>
      </dgm:prSet>
      <dgm:spPr/>
      <dgm:t>
        <a:bodyPr/>
        <a:lstStyle/>
        <a:p>
          <a:endParaRPr lang="ru-RU"/>
        </a:p>
      </dgm:t>
    </dgm:pt>
  </dgm:ptLst>
  <dgm:cxnLst>
    <dgm:cxn modelId="{D85F0AE9-3188-4EFA-8636-C8E41F71AA0B}" srcId="{E157347D-F8CB-4362-8792-45D959CC6290}" destId="{9BE83033-8E3F-4711-9816-C777E2840E58}" srcOrd="0" destOrd="0" parTransId="{35FED984-994D-4978-B000-FC56D86EC073}" sibTransId="{BFE85813-423F-4875-BAE4-FCD0592C4AB5}"/>
    <dgm:cxn modelId="{E73CA791-8CFD-4E1D-A190-360D263C32C4}" type="presOf" srcId="{66952244-2488-4F93-AB40-564F821D2213}" destId="{7AA1138E-81B7-42B7-ABF4-6F7DE2B70EFC}" srcOrd="0" destOrd="0" presId="urn:microsoft.com/office/officeart/2005/8/layout/equation1"/>
    <dgm:cxn modelId="{2CAF7046-B91F-4576-8994-E7BE9DEC83F4}" srcId="{E157347D-F8CB-4362-8792-45D959CC6290}" destId="{66952244-2488-4F93-AB40-564F821D2213}" srcOrd="2" destOrd="0" parTransId="{D81910CE-990B-4CFC-8C9D-E6F305332C42}" sibTransId="{87341C83-C4CB-40C0-BB82-EA3ADDCD9110}"/>
    <dgm:cxn modelId="{72A48E44-ED17-4560-8630-F0E2C671C245}" srcId="{E157347D-F8CB-4362-8792-45D959CC6290}" destId="{12396403-B858-4669-8AB6-A4402D0A4CAA}" srcOrd="1" destOrd="0" parTransId="{E94CAFD9-9A5D-4C70-99BE-0F2D49B4ECE3}" sibTransId="{C9C7282D-8296-43E2-81AE-B0A9C9DD1D5E}"/>
    <dgm:cxn modelId="{E35B9464-91FA-466A-82A5-2A085CD32DA6}" type="presOf" srcId="{C9C7282D-8296-43E2-81AE-B0A9C9DD1D5E}" destId="{D9F1E7FB-062F-49F8-B5F1-C214D80E5442}" srcOrd="0" destOrd="0" presId="urn:microsoft.com/office/officeart/2005/8/layout/equation1"/>
    <dgm:cxn modelId="{A4761CAC-1540-46FA-819F-C462D8ED5C20}" type="presOf" srcId="{BFE85813-423F-4875-BAE4-FCD0592C4AB5}" destId="{35A00414-29CE-433E-875A-BC49566411EF}" srcOrd="0" destOrd="0" presId="urn:microsoft.com/office/officeart/2005/8/layout/equation1"/>
    <dgm:cxn modelId="{6620EA28-2842-4C3A-B581-10BCFDC28C2C}" type="presOf" srcId="{E157347D-F8CB-4362-8792-45D959CC6290}" destId="{8B8C8CF0-77F5-4CFD-9EDF-476A3E34B8A9}" srcOrd="0" destOrd="0" presId="urn:microsoft.com/office/officeart/2005/8/layout/equation1"/>
    <dgm:cxn modelId="{3F30B1C1-6E99-4FE4-A1F0-DDF6BA20BD5A}" type="presOf" srcId="{12396403-B858-4669-8AB6-A4402D0A4CAA}" destId="{F56E23E8-EEFA-48CF-A97F-56427B150E48}" srcOrd="0" destOrd="0" presId="urn:microsoft.com/office/officeart/2005/8/layout/equation1"/>
    <dgm:cxn modelId="{0FA2631E-54ED-41C3-B1FD-0E08459FC271}" type="presOf" srcId="{9BE83033-8E3F-4711-9816-C777E2840E58}" destId="{8F509A39-8402-462B-A0D3-FAA81C69846D}" srcOrd="0" destOrd="0" presId="urn:microsoft.com/office/officeart/2005/8/layout/equation1"/>
    <dgm:cxn modelId="{F68723D2-A24A-4576-893D-5576CF7D0393}" type="presParOf" srcId="{8B8C8CF0-77F5-4CFD-9EDF-476A3E34B8A9}" destId="{8F509A39-8402-462B-A0D3-FAA81C69846D}" srcOrd="0" destOrd="0" presId="urn:microsoft.com/office/officeart/2005/8/layout/equation1"/>
    <dgm:cxn modelId="{671CB892-BD3D-4A5D-B47C-EA11FE1A4BFA}" type="presParOf" srcId="{8B8C8CF0-77F5-4CFD-9EDF-476A3E34B8A9}" destId="{E2BF9663-E858-4A1F-ACB6-D4D3945580DE}" srcOrd="1" destOrd="0" presId="urn:microsoft.com/office/officeart/2005/8/layout/equation1"/>
    <dgm:cxn modelId="{DE0D8AED-817A-44CF-8FA7-2B8D21C9EF9B}" type="presParOf" srcId="{8B8C8CF0-77F5-4CFD-9EDF-476A3E34B8A9}" destId="{35A00414-29CE-433E-875A-BC49566411EF}" srcOrd="2" destOrd="0" presId="urn:microsoft.com/office/officeart/2005/8/layout/equation1"/>
    <dgm:cxn modelId="{1A6FAAF9-6927-444A-8A91-C077E118D071}" type="presParOf" srcId="{8B8C8CF0-77F5-4CFD-9EDF-476A3E34B8A9}" destId="{882FBDE2-EA25-4EAA-8FB1-3E395C1C59BA}" srcOrd="3" destOrd="0" presId="urn:microsoft.com/office/officeart/2005/8/layout/equation1"/>
    <dgm:cxn modelId="{B34E82E4-E568-4A53-9070-893B93E368BD}" type="presParOf" srcId="{8B8C8CF0-77F5-4CFD-9EDF-476A3E34B8A9}" destId="{F56E23E8-EEFA-48CF-A97F-56427B150E48}" srcOrd="4" destOrd="0" presId="urn:microsoft.com/office/officeart/2005/8/layout/equation1"/>
    <dgm:cxn modelId="{E336B7BC-51C4-472B-97D6-27A620DAB404}" type="presParOf" srcId="{8B8C8CF0-77F5-4CFD-9EDF-476A3E34B8A9}" destId="{421B6CBC-2CB0-4715-AE7A-0D844442D67D}" srcOrd="5" destOrd="0" presId="urn:microsoft.com/office/officeart/2005/8/layout/equation1"/>
    <dgm:cxn modelId="{2AAA6843-C9E2-4BB1-9228-255F54022CB2}" type="presParOf" srcId="{8B8C8CF0-77F5-4CFD-9EDF-476A3E34B8A9}" destId="{D9F1E7FB-062F-49F8-B5F1-C214D80E5442}" srcOrd="6" destOrd="0" presId="urn:microsoft.com/office/officeart/2005/8/layout/equation1"/>
    <dgm:cxn modelId="{D54CB1FB-E866-4553-BCCF-F3F7C611D113}" type="presParOf" srcId="{8B8C8CF0-77F5-4CFD-9EDF-476A3E34B8A9}" destId="{22207152-E7E0-4C8F-B22E-E24254D55ECF}" srcOrd="7" destOrd="0" presId="urn:microsoft.com/office/officeart/2005/8/layout/equation1"/>
    <dgm:cxn modelId="{7A021BEC-46FE-4159-8E30-ADB0891CE638}" type="presParOf" srcId="{8B8C8CF0-77F5-4CFD-9EDF-476A3E34B8A9}" destId="{7AA1138E-81B7-42B7-ABF4-6F7DE2B70EFC}"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50C64BB-1460-EF42-815F-F42A9081DA9D}"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ru-RU"/>
        </a:p>
      </dgm:t>
    </dgm:pt>
    <dgm:pt modelId="{67EE1368-4A24-1546-9E5F-F028F836595B}">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400" b="1" dirty="0" smtClean="0">
              <a:solidFill>
                <a:srgbClr val="002060"/>
              </a:solidFill>
            </a:rPr>
            <a:t>«Организация государственно- частного партнерства в ДОО» </a:t>
          </a:r>
        </a:p>
      </dgm:t>
    </dgm:pt>
    <dgm:pt modelId="{2BDF0932-C589-BB4E-919C-F6FCF350BCEA}" type="parTrans" cxnId="{83AF155E-3343-EA45-9731-C4DFC95E5800}">
      <dgm:prSet/>
      <dgm:spPr/>
      <dgm:t>
        <a:bodyPr/>
        <a:lstStyle/>
        <a:p>
          <a:endParaRPr lang="ru-RU" sz="2000"/>
        </a:p>
      </dgm:t>
    </dgm:pt>
    <dgm:pt modelId="{B46BE0A2-6D51-4742-94E4-FF8CBFCB12BF}" type="sibTrans" cxnId="{83AF155E-3343-EA45-9731-C4DFC95E5800}">
      <dgm:prSet/>
      <dgm:spPr/>
      <dgm:t>
        <a:bodyPr/>
        <a:lstStyle/>
        <a:p>
          <a:endParaRPr lang="ru-RU" sz="2000"/>
        </a:p>
      </dgm:t>
    </dgm:pt>
    <dgm:pt modelId="{D019F6E4-099E-544D-BE18-CDC0078F77D1}">
      <dgm:prSet custT="1"/>
      <dgm:spPr/>
      <dgm:t>
        <a:bodyPr/>
        <a:lstStyle/>
        <a:p>
          <a:r>
            <a:rPr lang="ru-RU" sz="1400" b="1" dirty="0" smtClean="0">
              <a:solidFill>
                <a:srgbClr val="002060"/>
              </a:solidFill>
            </a:rPr>
            <a:t>«Современные педагогические технологии в условиях реализации ФГОС ДО» </a:t>
          </a:r>
          <a:endParaRPr lang="ru-RU" sz="1400" b="1" dirty="0">
            <a:solidFill>
              <a:srgbClr val="002060"/>
            </a:solidFill>
          </a:endParaRPr>
        </a:p>
      </dgm:t>
    </dgm:pt>
    <dgm:pt modelId="{8D53B079-5006-944F-8116-7009D08B20D9}" type="parTrans" cxnId="{F29B0B6F-B0CF-5F44-B637-53E80EF339DF}">
      <dgm:prSet/>
      <dgm:spPr/>
      <dgm:t>
        <a:bodyPr/>
        <a:lstStyle/>
        <a:p>
          <a:endParaRPr lang="ru-RU" sz="2000"/>
        </a:p>
      </dgm:t>
    </dgm:pt>
    <dgm:pt modelId="{0FE9A601-9B8B-7D4C-B895-2BA2C85C4AD8}" type="sibTrans" cxnId="{F29B0B6F-B0CF-5F44-B637-53E80EF339DF}">
      <dgm:prSet/>
      <dgm:spPr/>
      <dgm:t>
        <a:bodyPr/>
        <a:lstStyle/>
        <a:p>
          <a:endParaRPr lang="ru-RU" sz="2000"/>
        </a:p>
      </dgm:t>
    </dgm:pt>
    <dgm:pt modelId="{A0E66A7F-6DB8-4FA7-8DC0-3F6234E82408}">
      <dgm:prSet custT="1"/>
      <dgm:spPr/>
      <dgm:t>
        <a:bodyPr/>
        <a:lstStyle/>
        <a:p>
          <a:r>
            <a:rPr lang="ru-RU" sz="1400" b="1" dirty="0" smtClean="0">
              <a:solidFill>
                <a:srgbClr val="002060"/>
              </a:solidFill>
            </a:rPr>
            <a:t>Кейс стажерских практик:</a:t>
          </a:r>
        </a:p>
        <a:p>
          <a:r>
            <a:rPr lang="ru-RU" sz="1400" b="1" dirty="0" smtClean="0">
              <a:solidFill>
                <a:srgbClr val="002060"/>
              </a:solidFill>
            </a:rPr>
            <a:t>«Использование новых технологий в управлении ДОО»</a:t>
          </a:r>
        </a:p>
        <a:p>
          <a:r>
            <a:rPr lang="ru-RU" sz="1400" b="1" dirty="0" smtClean="0">
              <a:solidFill>
                <a:srgbClr val="002060"/>
              </a:solidFill>
            </a:rPr>
            <a:t>«Государственно-общественный характер управления ДОО» </a:t>
          </a:r>
        </a:p>
        <a:p>
          <a:r>
            <a:rPr lang="ru-RU" sz="1400" b="1" dirty="0" smtClean="0">
              <a:solidFill>
                <a:srgbClr val="002060"/>
              </a:solidFill>
            </a:rPr>
            <a:t>«Образовательная робототехника»</a:t>
          </a:r>
        </a:p>
        <a:p>
          <a:r>
            <a:rPr lang="ru-RU" sz="1400" b="1" dirty="0" smtClean="0">
              <a:solidFill>
                <a:srgbClr val="002060"/>
              </a:solidFill>
            </a:rPr>
            <a:t>«Мультимедиа в образовании» </a:t>
          </a:r>
        </a:p>
        <a:p>
          <a:r>
            <a:rPr lang="ru-RU" sz="1400" b="1" dirty="0" smtClean="0">
              <a:solidFill>
                <a:srgbClr val="002060"/>
              </a:solidFill>
            </a:rPr>
            <a:t>«ФГОС ДОО»</a:t>
          </a:r>
        </a:p>
        <a:p>
          <a:r>
            <a:rPr lang="ru-RU" sz="1400" b="1" dirty="0" smtClean="0">
              <a:solidFill>
                <a:srgbClr val="002060"/>
              </a:solidFill>
            </a:rPr>
            <a:t>«Современная предметно-развивающая среда»</a:t>
          </a:r>
          <a:endParaRPr lang="ru-RU" sz="1400" b="1" dirty="0">
            <a:solidFill>
              <a:srgbClr val="002060"/>
            </a:solidFill>
          </a:endParaRPr>
        </a:p>
      </dgm:t>
    </dgm:pt>
    <dgm:pt modelId="{CD968853-43E9-40E7-AD8F-662ACE578AD8}" type="parTrans" cxnId="{2A9A3B74-FA7A-4BC5-8364-87CB0BB719BE}">
      <dgm:prSet/>
      <dgm:spPr/>
      <dgm:t>
        <a:bodyPr/>
        <a:lstStyle/>
        <a:p>
          <a:endParaRPr lang="ru-RU"/>
        </a:p>
      </dgm:t>
    </dgm:pt>
    <dgm:pt modelId="{97815B66-8319-4E2A-8A0D-854878DA35D5}" type="sibTrans" cxnId="{2A9A3B74-FA7A-4BC5-8364-87CB0BB719BE}">
      <dgm:prSet/>
      <dgm:spPr/>
      <dgm:t>
        <a:bodyPr/>
        <a:lstStyle/>
        <a:p>
          <a:endParaRPr lang="ru-RU"/>
        </a:p>
      </dgm:t>
    </dgm:pt>
    <dgm:pt modelId="{79A106E6-BB9C-9F4B-BF93-3165C2053762}">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400" b="1" dirty="0" smtClean="0">
              <a:solidFill>
                <a:srgbClr val="002060"/>
              </a:solidFill>
            </a:rPr>
            <a:t>Электронный курс  " Проектирование и распространение государственно-общественного управления образовательной организацией в условиях ФГОС ОО" (обучение с использование дистанционных образовательных технологий)</a:t>
          </a:r>
        </a:p>
        <a:p>
          <a:pPr defTabSz="622300">
            <a:lnSpc>
              <a:spcPct val="90000"/>
            </a:lnSpc>
            <a:spcBef>
              <a:spcPct val="0"/>
            </a:spcBef>
            <a:spcAft>
              <a:spcPct val="35000"/>
            </a:spcAft>
          </a:pPr>
          <a:endParaRPr lang="ru-RU" sz="1400" b="1" dirty="0">
            <a:solidFill>
              <a:srgbClr val="002060"/>
            </a:solidFill>
          </a:endParaRPr>
        </a:p>
      </dgm:t>
    </dgm:pt>
    <dgm:pt modelId="{92768170-4BBD-3646-8217-E698AB4423F8}" type="sibTrans" cxnId="{C355C565-C123-894B-AED2-B61C24085C61}">
      <dgm:prSet/>
      <dgm:spPr/>
      <dgm:t>
        <a:bodyPr/>
        <a:lstStyle/>
        <a:p>
          <a:endParaRPr lang="ru-RU" sz="2000"/>
        </a:p>
      </dgm:t>
    </dgm:pt>
    <dgm:pt modelId="{D8FC7561-373B-7F4B-8215-B3C8A66E8AD8}" type="parTrans" cxnId="{C355C565-C123-894B-AED2-B61C24085C61}">
      <dgm:prSet/>
      <dgm:spPr/>
      <dgm:t>
        <a:bodyPr/>
        <a:lstStyle/>
        <a:p>
          <a:endParaRPr lang="ru-RU" sz="2000"/>
        </a:p>
      </dgm:t>
    </dgm:pt>
    <dgm:pt modelId="{A92A2DE4-B0B3-9D45-B5E2-2BF27B369127}">
      <dgm:prSet phldrT="[Текст]" custT="1"/>
      <dgm:spPr/>
      <dgm:t>
        <a:bodyPr/>
        <a:lstStyle/>
        <a:p>
          <a:r>
            <a:rPr lang="ru-RU" sz="1400" b="1" dirty="0" smtClean="0">
              <a:solidFill>
                <a:srgbClr val="002060"/>
              </a:solidFill>
            </a:rPr>
            <a:t>«Предоставление вариативных форм дошкольного образования населению» </a:t>
          </a:r>
        </a:p>
      </dgm:t>
    </dgm:pt>
    <dgm:pt modelId="{18D52247-6A9D-C84D-98BC-E4C482666282}" type="sibTrans" cxnId="{903F3D58-358E-E540-A33F-EDA81F3B4513}">
      <dgm:prSet/>
      <dgm:spPr/>
      <dgm:t>
        <a:bodyPr/>
        <a:lstStyle/>
        <a:p>
          <a:endParaRPr lang="ru-RU" sz="2000"/>
        </a:p>
      </dgm:t>
    </dgm:pt>
    <dgm:pt modelId="{84EDB143-201C-A84C-8DBB-36DA23DE5EA1}" type="parTrans" cxnId="{903F3D58-358E-E540-A33F-EDA81F3B4513}">
      <dgm:prSet/>
      <dgm:spPr/>
      <dgm:t>
        <a:bodyPr/>
        <a:lstStyle/>
        <a:p>
          <a:endParaRPr lang="ru-RU" sz="2000"/>
        </a:p>
      </dgm:t>
    </dgm:pt>
    <dgm:pt modelId="{536648B6-8AF2-DD40-A0DF-DCA28AD920F5}" type="pres">
      <dgm:prSet presAssocID="{050C64BB-1460-EF42-815F-F42A9081DA9D}" presName="linear" presStyleCnt="0">
        <dgm:presLayoutVars>
          <dgm:dir/>
          <dgm:animLvl val="lvl"/>
          <dgm:resizeHandles val="exact"/>
        </dgm:presLayoutVars>
      </dgm:prSet>
      <dgm:spPr/>
      <dgm:t>
        <a:bodyPr/>
        <a:lstStyle/>
        <a:p>
          <a:endParaRPr lang="ru-RU"/>
        </a:p>
      </dgm:t>
    </dgm:pt>
    <dgm:pt modelId="{2766364C-30E3-0845-8EC1-7F1E74A043EB}" type="pres">
      <dgm:prSet presAssocID="{A92A2DE4-B0B3-9D45-B5E2-2BF27B369127}" presName="parentLin" presStyleCnt="0"/>
      <dgm:spPr/>
    </dgm:pt>
    <dgm:pt modelId="{70B6C522-DE85-1E44-9DCB-2D287E90D9F9}" type="pres">
      <dgm:prSet presAssocID="{A92A2DE4-B0B3-9D45-B5E2-2BF27B369127}" presName="parentLeftMargin" presStyleLbl="node1" presStyleIdx="0" presStyleCnt="5"/>
      <dgm:spPr/>
      <dgm:t>
        <a:bodyPr/>
        <a:lstStyle/>
        <a:p>
          <a:endParaRPr lang="ru-RU"/>
        </a:p>
      </dgm:t>
    </dgm:pt>
    <dgm:pt modelId="{383BB39B-9BD8-1E4E-96D4-8D7402BFCE33}" type="pres">
      <dgm:prSet presAssocID="{A92A2DE4-B0B3-9D45-B5E2-2BF27B369127}" presName="parentText" presStyleLbl="node1" presStyleIdx="0" presStyleCnt="5" custScaleX="127849" custScaleY="139860" custLinFactNeighborX="5234" custLinFactNeighborY="-5014">
        <dgm:presLayoutVars>
          <dgm:chMax val="0"/>
          <dgm:bulletEnabled val="1"/>
        </dgm:presLayoutVars>
      </dgm:prSet>
      <dgm:spPr/>
      <dgm:t>
        <a:bodyPr/>
        <a:lstStyle/>
        <a:p>
          <a:endParaRPr lang="ru-RU"/>
        </a:p>
      </dgm:t>
    </dgm:pt>
    <dgm:pt modelId="{9CA687B2-13AB-7146-98A9-BB69BA893D06}" type="pres">
      <dgm:prSet presAssocID="{A92A2DE4-B0B3-9D45-B5E2-2BF27B369127}" presName="negativeSpace" presStyleCnt="0"/>
      <dgm:spPr/>
    </dgm:pt>
    <dgm:pt modelId="{BD8B607C-8537-F546-9E81-ED2B098B3065}" type="pres">
      <dgm:prSet presAssocID="{A92A2DE4-B0B3-9D45-B5E2-2BF27B369127}" presName="childText" presStyleLbl="conFgAcc1" presStyleIdx="0" presStyleCnt="5">
        <dgm:presLayoutVars>
          <dgm:bulletEnabled val="1"/>
        </dgm:presLayoutVars>
      </dgm:prSet>
      <dgm:spPr/>
    </dgm:pt>
    <dgm:pt modelId="{E8074403-EAA1-C940-B12A-9E0394C0468A}" type="pres">
      <dgm:prSet presAssocID="{18D52247-6A9D-C84D-98BC-E4C482666282}" presName="spaceBetweenRectangles" presStyleCnt="0"/>
      <dgm:spPr/>
    </dgm:pt>
    <dgm:pt modelId="{EC8CDAD7-A230-5041-BEF4-79F462E9D784}" type="pres">
      <dgm:prSet presAssocID="{67EE1368-4A24-1546-9E5F-F028F836595B}" presName="parentLin" presStyleCnt="0"/>
      <dgm:spPr/>
    </dgm:pt>
    <dgm:pt modelId="{624B71A0-DEA4-374B-8826-248865B71D28}" type="pres">
      <dgm:prSet presAssocID="{67EE1368-4A24-1546-9E5F-F028F836595B}" presName="parentLeftMargin" presStyleLbl="node1" presStyleIdx="0" presStyleCnt="5"/>
      <dgm:spPr/>
      <dgm:t>
        <a:bodyPr/>
        <a:lstStyle/>
        <a:p>
          <a:endParaRPr lang="ru-RU"/>
        </a:p>
      </dgm:t>
    </dgm:pt>
    <dgm:pt modelId="{61F0BFB5-E215-A645-95E9-209164FB92A3}" type="pres">
      <dgm:prSet presAssocID="{67EE1368-4A24-1546-9E5F-F028F836595B}" presName="parentText" presStyleLbl="node1" presStyleIdx="1" presStyleCnt="5" custScaleX="126711" custScaleY="103002" custLinFactNeighborX="10460">
        <dgm:presLayoutVars>
          <dgm:chMax val="0"/>
          <dgm:bulletEnabled val="1"/>
        </dgm:presLayoutVars>
      </dgm:prSet>
      <dgm:spPr/>
      <dgm:t>
        <a:bodyPr/>
        <a:lstStyle/>
        <a:p>
          <a:endParaRPr lang="ru-RU"/>
        </a:p>
      </dgm:t>
    </dgm:pt>
    <dgm:pt modelId="{38779673-E8B6-8449-9820-63EF26F5AE2E}" type="pres">
      <dgm:prSet presAssocID="{67EE1368-4A24-1546-9E5F-F028F836595B}" presName="negativeSpace" presStyleCnt="0"/>
      <dgm:spPr/>
    </dgm:pt>
    <dgm:pt modelId="{9BEF1437-CF72-9244-AF9B-E9D8DFBA2CE4}" type="pres">
      <dgm:prSet presAssocID="{67EE1368-4A24-1546-9E5F-F028F836595B}" presName="childText" presStyleLbl="conFgAcc1" presStyleIdx="1" presStyleCnt="5">
        <dgm:presLayoutVars>
          <dgm:bulletEnabled val="1"/>
        </dgm:presLayoutVars>
      </dgm:prSet>
      <dgm:spPr/>
    </dgm:pt>
    <dgm:pt modelId="{E7F8AA2B-5731-5041-98F0-2EFCB9D771A3}" type="pres">
      <dgm:prSet presAssocID="{B46BE0A2-6D51-4742-94E4-FF8CBFCB12BF}" presName="spaceBetweenRectangles" presStyleCnt="0"/>
      <dgm:spPr/>
    </dgm:pt>
    <dgm:pt modelId="{B8A319E2-07B4-C049-9397-1F270A4872E5}" type="pres">
      <dgm:prSet presAssocID="{D019F6E4-099E-544D-BE18-CDC0078F77D1}" presName="parentLin" presStyleCnt="0"/>
      <dgm:spPr/>
    </dgm:pt>
    <dgm:pt modelId="{F974668C-9CDC-CA49-9F11-C4D89BCD9ADF}" type="pres">
      <dgm:prSet presAssocID="{D019F6E4-099E-544D-BE18-CDC0078F77D1}" presName="parentLeftMargin" presStyleLbl="node1" presStyleIdx="1" presStyleCnt="5"/>
      <dgm:spPr/>
      <dgm:t>
        <a:bodyPr/>
        <a:lstStyle/>
        <a:p>
          <a:endParaRPr lang="ru-RU"/>
        </a:p>
      </dgm:t>
    </dgm:pt>
    <dgm:pt modelId="{E8A42ACC-E276-D847-886A-9FFAE120E6FF}" type="pres">
      <dgm:prSet presAssocID="{D019F6E4-099E-544D-BE18-CDC0078F77D1}" presName="parentText" presStyleLbl="node1" presStyleIdx="2" presStyleCnt="5" custScaleX="127320" custScaleY="162251" custLinFactNeighborX="22965" custLinFactNeighborY="8127">
        <dgm:presLayoutVars>
          <dgm:chMax val="0"/>
          <dgm:bulletEnabled val="1"/>
        </dgm:presLayoutVars>
      </dgm:prSet>
      <dgm:spPr/>
      <dgm:t>
        <a:bodyPr/>
        <a:lstStyle/>
        <a:p>
          <a:endParaRPr lang="ru-RU"/>
        </a:p>
      </dgm:t>
    </dgm:pt>
    <dgm:pt modelId="{4B4DC4F4-189F-5A41-9133-F6B70CD6A8B4}" type="pres">
      <dgm:prSet presAssocID="{D019F6E4-099E-544D-BE18-CDC0078F77D1}" presName="negativeSpace" presStyleCnt="0"/>
      <dgm:spPr/>
    </dgm:pt>
    <dgm:pt modelId="{A7E18798-730E-6A41-8E81-067E3EE00DCD}" type="pres">
      <dgm:prSet presAssocID="{D019F6E4-099E-544D-BE18-CDC0078F77D1}" presName="childText" presStyleLbl="conFgAcc1" presStyleIdx="2" presStyleCnt="5">
        <dgm:presLayoutVars>
          <dgm:bulletEnabled val="1"/>
        </dgm:presLayoutVars>
      </dgm:prSet>
      <dgm:spPr/>
    </dgm:pt>
    <dgm:pt modelId="{A829EC59-1C05-CF4B-989A-4CB379074C11}" type="pres">
      <dgm:prSet presAssocID="{0FE9A601-9B8B-7D4C-B895-2BA2C85C4AD8}" presName="spaceBetweenRectangles" presStyleCnt="0"/>
      <dgm:spPr/>
    </dgm:pt>
    <dgm:pt modelId="{7AF47812-6747-5C44-B112-8C2C0EA7BE85}" type="pres">
      <dgm:prSet presAssocID="{79A106E6-BB9C-9F4B-BF93-3165C2053762}" presName="parentLin" presStyleCnt="0"/>
      <dgm:spPr/>
    </dgm:pt>
    <dgm:pt modelId="{391EDA87-9623-3942-A4E6-1F37CDE05BE6}" type="pres">
      <dgm:prSet presAssocID="{79A106E6-BB9C-9F4B-BF93-3165C2053762}" presName="parentLeftMargin" presStyleLbl="node1" presStyleIdx="2" presStyleCnt="5"/>
      <dgm:spPr/>
      <dgm:t>
        <a:bodyPr/>
        <a:lstStyle/>
        <a:p>
          <a:endParaRPr lang="ru-RU"/>
        </a:p>
      </dgm:t>
    </dgm:pt>
    <dgm:pt modelId="{8F3E9CDE-E3F9-0E4E-8024-6BD90BD86382}" type="pres">
      <dgm:prSet presAssocID="{79A106E6-BB9C-9F4B-BF93-3165C2053762}" presName="parentText" presStyleLbl="node1" presStyleIdx="3" presStyleCnt="5" custScaleX="128893" custScaleY="232662" custLinFactNeighborX="19790" custLinFactNeighborY="27530">
        <dgm:presLayoutVars>
          <dgm:chMax val="0"/>
          <dgm:bulletEnabled val="1"/>
        </dgm:presLayoutVars>
      </dgm:prSet>
      <dgm:spPr/>
      <dgm:t>
        <a:bodyPr/>
        <a:lstStyle/>
        <a:p>
          <a:endParaRPr lang="ru-RU"/>
        </a:p>
      </dgm:t>
    </dgm:pt>
    <dgm:pt modelId="{4442D99E-5D1C-6241-A3F9-29E7E9E6AC9F}" type="pres">
      <dgm:prSet presAssocID="{79A106E6-BB9C-9F4B-BF93-3165C2053762}" presName="negativeSpace" presStyleCnt="0"/>
      <dgm:spPr/>
    </dgm:pt>
    <dgm:pt modelId="{7021DC40-3969-2E44-A0E2-85498023DDFE}" type="pres">
      <dgm:prSet presAssocID="{79A106E6-BB9C-9F4B-BF93-3165C2053762}" presName="childText" presStyleLbl="conFgAcc1" presStyleIdx="3" presStyleCnt="5">
        <dgm:presLayoutVars>
          <dgm:bulletEnabled val="1"/>
        </dgm:presLayoutVars>
      </dgm:prSet>
      <dgm:spPr/>
    </dgm:pt>
    <dgm:pt modelId="{2D1BD47A-402A-4BD2-866D-94E6995719A5}" type="pres">
      <dgm:prSet presAssocID="{92768170-4BBD-3646-8217-E698AB4423F8}" presName="spaceBetweenRectangles" presStyleCnt="0"/>
      <dgm:spPr/>
    </dgm:pt>
    <dgm:pt modelId="{22B3EF73-58A3-492A-8853-26D13A377810}" type="pres">
      <dgm:prSet presAssocID="{A0E66A7F-6DB8-4FA7-8DC0-3F6234E82408}" presName="parentLin" presStyleCnt="0"/>
      <dgm:spPr/>
    </dgm:pt>
    <dgm:pt modelId="{198F57D4-7207-4C12-86C1-F3617BE8CD3B}" type="pres">
      <dgm:prSet presAssocID="{A0E66A7F-6DB8-4FA7-8DC0-3F6234E82408}" presName="parentLeftMargin" presStyleLbl="node1" presStyleIdx="3" presStyleCnt="5"/>
      <dgm:spPr/>
      <dgm:t>
        <a:bodyPr/>
        <a:lstStyle/>
        <a:p>
          <a:endParaRPr lang="ru-RU"/>
        </a:p>
      </dgm:t>
    </dgm:pt>
    <dgm:pt modelId="{D5EAD9BF-905C-4D78-901E-6A6FD0F9778D}" type="pres">
      <dgm:prSet presAssocID="{A0E66A7F-6DB8-4FA7-8DC0-3F6234E82408}" presName="parentText" presStyleLbl="node1" presStyleIdx="4" presStyleCnt="5" custScaleX="129889" custScaleY="450080" custLinFactNeighborX="18319" custLinFactNeighborY="6868">
        <dgm:presLayoutVars>
          <dgm:chMax val="0"/>
          <dgm:bulletEnabled val="1"/>
        </dgm:presLayoutVars>
      </dgm:prSet>
      <dgm:spPr/>
      <dgm:t>
        <a:bodyPr/>
        <a:lstStyle/>
        <a:p>
          <a:endParaRPr lang="ru-RU"/>
        </a:p>
      </dgm:t>
    </dgm:pt>
    <dgm:pt modelId="{6BAA18FB-FFB3-43A0-9F61-9CE7D39A3473}" type="pres">
      <dgm:prSet presAssocID="{A0E66A7F-6DB8-4FA7-8DC0-3F6234E82408}" presName="negativeSpace" presStyleCnt="0"/>
      <dgm:spPr/>
    </dgm:pt>
    <dgm:pt modelId="{5DDF0082-874B-4DAF-8E86-0131005E9B97}" type="pres">
      <dgm:prSet presAssocID="{A0E66A7F-6DB8-4FA7-8DC0-3F6234E82408}" presName="childText" presStyleLbl="conFgAcc1" presStyleIdx="4" presStyleCnt="5">
        <dgm:presLayoutVars>
          <dgm:bulletEnabled val="1"/>
        </dgm:presLayoutVars>
      </dgm:prSet>
      <dgm:spPr/>
    </dgm:pt>
  </dgm:ptLst>
  <dgm:cxnLst>
    <dgm:cxn modelId="{F716DC53-DAC8-4E46-AB50-CC9584B440B4}" type="presOf" srcId="{A0E66A7F-6DB8-4FA7-8DC0-3F6234E82408}" destId="{198F57D4-7207-4C12-86C1-F3617BE8CD3B}" srcOrd="0" destOrd="0" presId="urn:microsoft.com/office/officeart/2005/8/layout/list1"/>
    <dgm:cxn modelId="{2A9A3B74-FA7A-4BC5-8364-87CB0BB719BE}" srcId="{050C64BB-1460-EF42-815F-F42A9081DA9D}" destId="{A0E66A7F-6DB8-4FA7-8DC0-3F6234E82408}" srcOrd="4" destOrd="0" parTransId="{CD968853-43E9-40E7-AD8F-662ACE578AD8}" sibTransId="{97815B66-8319-4E2A-8A0D-854878DA35D5}"/>
    <dgm:cxn modelId="{5B9360FA-442F-4B3E-B872-097C2C6C7A3E}" type="presOf" srcId="{A0E66A7F-6DB8-4FA7-8DC0-3F6234E82408}" destId="{D5EAD9BF-905C-4D78-901E-6A6FD0F9778D}" srcOrd="1" destOrd="0" presId="urn:microsoft.com/office/officeart/2005/8/layout/list1"/>
    <dgm:cxn modelId="{119A5719-BFAB-427D-826D-7137E5445D7E}" type="presOf" srcId="{67EE1368-4A24-1546-9E5F-F028F836595B}" destId="{61F0BFB5-E215-A645-95E9-209164FB92A3}" srcOrd="1" destOrd="0" presId="urn:microsoft.com/office/officeart/2005/8/layout/list1"/>
    <dgm:cxn modelId="{83AF155E-3343-EA45-9731-C4DFC95E5800}" srcId="{050C64BB-1460-EF42-815F-F42A9081DA9D}" destId="{67EE1368-4A24-1546-9E5F-F028F836595B}" srcOrd="1" destOrd="0" parTransId="{2BDF0932-C589-BB4E-919C-F6FCF350BCEA}" sibTransId="{B46BE0A2-6D51-4742-94E4-FF8CBFCB12BF}"/>
    <dgm:cxn modelId="{F29B0B6F-B0CF-5F44-B637-53E80EF339DF}" srcId="{050C64BB-1460-EF42-815F-F42A9081DA9D}" destId="{D019F6E4-099E-544D-BE18-CDC0078F77D1}" srcOrd="2" destOrd="0" parTransId="{8D53B079-5006-944F-8116-7009D08B20D9}" sibTransId="{0FE9A601-9B8B-7D4C-B895-2BA2C85C4AD8}"/>
    <dgm:cxn modelId="{903F3D58-358E-E540-A33F-EDA81F3B4513}" srcId="{050C64BB-1460-EF42-815F-F42A9081DA9D}" destId="{A92A2DE4-B0B3-9D45-B5E2-2BF27B369127}" srcOrd="0" destOrd="0" parTransId="{84EDB143-201C-A84C-8DBB-36DA23DE5EA1}" sibTransId="{18D52247-6A9D-C84D-98BC-E4C482666282}"/>
    <dgm:cxn modelId="{16311035-6C8C-4E4B-9585-569A7838ED68}" type="presOf" srcId="{D019F6E4-099E-544D-BE18-CDC0078F77D1}" destId="{F974668C-9CDC-CA49-9F11-C4D89BCD9ADF}" srcOrd="0" destOrd="0" presId="urn:microsoft.com/office/officeart/2005/8/layout/list1"/>
    <dgm:cxn modelId="{24300313-09A4-4CE8-9449-F06FAF2ACEE9}" type="presOf" srcId="{A92A2DE4-B0B3-9D45-B5E2-2BF27B369127}" destId="{70B6C522-DE85-1E44-9DCB-2D287E90D9F9}" srcOrd="0" destOrd="0" presId="urn:microsoft.com/office/officeart/2005/8/layout/list1"/>
    <dgm:cxn modelId="{34E852FF-17C0-4E1F-8A2A-CBE161633E3C}" type="presOf" srcId="{79A106E6-BB9C-9F4B-BF93-3165C2053762}" destId="{8F3E9CDE-E3F9-0E4E-8024-6BD90BD86382}" srcOrd="1" destOrd="0" presId="urn:microsoft.com/office/officeart/2005/8/layout/list1"/>
    <dgm:cxn modelId="{0391E792-B1C1-493B-818D-ECA0327658A1}" type="presOf" srcId="{050C64BB-1460-EF42-815F-F42A9081DA9D}" destId="{536648B6-8AF2-DD40-A0DF-DCA28AD920F5}" srcOrd="0" destOrd="0" presId="urn:microsoft.com/office/officeart/2005/8/layout/list1"/>
    <dgm:cxn modelId="{C355C565-C123-894B-AED2-B61C24085C61}" srcId="{050C64BB-1460-EF42-815F-F42A9081DA9D}" destId="{79A106E6-BB9C-9F4B-BF93-3165C2053762}" srcOrd="3" destOrd="0" parTransId="{D8FC7561-373B-7F4B-8215-B3C8A66E8AD8}" sibTransId="{92768170-4BBD-3646-8217-E698AB4423F8}"/>
    <dgm:cxn modelId="{74AE28A6-E12A-4655-B7B5-DC9A111C0B1A}" type="presOf" srcId="{79A106E6-BB9C-9F4B-BF93-3165C2053762}" destId="{391EDA87-9623-3942-A4E6-1F37CDE05BE6}" srcOrd="0" destOrd="0" presId="urn:microsoft.com/office/officeart/2005/8/layout/list1"/>
    <dgm:cxn modelId="{EF55D2C5-6E6C-4DC2-A9FB-47F2CF05AB2B}" type="presOf" srcId="{A92A2DE4-B0B3-9D45-B5E2-2BF27B369127}" destId="{383BB39B-9BD8-1E4E-96D4-8D7402BFCE33}" srcOrd="1" destOrd="0" presId="urn:microsoft.com/office/officeart/2005/8/layout/list1"/>
    <dgm:cxn modelId="{4E1AC723-2C9C-47B9-B4CC-009C3B318CC8}" type="presOf" srcId="{D019F6E4-099E-544D-BE18-CDC0078F77D1}" destId="{E8A42ACC-E276-D847-886A-9FFAE120E6FF}" srcOrd="1" destOrd="0" presId="urn:microsoft.com/office/officeart/2005/8/layout/list1"/>
    <dgm:cxn modelId="{B5AC4543-494D-4043-8761-C13FD745B698}" type="presOf" srcId="{67EE1368-4A24-1546-9E5F-F028F836595B}" destId="{624B71A0-DEA4-374B-8826-248865B71D28}" srcOrd="0" destOrd="0" presId="urn:microsoft.com/office/officeart/2005/8/layout/list1"/>
    <dgm:cxn modelId="{8B9A5BA5-3B88-49F2-93AF-6C9A336BDC2C}" type="presParOf" srcId="{536648B6-8AF2-DD40-A0DF-DCA28AD920F5}" destId="{2766364C-30E3-0845-8EC1-7F1E74A043EB}" srcOrd="0" destOrd="0" presId="urn:microsoft.com/office/officeart/2005/8/layout/list1"/>
    <dgm:cxn modelId="{AB81BBCA-909A-4978-A561-09AA4AB39BCC}" type="presParOf" srcId="{2766364C-30E3-0845-8EC1-7F1E74A043EB}" destId="{70B6C522-DE85-1E44-9DCB-2D287E90D9F9}" srcOrd="0" destOrd="0" presId="urn:microsoft.com/office/officeart/2005/8/layout/list1"/>
    <dgm:cxn modelId="{6A23D3DC-DAC4-4A0E-AFC7-905C645A8A7D}" type="presParOf" srcId="{2766364C-30E3-0845-8EC1-7F1E74A043EB}" destId="{383BB39B-9BD8-1E4E-96D4-8D7402BFCE33}" srcOrd="1" destOrd="0" presId="urn:microsoft.com/office/officeart/2005/8/layout/list1"/>
    <dgm:cxn modelId="{4CD0952B-08F4-4AAA-BD7E-4173A7764AB3}" type="presParOf" srcId="{536648B6-8AF2-DD40-A0DF-DCA28AD920F5}" destId="{9CA687B2-13AB-7146-98A9-BB69BA893D06}" srcOrd="1" destOrd="0" presId="urn:microsoft.com/office/officeart/2005/8/layout/list1"/>
    <dgm:cxn modelId="{22C12B16-825C-4305-89B7-8E8F2D8C891E}" type="presParOf" srcId="{536648B6-8AF2-DD40-A0DF-DCA28AD920F5}" destId="{BD8B607C-8537-F546-9E81-ED2B098B3065}" srcOrd="2" destOrd="0" presId="urn:microsoft.com/office/officeart/2005/8/layout/list1"/>
    <dgm:cxn modelId="{60B03816-73DA-4DE5-8523-A87DADE702FA}" type="presParOf" srcId="{536648B6-8AF2-DD40-A0DF-DCA28AD920F5}" destId="{E8074403-EAA1-C940-B12A-9E0394C0468A}" srcOrd="3" destOrd="0" presId="urn:microsoft.com/office/officeart/2005/8/layout/list1"/>
    <dgm:cxn modelId="{B4601D8A-FF98-4630-AC2E-BC91DDFA4B43}" type="presParOf" srcId="{536648B6-8AF2-DD40-A0DF-DCA28AD920F5}" destId="{EC8CDAD7-A230-5041-BEF4-79F462E9D784}" srcOrd="4" destOrd="0" presId="urn:microsoft.com/office/officeart/2005/8/layout/list1"/>
    <dgm:cxn modelId="{A4EA1430-4F4F-426F-97B8-0C984E8D9650}" type="presParOf" srcId="{EC8CDAD7-A230-5041-BEF4-79F462E9D784}" destId="{624B71A0-DEA4-374B-8826-248865B71D28}" srcOrd="0" destOrd="0" presId="urn:microsoft.com/office/officeart/2005/8/layout/list1"/>
    <dgm:cxn modelId="{895E4B6E-6A34-49B2-B5E9-D2F766BBD578}" type="presParOf" srcId="{EC8CDAD7-A230-5041-BEF4-79F462E9D784}" destId="{61F0BFB5-E215-A645-95E9-209164FB92A3}" srcOrd="1" destOrd="0" presId="urn:microsoft.com/office/officeart/2005/8/layout/list1"/>
    <dgm:cxn modelId="{55FA2592-B08C-4CDF-8ABB-5E0EF8187B8A}" type="presParOf" srcId="{536648B6-8AF2-DD40-A0DF-DCA28AD920F5}" destId="{38779673-E8B6-8449-9820-63EF26F5AE2E}" srcOrd="5" destOrd="0" presId="urn:microsoft.com/office/officeart/2005/8/layout/list1"/>
    <dgm:cxn modelId="{F316E14E-8A7E-4785-BF31-E0F3D8342D57}" type="presParOf" srcId="{536648B6-8AF2-DD40-A0DF-DCA28AD920F5}" destId="{9BEF1437-CF72-9244-AF9B-E9D8DFBA2CE4}" srcOrd="6" destOrd="0" presId="urn:microsoft.com/office/officeart/2005/8/layout/list1"/>
    <dgm:cxn modelId="{DB90FAC4-8308-41A8-BC98-753DDB5C2AEB}" type="presParOf" srcId="{536648B6-8AF2-DD40-A0DF-DCA28AD920F5}" destId="{E7F8AA2B-5731-5041-98F0-2EFCB9D771A3}" srcOrd="7" destOrd="0" presId="urn:microsoft.com/office/officeart/2005/8/layout/list1"/>
    <dgm:cxn modelId="{ABE9D908-53C5-414D-89C6-494FDF64D2CC}" type="presParOf" srcId="{536648B6-8AF2-DD40-A0DF-DCA28AD920F5}" destId="{B8A319E2-07B4-C049-9397-1F270A4872E5}" srcOrd="8" destOrd="0" presId="urn:microsoft.com/office/officeart/2005/8/layout/list1"/>
    <dgm:cxn modelId="{A347A15F-AC13-4541-9CB2-2796A2F6A3A3}" type="presParOf" srcId="{B8A319E2-07B4-C049-9397-1F270A4872E5}" destId="{F974668C-9CDC-CA49-9F11-C4D89BCD9ADF}" srcOrd="0" destOrd="0" presId="urn:microsoft.com/office/officeart/2005/8/layout/list1"/>
    <dgm:cxn modelId="{ECA4D69B-7AFD-4BE7-81FE-EB739205FB3A}" type="presParOf" srcId="{B8A319E2-07B4-C049-9397-1F270A4872E5}" destId="{E8A42ACC-E276-D847-886A-9FFAE120E6FF}" srcOrd="1" destOrd="0" presId="urn:microsoft.com/office/officeart/2005/8/layout/list1"/>
    <dgm:cxn modelId="{D5F6AD61-94BC-4652-B1BC-8EB904560FC7}" type="presParOf" srcId="{536648B6-8AF2-DD40-A0DF-DCA28AD920F5}" destId="{4B4DC4F4-189F-5A41-9133-F6B70CD6A8B4}" srcOrd="9" destOrd="0" presId="urn:microsoft.com/office/officeart/2005/8/layout/list1"/>
    <dgm:cxn modelId="{5DEC90BA-D1A2-46F5-985B-6AAC9BE5EF08}" type="presParOf" srcId="{536648B6-8AF2-DD40-A0DF-DCA28AD920F5}" destId="{A7E18798-730E-6A41-8E81-067E3EE00DCD}" srcOrd="10" destOrd="0" presId="urn:microsoft.com/office/officeart/2005/8/layout/list1"/>
    <dgm:cxn modelId="{54BE376D-47FB-4473-8723-47C8133EE607}" type="presParOf" srcId="{536648B6-8AF2-DD40-A0DF-DCA28AD920F5}" destId="{A829EC59-1C05-CF4B-989A-4CB379074C11}" srcOrd="11" destOrd="0" presId="urn:microsoft.com/office/officeart/2005/8/layout/list1"/>
    <dgm:cxn modelId="{99045886-983E-4397-836A-DDCA77749EA8}" type="presParOf" srcId="{536648B6-8AF2-DD40-A0DF-DCA28AD920F5}" destId="{7AF47812-6747-5C44-B112-8C2C0EA7BE85}" srcOrd="12" destOrd="0" presId="urn:microsoft.com/office/officeart/2005/8/layout/list1"/>
    <dgm:cxn modelId="{C701E290-902E-4ED8-B833-4B094568B9A7}" type="presParOf" srcId="{7AF47812-6747-5C44-B112-8C2C0EA7BE85}" destId="{391EDA87-9623-3942-A4E6-1F37CDE05BE6}" srcOrd="0" destOrd="0" presId="urn:microsoft.com/office/officeart/2005/8/layout/list1"/>
    <dgm:cxn modelId="{9C85A776-CCEF-4D05-A0B7-A6BAE9FB3F58}" type="presParOf" srcId="{7AF47812-6747-5C44-B112-8C2C0EA7BE85}" destId="{8F3E9CDE-E3F9-0E4E-8024-6BD90BD86382}" srcOrd="1" destOrd="0" presId="urn:microsoft.com/office/officeart/2005/8/layout/list1"/>
    <dgm:cxn modelId="{D44390A1-5152-4626-8E0F-BD1F3FFC52E5}" type="presParOf" srcId="{536648B6-8AF2-DD40-A0DF-DCA28AD920F5}" destId="{4442D99E-5D1C-6241-A3F9-29E7E9E6AC9F}" srcOrd="13" destOrd="0" presId="urn:microsoft.com/office/officeart/2005/8/layout/list1"/>
    <dgm:cxn modelId="{E33BC372-37CC-4223-A37C-503C6B0BD2A5}" type="presParOf" srcId="{536648B6-8AF2-DD40-A0DF-DCA28AD920F5}" destId="{7021DC40-3969-2E44-A0E2-85498023DDFE}" srcOrd="14" destOrd="0" presId="urn:microsoft.com/office/officeart/2005/8/layout/list1"/>
    <dgm:cxn modelId="{9C514571-EC86-45C3-8971-DD09E020DCE8}" type="presParOf" srcId="{536648B6-8AF2-DD40-A0DF-DCA28AD920F5}" destId="{2D1BD47A-402A-4BD2-866D-94E6995719A5}" srcOrd="15" destOrd="0" presId="urn:microsoft.com/office/officeart/2005/8/layout/list1"/>
    <dgm:cxn modelId="{2B69991A-658A-410B-ABEA-76CBC944145C}" type="presParOf" srcId="{536648B6-8AF2-DD40-A0DF-DCA28AD920F5}" destId="{22B3EF73-58A3-492A-8853-26D13A377810}" srcOrd="16" destOrd="0" presId="urn:microsoft.com/office/officeart/2005/8/layout/list1"/>
    <dgm:cxn modelId="{6CF8A10B-E30A-4514-9426-4C15959CB8A3}" type="presParOf" srcId="{22B3EF73-58A3-492A-8853-26D13A377810}" destId="{198F57D4-7207-4C12-86C1-F3617BE8CD3B}" srcOrd="0" destOrd="0" presId="urn:microsoft.com/office/officeart/2005/8/layout/list1"/>
    <dgm:cxn modelId="{1887C40F-674E-477A-9C4E-4A7FB35A4A9F}" type="presParOf" srcId="{22B3EF73-58A3-492A-8853-26D13A377810}" destId="{D5EAD9BF-905C-4D78-901E-6A6FD0F9778D}" srcOrd="1" destOrd="0" presId="urn:microsoft.com/office/officeart/2005/8/layout/list1"/>
    <dgm:cxn modelId="{C0302F07-E822-4F4A-8A6E-070898CE820D}" type="presParOf" srcId="{536648B6-8AF2-DD40-A0DF-DCA28AD920F5}" destId="{6BAA18FB-FFB3-43A0-9F61-9CE7D39A3473}" srcOrd="17" destOrd="0" presId="urn:microsoft.com/office/officeart/2005/8/layout/list1"/>
    <dgm:cxn modelId="{05DBA72A-F043-427F-999F-D83CDDED11E5}" type="presParOf" srcId="{536648B6-8AF2-DD40-A0DF-DCA28AD920F5}" destId="{5DDF0082-874B-4DAF-8E86-0131005E9B97}"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3489DDB-4EE6-485E-B251-F086C1597EE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937F05F3-E439-4404-A8A6-89FF069BEFEF}">
      <dgm:prSet phldrT="[Текст]" custT="1"/>
      <dgm:spPr>
        <a:solidFill>
          <a:schemeClr val="accent1">
            <a:lumMod val="20000"/>
            <a:lumOff val="80000"/>
          </a:schemeClr>
        </a:solidFill>
        <a:ln>
          <a:solidFill>
            <a:srgbClr val="002060"/>
          </a:solidFill>
        </a:ln>
      </dgm:spPr>
      <dgm:t>
        <a:bodyPr/>
        <a:lstStyle/>
        <a:p>
          <a:r>
            <a:rPr lang="ru-RU" sz="2400" b="1" dirty="0" smtClean="0">
              <a:solidFill>
                <a:srgbClr val="002060"/>
              </a:solidFill>
            </a:rPr>
            <a:t>Методология и практика государственно-общественного управления в образовательной организации </a:t>
          </a:r>
          <a:endParaRPr lang="ru-RU" sz="2400" b="1" dirty="0">
            <a:solidFill>
              <a:srgbClr val="002060"/>
            </a:solidFill>
          </a:endParaRPr>
        </a:p>
      </dgm:t>
    </dgm:pt>
    <dgm:pt modelId="{C150E7E1-CBF0-4CFF-A8F8-3748AC18F940}" type="parTrans" cxnId="{08C9E5FD-F786-40E3-AEBC-4BB3DC385E23}">
      <dgm:prSet/>
      <dgm:spPr/>
      <dgm:t>
        <a:bodyPr/>
        <a:lstStyle/>
        <a:p>
          <a:endParaRPr lang="ru-RU"/>
        </a:p>
      </dgm:t>
    </dgm:pt>
    <dgm:pt modelId="{697152FD-3E4D-4F18-9557-D6A90F40EBCD}" type="sibTrans" cxnId="{08C9E5FD-F786-40E3-AEBC-4BB3DC385E23}">
      <dgm:prSet/>
      <dgm:spPr/>
      <dgm:t>
        <a:bodyPr/>
        <a:lstStyle/>
        <a:p>
          <a:endParaRPr lang="ru-RU"/>
        </a:p>
      </dgm:t>
    </dgm:pt>
    <dgm:pt modelId="{621C582C-1E1A-4B6D-B07D-9B789E87D571}">
      <dgm:prSet phldrT="[Текст]" phldr="1"/>
      <dgm:spPr/>
      <dgm:t>
        <a:bodyPr/>
        <a:lstStyle/>
        <a:p>
          <a:endParaRPr lang="ru-RU" dirty="0"/>
        </a:p>
      </dgm:t>
    </dgm:pt>
    <dgm:pt modelId="{E0B90FBD-30D2-43CC-8415-35DD0D78B54C}" type="parTrans" cxnId="{CB1034AB-62B5-4AC9-BDD9-AC6CACB72257}">
      <dgm:prSet/>
      <dgm:spPr/>
      <dgm:t>
        <a:bodyPr/>
        <a:lstStyle/>
        <a:p>
          <a:endParaRPr lang="ru-RU"/>
        </a:p>
      </dgm:t>
    </dgm:pt>
    <dgm:pt modelId="{D8BE50C5-6E5C-4540-BF99-CD5BAFF32A58}" type="sibTrans" cxnId="{CB1034AB-62B5-4AC9-BDD9-AC6CACB72257}">
      <dgm:prSet/>
      <dgm:spPr/>
      <dgm:t>
        <a:bodyPr/>
        <a:lstStyle/>
        <a:p>
          <a:endParaRPr lang="ru-RU"/>
        </a:p>
      </dgm:t>
    </dgm:pt>
    <dgm:pt modelId="{103C5796-E199-460E-9E7B-0497C9290AFF}">
      <dgm:prSet phldrT="[Текст]" custT="1"/>
      <dgm:spPr>
        <a:solidFill>
          <a:schemeClr val="accent1">
            <a:lumMod val="40000"/>
            <a:lumOff val="60000"/>
          </a:schemeClr>
        </a:solidFill>
        <a:ln>
          <a:solidFill>
            <a:srgbClr val="002060"/>
          </a:solidFill>
        </a:ln>
      </dgm:spPr>
      <dgm:t>
        <a:bodyPr/>
        <a:lstStyle/>
        <a:p>
          <a:r>
            <a:rPr lang="ru-RU" sz="2400" b="1" dirty="0" smtClean="0">
              <a:solidFill>
                <a:srgbClr val="002060"/>
              </a:solidFill>
            </a:rPr>
            <a:t>Актуальные вопросы организации питания обучающихся и воспитанников в образовательных организациях: практика ГОУ</a:t>
          </a:r>
          <a:endParaRPr lang="ru-RU" sz="2400" b="1" dirty="0">
            <a:solidFill>
              <a:srgbClr val="002060"/>
            </a:solidFill>
          </a:endParaRPr>
        </a:p>
      </dgm:t>
    </dgm:pt>
    <dgm:pt modelId="{8826E45E-5AD6-40BE-9B8D-EC14D05F4DA1}" type="parTrans" cxnId="{DCEDC6D6-C229-48A9-8B3F-570E9FEA3CED}">
      <dgm:prSet/>
      <dgm:spPr/>
      <dgm:t>
        <a:bodyPr/>
        <a:lstStyle/>
        <a:p>
          <a:endParaRPr lang="ru-RU"/>
        </a:p>
      </dgm:t>
    </dgm:pt>
    <dgm:pt modelId="{1B056596-5001-4024-BEE1-EF234CD3F6C9}" type="sibTrans" cxnId="{DCEDC6D6-C229-48A9-8B3F-570E9FEA3CED}">
      <dgm:prSet/>
      <dgm:spPr/>
      <dgm:t>
        <a:bodyPr/>
        <a:lstStyle/>
        <a:p>
          <a:endParaRPr lang="ru-RU"/>
        </a:p>
      </dgm:t>
    </dgm:pt>
    <dgm:pt modelId="{FCE5ACBD-7140-4AF8-A349-E79DE00BD921}">
      <dgm:prSet phldrT="[Текст]" phldr="1"/>
      <dgm:spPr/>
      <dgm:t>
        <a:bodyPr/>
        <a:lstStyle/>
        <a:p>
          <a:endParaRPr lang="ru-RU" dirty="0"/>
        </a:p>
      </dgm:t>
    </dgm:pt>
    <dgm:pt modelId="{16C2F370-20FD-409F-B345-B48E73966224}" type="parTrans" cxnId="{E5875759-105A-439C-8357-12EA63057CE8}">
      <dgm:prSet/>
      <dgm:spPr/>
      <dgm:t>
        <a:bodyPr/>
        <a:lstStyle/>
        <a:p>
          <a:endParaRPr lang="ru-RU"/>
        </a:p>
      </dgm:t>
    </dgm:pt>
    <dgm:pt modelId="{399F1C44-7E9E-4F4E-901C-2E85FC8186C5}" type="sibTrans" cxnId="{E5875759-105A-439C-8357-12EA63057CE8}">
      <dgm:prSet/>
      <dgm:spPr/>
      <dgm:t>
        <a:bodyPr/>
        <a:lstStyle/>
        <a:p>
          <a:endParaRPr lang="ru-RU"/>
        </a:p>
      </dgm:t>
    </dgm:pt>
    <dgm:pt modelId="{C0E8E66E-1D46-4675-AF43-5CC37E0F9868}">
      <dgm:prSet custT="1"/>
      <dgm:spPr>
        <a:solidFill>
          <a:schemeClr val="accent1">
            <a:lumMod val="40000"/>
            <a:lumOff val="60000"/>
          </a:schemeClr>
        </a:solidFill>
        <a:ln>
          <a:solidFill>
            <a:srgbClr val="002060"/>
          </a:solidFill>
        </a:ln>
      </dgm:spPr>
      <dgm:t>
        <a:bodyPr/>
        <a:lstStyle/>
        <a:p>
          <a:r>
            <a:rPr lang="ru-RU" sz="500" dirty="0" smtClean="0"/>
            <a:t>«</a:t>
          </a:r>
          <a:r>
            <a:rPr lang="ru-RU" sz="2400" b="1" dirty="0" smtClean="0">
              <a:solidFill>
                <a:srgbClr val="002060"/>
              </a:solidFill>
            </a:rPr>
            <a:t>Место и роль органов государственно-общественного управления образовательной организацией при переходе на эффективный контракт</a:t>
          </a:r>
          <a:endParaRPr lang="ru-RU" sz="2800" b="1" dirty="0" smtClean="0">
            <a:solidFill>
              <a:srgbClr val="002060"/>
            </a:solidFill>
          </a:endParaRPr>
        </a:p>
      </dgm:t>
    </dgm:pt>
    <dgm:pt modelId="{814688F7-7A88-4196-901A-8716E470868B}" type="parTrans" cxnId="{AC7770BA-C1FA-41BD-8044-454F9607B4A4}">
      <dgm:prSet/>
      <dgm:spPr/>
      <dgm:t>
        <a:bodyPr/>
        <a:lstStyle/>
        <a:p>
          <a:endParaRPr lang="ru-RU"/>
        </a:p>
      </dgm:t>
    </dgm:pt>
    <dgm:pt modelId="{CC08867F-E07E-4CC2-BA4C-BA1F98B132E2}" type="sibTrans" cxnId="{AC7770BA-C1FA-41BD-8044-454F9607B4A4}">
      <dgm:prSet/>
      <dgm:spPr/>
      <dgm:t>
        <a:bodyPr/>
        <a:lstStyle/>
        <a:p>
          <a:endParaRPr lang="ru-RU"/>
        </a:p>
      </dgm:t>
    </dgm:pt>
    <dgm:pt modelId="{338092DF-1004-4BEC-95E7-366FA78DA09C}">
      <dgm:prSet custT="1"/>
      <dgm:spPr>
        <a:solidFill>
          <a:schemeClr val="accent1">
            <a:lumMod val="40000"/>
            <a:lumOff val="60000"/>
          </a:schemeClr>
        </a:solidFill>
        <a:ln>
          <a:solidFill>
            <a:srgbClr val="002060"/>
          </a:solidFill>
        </a:ln>
      </dgm:spPr>
      <dgm:t>
        <a:bodyPr/>
        <a:lstStyle/>
        <a:p>
          <a:r>
            <a:rPr lang="ru-RU" sz="2400" b="1" dirty="0" smtClean="0">
              <a:solidFill>
                <a:srgbClr val="002060"/>
              </a:solidFill>
            </a:rPr>
            <a:t>Внедрение и реализация эффективного контракта в образовательных организациях</a:t>
          </a:r>
          <a:endParaRPr lang="ru-RU" sz="2400" dirty="0"/>
        </a:p>
      </dgm:t>
    </dgm:pt>
    <dgm:pt modelId="{B393B03B-27E5-407E-9565-3EE7D6AA802F}" type="parTrans" cxnId="{83EE3AF0-AE90-4953-BC42-C4C3AB428AE5}">
      <dgm:prSet/>
      <dgm:spPr/>
      <dgm:t>
        <a:bodyPr/>
        <a:lstStyle/>
        <a:p>
          <a:endParaRPr lang="ru-RU"/>
        </a:p>
      </dgm:t>
    </dgm:pt>
    <dgm:pt modelId="{F2BC491C-B5E9-4EE0-9A25-F189960F6882}" type="sibTrans" cxnId="{83EE3AF0-AE90-4953-BC42-C4C3AB428AE5}">
      <dgm:prSet/>
      <dgm:spPr/>
      <dgm:t>
        <a:bodyPr/>
        <a:lstStyle/>
        <a:p>
          <a:endParaRPr lang="ru-RU"/>
        </a:p>
      </dgm:t>
    </dgm:pt>
    <dgm:pt modelId="{B8BA4473-5D11-4846-A639-6731F1B10FF7}" type="pres">
      <dgm:prSet presAssocID="{E3489DDB-4EE6-485E-B251-F086C1597EE2}" presName="linear" presStyleCnt="0">
        <dgm:presLayoutVars>
          <dgm:animLvl val="lvl"/>
          <dgm:resizeHandles val="exact"/>
        </dgm:presLayoutVars>
      </dgm:prSet>
      <dgm:spPr/>
      <dgm:t>
        <a:bodyPr/>
        <a:lstStyle/>
        <a:p>
          <a:endParaRPr lang="ru-RU"/>
        </a:p>
      </dgm:t>
    </dgm:pt>
    <dgm:pt modelId="{91DC7D21-8A7C-485B-9371-5B85E31ABE2F}" type="pres">
      <dgm:prSet presAssocID="{937F05F3-E439-4404-A8A6-89FF069BEFEF}" presName="parentText" presStyleLbl="node1" presStyleIdx="0" presStyleCnt="4" custScaleY="79984">
        <dgm:presLayoutVars>
          <dgm:chMax val="0"/>
          <dgm:bulletEnabled val="1"/>
        </dgm:presLayoutVars>
      </dgm:prSet>
      <dgm:spPr/>
      <dgm:t>
        <a:bodyPr/>
        <a:lstStyle/>
        <a:p>
          <a:endParaRPr lang="ru-RU"/>
        </a:p>
      </dgm:t>
    </dgm:pt>
    <dgm:pt modelId="{93880484-5350-483A-9A74-B018F4F6F863}" type="pres">
      <dgm:prSet presAssocID="{937F05F3-E439-4404-A8A6-89FF069BEFEF}" presName="childText" presStyleLbl="revTx" presStyleIdx="0" presStyleCnt="2">
        <dgm:presLayoutVars>
          <dgm:bulletEnabled val="1"/>
        </dgm:presLayoutVars>
      </dgm:prSet>
      <dgm:spPr/>
      <dgm:t>
        <a:bodyPr/>
        <a:lstStyle/>
        <a:p>
          <a:endParaRPr lang="ru-RU"/>
        </a:p>
      </dgm:t>
    </dgm:pt>
    <dgm:pt modelId="{DB06B714-4AA8-4E30-982B-7F6FFB28420B}" type="pres">
      <dgm:prSet presAssocID="{C0E8E66E-1D46-4675-AF43-5CC37E0F9868}" presName="parentText" presStyleLbl="node1" presStyleIdx="1" presStyleCnt="4" custScaleY="92327" custLinFactY="-7383" custLinFactNeighborY="-100000">
        <dgm:presLayoutVars>
          <dgm:chMax val="0"/>
          <dgm:bulletEnabled val="1"/>
        </dgm:presLayoutVars>
      </dgm:prSet>
      <dgm:spPr/>
      <dgm:t>
        <a:bodyPr/>
        <a:lstStyle/>
        <a:p>
          <a:endParaRPr lang="ru-RU"/>
        </a:p>
      </dgm:t>
    </dgm:pt>
    <dgm:pt modelId="{FDF4B438-94AB-46B4-A7EE-5D64F014022C}" type="pres">
      <dgm:prSet presAssocID="{CC08867F-E07E-4CC2-BA4C-BA1F98B132E2}" presName="spacer" presStyleCnt="0"/>
      <dgm:spPr/>
    </dgm:pt>
    <dgm:pt modelId="{2E3DD591-7A74-48FD-988C-9042A8D37388}" type="pres">
      <dgm:prSet presAssocID="{103C5796-E199-460E-9E7B-0497C9290AFF}" presName="parentText" presStyleLbl="node1" presStyleIdx="2" presStyleCnt="4" custLinFactNeighborY="-25960">
        <dgm:presLayoutVars>
          <dgm:chMax val="0"/>
          <dgm:bulletEnabled val="1"/>
        </dgm:presLayoutVars>
      </dgm:prSet>
      <dgm:spPr/>
      <dgm:t>
        <a:bodyPr/>
        <a:lstStyle/>
        <a:p>
          <a:endParaRPr lang="ru-RU"/>
        </a:p>
      </dgm:t>
    </dgm:pt>
    <dgm:pt modelId="{1C135195-F350-44CD-97E4-065836FE95B3}" type="pres">
      <dgm:prSet presAssocID="{103C5796-E199-460E-9E7B-0497C9290AFF}" presName="childText" presStyleLbl="revTx" presStyleIdx="1" presStyleCnt="2">
        <dgm:presLayoutVars>
          <dgm:bulletEnabled val="1"/>
        </dgm:presLayoutVars>
      </dgm:prSet>
      <dgm:spPr/>
      <dgm:t>
        <a:bodyPr/>
        <a:lstStyle/>
        <a:p>
          <a:endParaRPr lang="ru-RU"/>
        </a:p>
      </dgm:t>
    </dgm:pt>
    <dgm:pt modelId="{BDC03AA5-3524-4AEB-A749-47B1F3D00CEC}" type="pres">
      <dgm:prSet presAssocID="{338092DF-1004-4BEC-95E7-366FA78DA09C}" presName="parentText" presStyleLbl="node1" presStyleIdx="3" presStyleCnt="4" custScaleY="78649" custLinFactNeighborY="-67098">
        <dgm:presLayoutVars>
          <dgm:chMax val="0"/>
          <dgm:bulletEnabled val="1"/>
        </dgm:presLayoutVars>
      </dgm:prSet>
      <dgm:spPr/>
      <dgm:t>
        <a:bodyPr/>
        <a:lstStyle/>
        <a:p>
          <a:endParaRPr lang="ru-RU"/>
        </a:p>
      </dgm:t>
    </dgm:pt>
  </dgm:ptLst>
  <dgm:cxnLst>
    <dgm:cxn modelId="{0C4F0761-8CF7-4ECC-80CA-1C679F987452}" type="presOf" srcId="{621C582C-1E1A-4B6D-B07D-9B789E87D571}" destId="{93880484-5350-483A-9A74-B018F4F6F863}" srcOrd="0" destOrd="0" presId="urn:microsoft.com/office/officeart/2005/8/layout/vList2"/>
    <dgm:cxn modelId="{1E465838-B005-475C-B89E-AE4FEF265D46}" type="presOf" srcId="{C0E8E66E-1D46-4675-AF43-5CC37E0F9868}" destId="{DB06B714-4AA8-4E30-982B-7F6FFB28420B}" srcOrd="0" destOrd="0" presId="urn:microsoft.com/office/officeart/2005/8/layout/vList2"/>
    <dgm:cxn modelId="{AC7770BA-C1FA-41BD-8044-454F9607B4A4}" srcId="{E3489DDB-4EE6-485E-B251-F086C1597EE2}" destId="{C0E8E66E-1D46-4675-AF43-5CC37E0F9868}" srcOrd="1" destOrd="0" parTransId="{814688F7-7A88-4196-901A-8716E470868B}" sibTransId="{CC08867F-E07E-4CC2-BA4C-BA1F98B132E2}"/>
    <dgm:cxn modelId="{CB1034AB-62B5-4AC9-BDD9-AC6CACB72257}" srcId="{937F05F3-E439-4404-A8A6-89FF069BEFEF}" destId="{621C582C-1E1A-4B6D-B07D-9B789E87D571}" srcOrd="0" destOrd="0" parTransId="{E0B90FBD-30D2-43CC-8415-35DD0D78B54C}" sibTransId="{D8BE50C5-6E5C-4540-BF99-CD5BAFF32A58}"/>
    <dgm:cxn modelId="{A84BEF1F-8B23-460E-8339-C1AC88E864F3}" type="presOf" srcId="{937F05F3-E439-4404-A8A6-89FF069BEFEF}" destId="{91DC7D21-8A7C-485B-9371-5B85E31ABE2F}" srcOrd="0" destOrd="0" presId="urn:microsoft.com/office/officeart/2005/8/layout/vList2"/>
    <dgm:cxn modelId="{08C9E5FD-F786-40E3-AEBC-4BB3DC385E23}" srcId="{E3489DDB-4EE6-485E-B251-F086C1597EE2}" destId="{937F05F3-E439-4404-A8A6-89FF069BEFEF}" srcOrd="0" destOrd="0" parTransId="{C150E7E1-CBF0-4CFF-A8F8-3748AC18F940}" sibTransId="{697152FD-3E4D-4F18-9557-D6A90F40EBCD}"/>
    <dgm:cxn modelId="{0996A5D2-5549-4AA7-BBAB-B7127156208C}" type="presOf" srcId="{FCE5ACBD-7140-4AF8-A349-E79DE00BD921}" destId="{1C135195-F350-44CD-97E4-065836FE95B3}" srcOrd="0" destOrd="0" presId="urn:microsoft.com/office/officeart/2005/8/layout/vList2"/>
    <dgm:cxn modelId="{7E120DFF-FF67-41A6-91F5-D0B1BC627089}" type="presOf" srcId="{338092DF-1004-4BEC-95E7-366FA78DA09C}" destId="{BDC03AA5-3524-4AEB-A749-47B1F3D00CEC}" srcOrd="0" destOrd="0" presId="urn:microsoft.com/office/officeart/2005/8/layout/vList2"/>
    <dgm:cxn modelId="{83EE3AF0-AE90-4953-BC42-C4C3AB428AE5}" srcId="{E3489DDB-4EE6-485E-B251-F086C1597EE2}" destId="{338092DF-1004-4BEC-95E7-366FA78DA09C}" srcOrd="3" destOrd="0" parTransId="{B393B03B-27E5-407E-9565-3EE7D6AA802F}" sibTransId="{F2BC491C-B5E9-4EE0-9A25-F189960F6882}"/>
    <dgm:cxn modelId="{21CBF6EA-0ED5-4E73-BA9A-FC424839E585}" type="presOf" srcId="{E3489DDB-4EE6-485E-B251-F086C1597EE2}" destId="{B8BA4473-5D11-4846-A639-6731F1B10FF7}" srcOrd="0" destOrd="0" presId="urn:microsoft.com/office/officeart/2005/8/layout/vList2"/>
    <dgm:cxn modelId="{DCEDC6D6-C229-48A9-8B3F-570E9FEA3CED}" srcId="{E3489DDB-4EE6-485E-B251-F086C1597EE2}" destId="{103C5796-E199-460E-9E7B-0497C9290AFF}" srcOrd="2" destOrd="0" parTransId="{8826E45E-5AD6-40BE-9B8D-EC14D05F4DA1}" sibTransId="{1B056596-5001-4024-BEE1-EF234CD3F6C9}"/>
    <dgm:cxn modelId="{8B681938-AB5A-49E8-A3B1-FF7C831709CC}" type="presOf" srcId="{103C5796-E199-460E-9E7B-0497C9290AFF}" destId="{2E3DD591-7A74-48FD-988C-9042A8D37388}" srcOrd="0" destOrd="0" presId="urn:microsoft.com/office/officeart/2005/8/layout/vList2"/>
    <dgm:cxn modelId="{E5875759-105A-439C-8357-12EA63057CE8}" srcId="{103C5796-E199-460E-9E7B-0497C9290AFF}" destId="{FCE5ACBD-7140-4AF8-A349-E79DE00BD921}" srcOrd="0" destOrd="0" parTransId="{16C2F370-20FD-409F-B345-B48E73966224}" sibTransId="{399F1C44-7E9E-4F4E-901C-2E85FC8186C5}"/>
    <dgm:cxn modelId="{418C6D6A-AC2A-48A5-BEC6-5E50BDCC8437}" type="presParOf" srcId="{B8BA4473-5D11-4846-A639-6731F1B10FF7}" destId="{91DC7D21-8A7C-485B-9371-5B85E31ABE2F}" srcOrd="0" destOrd="0" presId="urn:microsoft.com/office/officeart/2005/8/layout/vList2"/>
    <dgm:cxn modelId="{279AFD43-0622-4B7A-82AA-1D32353CD269}" type="presParOf" srcId="{B8BA4473-5D11-4846-A639-6731F1B10FF7}" destId="{93880484-5350-483A-9A74-B018F4F6F863}" srcOrd="1" destOrd="0" presId="urn:microsoft.com/office/officeart/2005/8/layout/vList2"/>
    <dgm:cxn modelId="{7A4C7483-A7EE-4C06-B596-666AC49AEBDF}" type="presParOf" srcId="{B8BA4473-5D11-4846-A639-6731F1B10FF7}" destId="{DB06B714-4AA8-4E30-982B-7F6FFB28420B}" srcOrd="2" destOrd="0" presId="urn:microsoft.com/office/officeart/2005/8/layout/vList2"/>
    <dgm:cxn modelId="{7FE47BFD-C0F5-4E96-B057-07DB8076A5DF}" type="presParOf" srcId="{B8BA4473-5D11-4846-A639-6731F1B10FF7}" destId="{FDF4B438-94AB-46B4-A7EE-5D64F014022C}" srcOrd="3" destOrd="0" presId="urn:microsoft.com/office/officeart/2005/8/layout/vList2"/>
    <dgm:cxn modelId="{52E0D023-7F4A-4454-B13C-DB41A0337EEC}" type="presParOf" srcId="{B8BA4473-5D11-4846-A639-6731F1B10FF7}" destId="{2E3DD591-7A74-48FD-988C-9042A8D37388}" srcOrd="4" destOrd="0" presId="urn:microsoft.com/office/officeart/2005/8/layout/vList2"/>
    <dgm:cxn modelId="{FCDBC8DE-0E06-42F5-96D4-44C9935F1D46}" type="presParOf" srcId="{B8BA4473-5D11-4846-A639-6731F1B10FF7}" destId="{1C135195-F350-44CD-97E4-065836FE95B3}" srcOrd="5" destOrd="0" presId="urn:microsoft.com/office/officeart/2005/8/layout/vList2"/>
    <dgm:cxn modelId="{2004A083-A7EE-457B-81DB-A6EEC818FE99}" type="presParOf" srcId="{B8BA4473-5D11-4846-A639-6731F1B10FF7}" destId="{BDC03AA5-3524-4AEB-A749-47B1F3D00CEC}"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3489DDB-4EE6-485E-B251-F086C1597EE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937F05F3-E439-4404-A8A6-89FF069BEFEF}">
      <dgm:prSet phldrT="[Текст]" custT="1"/>
      <dgm:spPr>
        <a:solidFill>
          <a:schemeClr val="accent1">
            <a:lumMod val="20000"/>
            <a:lumOff val="80000"/>
          </a:schemeClr>
        </a:solidFill>
        <a:ln>
          <a:solidFill>
            <a:srgbClr val="002060"/>
          </a:solidFill>
        </a:ln>
      </dgm:spPr>
      <dgm:t>
        <a:bodyPr/>
        <a:lstStyle/>
        <a:p>
          <a:r>
            <a:rPr lang="ru-RU" sz="2400" b="1" dirty="0" smtClean="0">
              <a:solidFill>
                <a:srgbClr val="002060"/>
              </a:solidFill>
            </a:rPr>
            <a:t>Применение эффективного контракта как инструмента общественной оценки эффективности деятельности работников образовательной организации</a:t>
          </a:r>
          <a:endParaRPr lang="ru-RU" sz="2400" b="1" dirty="0">
            <a:solidFill>
              <a:srgbClr val="002060"/>
            </a:solidFill>
          </a:endParaRPr>
        </a:p>
      </dgm:t>
    </dgm:pt>
    <dgm:pt modelId="{C150E7E1-CBF0-4CFF-A8F8-3748AC18F940}" type="parTrans" cxnId="{08C9E5FD-F786-40E3-AEBC-4BB3DC385E23}">
      <dgm:prSet/>
      <dgm:spPr/>
      <dgm:t>
        <a:bodyPr/>
        <a:lstStyle/>
        <a:p>
          <a:endParaRPr lang="ru-RU"/>
        </a:p>
      </dgm:t>
    </dgm:pt>
    <dgm:pt modelId="{697152FD-3E4D-4F18-9557-D6A90F40EBCD}" type="sibTrans" cxnId="{08C9E5FD-F786-40E3-AEBC-4BB3DC385E23}">
      <dgm:prSet/>
      <dgm:spPr/>
      <dgm:t>
        <a:bodyPr/>
        <a:lstStyle/>
        <a:p>
          <a:endParaRPr lang="ru-RU"/>
        </a:p>
      </dgm:t>
    </dgm:pt>
    <dgm:pt modelId="{621C582C-1E1A-4B6D-B07D-9B789E87D571}">
      <dgm:prSet phldrT="[Текст]" phldr="1"/>
      <dgm:spPr/>
      <dgm:t>
        <a:bodyPr/>
        <a:lstStyle/>
        <a:p>
          <a:endParaRPr lang="ru-RU" dirty="0"/>
        </a:p>
      </dgm:t>
    </dgm:pt>
    <dgm:pt modelId="{E0B90FBD-30D2-43CC-8415-35DD0D78B54C}" type="parTrans" cxnId="{CB1034AB-62B5-4AC9-BDD9-AC6CACB72257}">
      <dgm:prSet/>
      <dgm:spPr/>
      <dgm:t>
        <a:bodyPr/>
        <a:lstStyle/>
        <a:p>
          <a:endParaRPr lang="ru-RU"/>
        </a:p>
      </dgm:t>
    </dgm:pt>
    <dgm:pt modelId="{D8BE50C5-6E5C-4540-BF99-CD5BAFF32A58}" type="sibTrans" cxnId="{CB1034AB-62B5-4AC9-BDD9-AC6CACB72257}">
      <dgm:prSet/>
      <dgm:spPr/>
      <dgm:t>
        <a:bodyPr/>
        <a:lstStyle/>
        <a:p>
          <a:endParaRPr lang="ru-RU"/>
        </a:p>
      </dgm:t>
    </dgm:pt>
    <dgm:pt modelId="{103C5796-E199-460E-9E7B-0497C9290AFF}">
      <dgm:prSet phldrT="[Текст]" custT="1"/>
      <dgm:spPr>
        <a:solidFill>
          <a:schemeClr val="accent1">
            <a:lumMod val="20000"/>
            <a:lumOff val="80000"/>
          </a:schemeClr>
        </a:solidFill>
        <a:ln>
          <a:solidFill>
            <a:srgbClr val="002060"/>
          </a:solidFill>
        </a:ln>
      </dgm:spPr>
      <dgm:t>
        <a:bodyPr/>
        <a:lstStyle/>
        <a:p>
          <a:r>
            <a:rPr lang="ru-RU" sz="2400" b="1" dirty="0" smtClean="0">
              <a:solidFill>
                <a:srgbClr val="002060"/>
              </a:solidFill>
            </a:rPr>
            <a:t>Оценка деятельности педагогов в условиях введения Профессионального стандарта педагога и внедрения эффективного контракта</a:t>
          </a:r>
          <a:endParaRPr lang="ru-RU" sz="2400" b="1" dirty="0">
            <a:solidFill>
              <a:srgbClr val="002060"/>
            </a:solidFill>
          </a:endParaRPr>
        </a:p>
      </dgm:t>
    </dgm:pt>
    <dgm:pt modelId="{8826E45E-5AD6-40BE-9B8D-EC14D05F4DA1}" type="parTrans" cxnId="{DCEDC6D6-C229-48A9-8B3F-570E9FEA3CED}">
      <dgm:prSet/>
      <dgm:spPr/>
      <dgm:t>
        <a:bodyPr/>
        <a:lstStyle/>
        <a:p>
          <a:endParaRPr lang="ru-RU"/>
        </a:p>
      </dgm:t>
    </dgm:pt>
    <dgm:pt modelId="{1B056596-5001-4024-BEE1-EF234CD3F6C9}" type="sibTrans" cxnId="{DCEDC6D6-C229-48A9-8B3F-570E9FEA3CED}">
      <dgm:prSet/>
      <dgm:spPr/>
      <dgm:t>
        <a:bodyPr/>
        <a:lstStyle/>
        <a:p>
          <a:endParaRPr lang="ru-RU"/>
        </a:p>
      </dgm:t>
    </dgm:pt>
    <dgm:pt modelId="{FCE5ACBD-7140-4AF8-A349-E79DE00BD921}">
      <dgm:prSet phldrT="[Текст]" phldr="1"/>
      <dgm:spPr/>
      <dgm:t>
        <a:bodyPr/>
        <a:lstStyle/>
        <a:p>
          <a:endParaRPr lang="ru-RU" dirty="0"/>
        </a:p>
      </dgm:t>
    </dgm:pt>
    <dgm:pt modelId="{16C2F370-20FD-409F-B345-B48E73966224}" type="parTrans" cxnId="{E5875759-105A-439C-8357-12EA63057CE8}">
      <dgm:prSet/>
      <dgm:spPr/>
      <dgm:t>
        <a:bodyPr/>
        <a:lstStyle/>
        <a:p>
          <a:endParaRPr lang="ru-RU"/>
        </a:p>
      </dgm:t>
    </dgm:pt>
    <dgm:pt modelId="{399F1C44-7E9E-4F4E-901C-2E85FC8186C5}" type="sibTrans" cxnId="{E5875759-105A-439C-8357-12EA63057CE8}">
      <dgm:prSet/>
      <dgm:spPr/>
      <dgm:t>
        <a:bodyPr/>
        <a:lstStyle/>
        <a:p>
          <a:endParaRPr lang="ru-RU"/>
        </a:p>
      </dgm:t>
    </dgm:pt>
    <dgm:pt modelId="{A87AE808-CE4C-43D5-8C56-3E2CB5A8BE73}">
      <dgm:prSet phldrT="[Текст]" custT="1"/>
      <dgm:spPr>
        <a:solidFill>
          <a:schemeClr val="accent1">
            <a:lumMod val="20000"/>
            <a:lumOff val="80000"/>
          </a:schemeClr>
        </a:solidFill>
        <a:ln>
          <a:solidFill>
            <a:srgbClr val="002060"/>
          </a:solidFill>
        </a:ln>
      </dgm:spPr>
      <dgm:t>
        <a:bodyPr/>
        <a:lstStyle/>
        <a:p>
          <a:r>
            <a:rPr lang="ru-RU" sz="2400" b="1" dirty="0" smtClean="0">
              <a:solidFill>
                <a:srgbClr val="002060"/>
              </a:solidFill>
            </a:rPr>
            <a:t>Инновационная деятельность  образовательной организации по развитию государственно-общественного управления, внедрению эффективного контракта</a:t>
          </a:r>
          <a:endParaRPr lang="ru-RU" sz="2400" b="1" dirty="0">
            <a:solidFill>
              <a:srgbClr val="002060"/>
            </a:solidFill>
          </a:endParaRPr>
        </a:p>
      </dgm:t>
    </dgm:pt>
    <dgm:pt modelId="{8860657E-7C75-45A9-8AFF-C8BBBCA8C380}" type="parTrans" cxnId="{797E089F-D844-448B-AA7E-4DA43A6A5A15}">
      <dgm:prSet/>
      <dgm:spPr/>
      <dgm:t>
        <a:bodyPr/>
        <a:lstStyle/>
        <a:p>
          <a:endParaRPr lang="ru-RU"/>
        </a:p>
      </dgm:t>
    </dgm:pt>
    <dgm:pt modelId="{06CAE7EA-7376-4AF3-8F09-56C7607C380B}" type="sibTrans" cxnId="{797E089F-D844-448B-AA7E-4DA43A6A5A15}">
      <dgm:prSet/>
      <dgm:spPr/>
      <dgm:t>
        <a:bodyPr/>
        <a:lstStyle/>
        <a:p>
          <a:endParaRPr lang="ru-RU"/>
        </a:p>
      </dgm:t>
    </dgm:pt>
    <dgm:pt modelId="{B8BA4473-5D11-4846-A639-6731F1B10FF7}" type="pres">
      <dgm:prSet presAssocID="{E3489DDB-4EE6-485E-B251-F086C1597EE2}" presName="linear" presStyleCnt="0">
        <dgm:presLayoutVars>
          <dgm:animLvl val="lvl"/>
          <dgm:resizeHandles val="exact"/>
        </dgm:presLayoutVars>
      </dgm:prSet>
      <dgm:spPr/>
      <dgm:t>
        <a:bodyPr/>
        <a:lstStyle/>
        <a:p>
          <a:endParaRPr lang="ru-RU"/>
        </a:p>
      </dgm:t>
    </dgm:pt>
    <dgm:pt modelId="{91DC7D21-8A7C-485B-9371-5B85E31ABE2F}" type="pres">
      <dgm:prSet presAssocID="{937F05F3-E439-4404-A8A6-89FF069BEFEF}" presName="parentText" presStyleLbl="node1" presStyleIdx="0" presStyleCnt="3">
        <dgm:presLayoutVars>
          <dgm:chMax val="0"/>
          <dgm:bulletEnabled val="1"/>
        </dgm:presLayoutVars>
      </dgm:prSet>
      <dgm:spPr/>
      <dgm:t>
        <a:bodyPr/>
        <a:lstStyle/>
        <a:p>
          <a:endParaRPr lang="ru-RU"/>
        </a:p>
      </dgm:t>
    </dgm:pt>
    <dgm:pt modelId="{93880484-5350-483A-9A74-B018F4F6F863}" type="pres">
      <dgm:prSet presAssocID="{937F05F3-E439-4404-A8A6-89FF069BEFEF}" presName="childText" presStyleLbl="revTx" presStyleIdx="0" presStyleCnt="2">
        <dgm:presLayoutVars>
          <dgm:bulletEnabled val="1"/>
        </dgm:presLayoutVars>
      </dgm:prSet>
      <dgm:spPr/>
      <dgm:t>
        <a:bodyPr/>
        <a:lstStyle/>
        <a:p>
          <a:endParaRPr lang="ru-RU"/>
        </a:p>
      </dgm:t>
    </dgm:pt>
    <dgm:pt modelId="{2E3DD591-7A74-48FD-988C-9042A8D37388}" type="pres">
      <dgm:prSet presAssocID="{103C5796-E199-460E-9E7B-0497C9290AFF}" presName="parentText" presStyleLbl="node1" presStyleIdx="1" presStyleCnt="3" custLinFactNeighborY="7613">
        <dgm:presLayoutVars>
          <dgm:chMax val="0"/>
          <dgm:bulletEnabled val="1"/>
        </dgm:presLayoutVars>
      </dgm:prSet>
      <dgm:spPr/>
      <dgm:t>
        <a:bodyPr/>
        <a:lstStyle/>
        <a:p>
          <a:endParaRPr lang="ru-RU"/>
        </a:p>
      </dgm:t>
    </dgm:pt>
    <dgm:pt modelId="{1C135195-F350-44CD-97E4-065836FE95B3}" type="pres">
      <dgm:prSet presAssocID="{103C5796-E199-460E-9E7B-0497C9290AFF}" presName="childText" presStyleLbl="revTx" presStyleIdx="1" presStyleCnt="2">
        <dgm:presLayoutVars>
          <dgm:bulletEnabled val="1"/>
        </dgm:presLayoutVars>
      </dgm:prSet>
      <dgm:spPr/>
      <dgm:t>
        <a:bodyPr/>
        <a:lstStyle/>
        <a:p>
          <a:endParaRPr lang="ru-RU"/>
        </a:p>
      </dgm:t>
    </dgm:pt>
    <dgm:pt modelId="{D6A62A6E-C82D-43E3-ADF4-65E2F996E548}" type="pres">
      <dgm:prSet presAssocID="{A87AE808-CE4C-43D5-8C56-3E2CB5A8BE73}" presName="parentText" presStyleLbl="node1" presStyleIdx="2" presStyleCnt="3" custLinFactNeighborY="7613">
        <dgm:presLayoutVars>
          <dgm:chMax val="0"/>
          <dgm:bulletEnabled val="1"/>
        </dgm:presLayoutVars>
      </dgm:prSet>
      <dgm:spPr/>
      <dgm:t>
        <a:bodyPr/>
        <a:lstStyle/>
        <a:p>
          <a:endParaRPr lang="ru-RU"/>
        </a:p>
      </dgm:t>
    </dgm:pt>
  </dgm:ptLst>
  <dgm:cxnLst>
    <dgm:cxn modelId="{9F77D4C0-E050-4288-B6F1-E9BD611FFACF}" type="presOf" srcId="{103C5796-E199-460E-9E7B-0497C9290AFF}" destId="{2E3DD591-7A74-48FD-988C-9042A8D37388}" srcOrd="0" destOrd="0" presId="urn:microsoft.com/office/officeart/2005/8/layout/vList2"/>
    <dgm:cxn modelId="{CB1034AB-62B5-4AC9-BDD9-AC6CACB72257}" srcId="{937F05F3-E439-4404-A8A6-89FF069BEFEF}" destId="{621C582C-1E1A-4B6D-B07D-9B789E87D571}" srcOrd="0" destOrd="0" parTransId="{E0B90FBD-30D2-43CC-8415-35DD0D78B54C}" sibTransId="{D8BE50C5-6E5C-4540-BF99-CD5BAFF32A58}"/>
    <dgm:cxn modelId="{D527BBB0-D8AE-4C9C-938E-5F15021CAD6A}" type="presOf" srcId="{FCE5ACBD-7140-4AF8-A349-E79DE00BD921}" destId="{1C135195-F350-44CD-97E4-065836FE95B3}" srcOrd="0" destOrd="0" presId="urn:microsoft.com/office/officeart/2005/8/layout/vList2"/>
    <dgm:cxn modelId="{08C9E5FD-F786-40E3-AEBC-4BB3DC385E23}" srcId="{E3489DDB-4EE6-485E-B251-F086C1597EE2}" destId="{937F05F3-E439-4404-A8A6-89FF069BEFEF}" srcOrd="0" destOrd="0" parTransId="{C150E7E1-CBF0-4CFF-A8F8-3748AC18F940}" sibTransId="{697152FD-3E4D-4F18-9557-D6A90F40EBCD}"/>
    <dgm:cxn modelId="{797E089F-D844-448B-AA7E-4DA43A6A5A15}" srcId="{E3489DDB-4EE6-485E-B251-F086C1597EE2}" destId="{A87AE808-CE4C-43D5-8C56-3E2CB5A8BE73}" srcOrd="2" destOrd="0" parTransId="{8860657E-7C75-45A9-8AFF-C8BBBCA8C380}" sibTransId="{06CAE7EA-7376-4AF3-8F09-56C7607C380B}"/>
    <dgm:cxn modelId="{117A5767-C0C8-4967-92D4-F7A764D075A6}" type="presOf" srcId="{A87AE808-CE4C-43D5-8C56-3E2CB5A8BE73}" destId="{D6A62A6E-C82D-43E3-ADF4-65E2F996E548}" srcOrd="0" destOrd="0" presId="urn:microsoft.com/office/officeart/2005/8/layout/vList2"/>
    <dgm:cxn modelId="{434CE7FB-C721-43EA-9BD9-FAEB61180B6F}" type="presOf" srcId="{E3489DDB-4EE6-485E-B251-F086C1597EE2}" destId="{B8BA4473-5D11-4846-A639-6731F1B10FF7}" srcOrd="0" destOrd="0" presId="urn:microsoft.com/office/officeart/2005/8/layout/vList2"/>
    <dgm:cxn modelId="{7C2F44CB-38D3-44F3-AE29-7899EE7E8B69}" type="presOf" srcId="{937F05F3-E439-4404-A8A6-89FF069BEFEF}" destId="{91DC7D21-8A7C-485B-9371-5B85E31ABE2F}" srcOrd="0" destOrd="0" presId="urn:microsoft.com/office/officeart/2005/8/layout/vList2"/>
    <dgm:cxn modelId="{53FBB031-8979-4591-842B-8B00FB6CCEEE}" type="presOf" srcId="{621C582C-1E1A-4B6D-B07D-9B789E87D571}" destId="{93880484-5350-483A-9A74-B018F4F6F863}" srcOrd="0" destOrd="0" presId="urn:microsoft.com/office/officeart/2005/8/layout/vList2"/>
    <dgm:cxn modelId="{DCEDC6D6-C229-48A9-8B3F-570E9FEA3CED}" srcId="{E3489DDB-4EE6-485E-B251-F086C1597EE2}" destId="{103C5796-E199-460E-9E7B-0497C9290AFF}" srcOrd="1" destOrd="0" parTransId="{8826E45E-5AD6-40BE-9B8D-EC14D05F4DA1}" sibTransId="{1B056596-5001-4024-BEE1-EF234CD3F6C9}"/>
    <dgm:cxn modelId="{E5875759-105A-439C-8357-12EA63057CE8}" srcId="{103C5796-E199-460E-9E7B-0497C9290AFF}" destId="{FCE5ACBD-7140-4AF8-A349-E79DE00BD921}" srcOrd="0" destOrd="0" parTransId="{16C2F370-20FD-409F-B345-B48E73966224}" sibTransId="{399F1C44-7E9E-4F4E-901C-2E85FC8186C5}"/>
    <dgm:cxn modelId="{8EE21444-B7D7-49F0-AB44-FC414366BC38}" type="presParOf" srcId="{B8BA4473-5D11-4846-A639-6731F1B10FF7}" destId="{91DC7D21-8A7C-485B-9371-5B85E31ABE2F}" srcOrd="0" destOrd="0" presId="urn:microsoft.com/office/officeart/2005/8/layout/vList2"/>
    <dgm:cxn modelId="{F8EC33BF-C913-482E-B0D0-1F978FE90361}" type="presParOf" srcId="{B8BA4473-5D11-4846-A639-6731F1B10FF7}" destId="{93880484-5350-483A-9A74-B018F4F6F863}" srcOrd="1" destOrd="0" presId="urn:microsoft.com/office/officeart/2005/8/layout/vList2"/>
    <dgm:cxn modelId="{997A9BD4-F3C9-44D4-AE10-84E506388EA6}" type="presParOf" srcId="{B8BA4473-5D11-4846-A639-6731F1B10FF7}" destId="{2E3DD591-7A74-48FD-988C-9042A8D37388}" srcOrd="2" destOrd="0" presId="urn:microsoft.com/office/officeart/2005/8/layout/vList2"/>
    <dgm:cxn modelId="{F1796FDC-FF42-49E8-9C35-A1623E7FFBE0}" type="presParOf" srcId="{B8BA4473-5D11-4846-A639-6731F1B10FF7}" destId="{1C135195-F350-44CD-97E4-065836FE95B3}" srcOrd="3" destOrd="0" presId="urn:microsoft.com/office/officeart/2005/8/layout/vList2"/>
    <dgm:cxn modelId="{098341A9-583E-416B-BA00-61505C9EE213}" type="presParOf" srcId="{B8BA4473-5D11-4846-A639-6731F1B10FF7}" destId="{D6A62A6E-C82D-43E3-ADF4-65E2F996E548}"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D4BECEA-4A3C-4D68-8814-AF11EBFA08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7A0E26D9-CA74-401E-B650-6E7B68CFF49D}">
      <dgm:prSet phldrT="[Текст]"/>
      <dgm:spPr>
        <a:ln>
          <a:solidFill>
            <a:schemeClr val="accent2">
              <a:lumMod val="50000"/>
            </a:schemeClr>
          </a:solidFill>
        </a:ln>
      </dgm:spPr>
      <dgm:t>
        <a:bodyPr/>
        <a:lstStyle/>
        <a:p>
          <a:r>
            <a:rPr lang="ru-RU" b="1" dirty="0" smtClean="0">
              <a:solidFill>
                <a:schemeClr val="accent2">
                  <a:lumMod val="50000"/>
                </a:schemeClr>
              </a:solidFill>
            </a:rPr>
            <a:t>Разработаны нормативные документы по проведению</a:t>
          </a:r>
          <a:endParaRPr lang="ru-RU" dirty="0">
            <a:solidFill>
              <a:schemeClr val="accent2">
                <a:lumMod val="50000"/>
              </a:schemeClr>
            </a:solidFill>
          </a:endParaRPr>
        </a:p>
      </dgm:t>
    </dgm:pt>
    <dgm:pt modelId="{6BBA5F9C-C3B9-42AC-BA8F-B9E07B3473FF}" type="parTrans" cxnId="{F8D1E59A-DA72-45F6-9FD9-E6DB320EE67E}">
      <dgm:prSet/>
      <dgm:spPr/>
      <dgm:t>
        <a:bodyPr/>
        <a:lstStyle/>
        <a:p>
          <a:endParaRPr lang="ru-RU"/>
        </a:p>
      </dgm:t>
    </dgm:pt>
    <dgm:pt modelId="{9794F845-DE0B-488C-9BB0-97334DE8AC5C}" type="sibTrans" cxnId="{F8D1E59A-DA72-45F6-9FD9-E6DB320EE67E}">
      <dgm:prSet/>
      <dgm:spPr/>
      <dgm:t>
        <a:bodyPr/>
        <a:lstStyle/>
        <a:p>
          <a:endParaRPr lang="ru-RU"/>
        </a:p>
      </dgm:t>
    </dgm:pt>
    <dgm:pt modelId="{3A9F3194-343A-4616-AE34-56249B8E9752}">
      <dgm:prSet phldrT="[Текст]" custT="1"/>
      <dgm:spPr>
        <a:ln>
          <a:solidFill>
            <a:schemeClr val="accent2">
              <a:lumMod val="50000"/>
              <a:alpha val="90000"/>
            </a:schemeClr>
          </a:solidFill>
        </a:ln>
      </dgm:spPr>
      <dgm:t>
        <a:bodyPr/>
        <a:lstStyle/>
        <a:p>
          <a:r>
            <a:rPr lang="ru-RU" sz="2000" b="1" dirty="0" smtClean="0"/>
            <a:t>Общественного мониторинга, общественного аудита, Общественно-профессиональной экспертизы</a:t>
          </a:r>
          <a:endParaRPr lang="ru-RU" sz="2000" b="1" dirty="0"/>
        </a:p>
      </dgm:t>
    </dgm:pt>
    <dgm:pt modelId="{3EDF6D5C-32B9-4ABA-AEF9-3D3A49967E66}" type="parTrans" cxnId="{AC1A7958-2EE2-4806-99DC-ABD66E5704A0}">
      <dgm:prSet/>
      <dgm:spPr/>
      <dgm:t>
        <a:bodyPr/>
        <a:lstStyle/>
        <a:p>
          <a:endParaRPr lang="ru-RU"/>
        </a:p>
      </dgm:t>
    </dgm:pt>
    <dgm:pt modelId="{189A01EE-205D-412C-B8E7-92CBBA06CE7C}" type="sibTrans" cxnId="{AC1A7958-2EE2-4806-99DC-ABD66E5704A0}">
      <dgm:prSet/>
      <dgm:spPr/>
      <dgm:t>
        <a:bodyPr/>
        <a:lstStyle/>
        <a:p>
          <a:endParaRPr lang="ru-RU"/>
        </a:p>
      </dgm:t>
    </dgm:pt>
    <dgm:pt modelId="{BCABF96A-CA7F-40E9-AECF-018406FC9FF0}">
      <dgm:prSet phldrT="[Текст]"/>
      <dgm:spPr>
        <a:ln>
          <a:solidFill>
            <a:schemeClr val="accent2">
              <a:lumMod val="50000"/>
            </a:schemeClr>
          </a:solidFill>
        </a:ln>
      </dgm:spPr>
      <dgm:t>
        <a:bodyPr/>
        <a:lstStyle/>
        <a:p>
          <a:r>
            <a:rPr lang="ru-RU" b="1" dirty="0" smtClean="0">
              <a:solidFill>
                <a:schemeClr val="accent2">
                  <a:lumMod val="50000"/>
                </a:schemeClr>
              </a:solidFill>
            </a:rPr>
            <a:t>Разработан и апробирован инструментарий</a:t>
          </a:r>
          <a:endParaRPr lang="ru-RU" b="1" dirty="0">
            <a:solidFill>
              <a:schemeClr val="accent2">
                <a:lumMod val="50000"/>
              </a:schemeClr>
            </a:solidFill>
          </a:endParaRPr>
        </a:p>
      </dgm:t>
    </dgm:pt>
    <dgm:pt modelId="{C4F84769-FE6B-44E8-B8AE-96CE109E0FB3}" type="parTrans" cxnId="{CF8FF69F-BA1D-4EAD-8313-A4E2F879E305}">
      <dgm:prSet/>
      <dgm:spPr/>
      <dgm:t>
        <a:bodyPr/>
        <a:lstStyle/>
        <a:p>
          <a:endParaRPr lang="ru-RU"/>
        </a:p>
      </dgm:t>
    </dgm:pt>
    <dgm:pt modelId="{3E4A72A7-3999-410A-993A-FDB0C02D730B}" type="sibTrans" cxnId="{CF8FF69F-BA1D-4EAD-8313-A4E2F879E305}">
      <dgm:prSet/>
      <dgm:spPr/>
      <dgm:t>
        <a:bodyPr/>
        <a:lstStyle/>
        <a:p>
          <a:endParaRPr lang="ru-RU"/>
        </a:p>
      </dgm:t>
    </dgm:pt>
    <dgm:pt modelId="{97A361E9-9D22-4F46-99FE-9B96D7AD1DC8}">
      <dgm:prSet phldrT="[Текст]" custT="1"/>
      <dgm:spPr>
        <a:ln>
          <a:solidFill>
            <a:schemeClr val="accent2">
              <a:lumMod val="50000"/>
              <a:alpha val="90000"/>
            </a:schemeClr>
          </a:solidFill>
        </a:ln>
      </dgm:spPr>
      <dgm:t>
        <a:bodyPr/>
        <a:lstStyle/>
        <a:p>
          <a:r>
            <a:rPr lang="ru-RU" sz="1800" b="1" u="none" dirty="0" smtClean="0"/>
            <a:t>Опросов общественного мнения о </a:t>
          </a:r>
          <a:r>
            <a:rPr lang="ru-RU" sz="1800" b="1" i="0" u="none" dirty="0" smtClean="0"/>
            <a:t>качестве работы ОО Свердловской области</a:t>
          </a:r>
          <a:endParaRPr lang="ru-RU" sz="1800" b="1" u="none" dirty="0"/>
        </a:p>
      </dgm:t>
    </dgm:pt>
    <dgm:pt modelId="{28820468-9BCD-4728-BBFA-2BA9032F5325}" type="parTrans" cxnId="{0B343D78-4180-49D3-9170-CB24545C133D}">
      <dgm:prSet/>
      <dgm:spPr/>
      <dgm:t>
        <a:bodyPr/>
        <a:lstStyle/>
        <a:p>
          <a:endParaRPr lang="ru-RU"/>
        </a:p>
      </dgm:t>
    </dgm:pt>
    <dgm:pt modelId="{6C971AA7-F865-4393-A8CE-551F5A6B4629}" type="sibTrans" cxnId="{0B343D78-4180-49D3-9170-CB24545C133D}">
      <dgm:prSet/>
      <dgm:spPr/>
      <dgm:t>
        <a:bodyPr/>
        <a:lstStyle/>
        <a:p>
          <a:endParaRPr lang="ru-RU"/>
        </a:p>
      </dgm:t>
    </dgm:pt>
    <dgm:pt modelId="{4236D2B9-1608-4857-BEAD-BC819785A9C6}">
      <dgm:prSet custT="1"/>
      <dgm:spPr>
        <a:ln>
          <a:solidFill>
            <a:schemeClr val="accent2">
              <a:lumMod val="50000"/>
              <a:alpha val="90000"/>
            </a:schemeClr>
          </a:solidFill>
        </a:ln>
      </dgm:spPr>
      <dgm:t>
        <a:bodyPr/>
        <a:lstStyle/>
        <a:p>
          <a:endParaRPr lang="ru-RU" sz="2000" b="1" dirty="0"/>
        </a:p>
      </dgm:t>
    </dgm:pt>
    <dgm:pt modelId="{848C047B-40B6-4352-9B1D-05EDF55DD2D2}" type="parTrans" cxnId="{BCC363A4-7C6F-47EF-B16E-FA270E6F8D28}">
      <dgm:prSet/>
      <dgm:spPr/>
      <dgm:t>
        <a:bodyPr/>
        <a:lstStyle/>
        <a:p>
          <a:endParaRPr lang="ru-RU"/>
        </a:p>
      </dgm:t>
    </dgm:pt>
    <dgm:pt modelId="{5CD01564-74A6-4623-A652-1DC23D6E5D93}" type="sibTrans" cxnId="{BCC363A4-7C6F-47EF-B16E-FA270E6F8D28}">
      <dgm:prSet/>
      <dgm:spPr/>
      <dgm:t>
        <a:bodyPr/>
        <a:lstStyle/>
        <a:p>
          <a:endParaRPr lang="ru-RU"/>
        </a:p>
      </dgm:t>
    </dgm:pt>
    <dgm:pt modelId="{10B2E6EA-F6CB-48F8-8E5D-A203A79C0E2C}">
      <dgm:prSet custT="1"/>
      <dgm:spPr>
        <a:ln>
          <a:solidFill>
            <a:schemeClr val="accent2">
              <a:lumMod val="50000"/>
              <a:alpha val="90000"/>
            </a:schemeClr>
          </a:solidFill>
        </a:ln>
      </dgm:spPr>
      <dgm:t>
        <a:bodyPr/>
        <a:lstStyle/>
        <a:p>
          <a:r>
            <a:rPr lang="ru-RU" sz="1800" b="1" u="none" dirty="0" smtClean="0"/>
            <a:t>Общественного мониторинга, Общественно-профессиональной экспертизы, Общественного аудита</a:t>
          </a:r>
          <a:endParaRPr lang="ru-RU" sz="1800" b="1" u="none" dirty="0"/>
        </a:p>
      </dgm:t>
    </dgm:pt>
    <dgm:pt modelId="{7CE5E22F-2202-44A1-A73B-E38B18413E53}" type="parTrans" cxnId="{1B0B45CC-7A67-4AED-9794-9E6D80694307}">
      <dgm:prSet/>
      <dgm:spPr/>
      <dgm:t>
        <a:bodyPr/>
        <a:lstStyle/>
        <a:p>
          <a:endParaRPr lang="ru-RU"/>
        </a:p>
      </dgm:t>
    </dgm:pt>
    <dgm:pt modelId="{C5576ABC-5805-4788-A2A8-DC11856807F2}" type="sibTrans" cxnId="{1B0B45CC-7A67-4AED-9794-9E6D80694307}">
      <dgm:prSet/>
      <dgm:spPr/>
      <dgm:t>
        <a:bodyPr/>
        <a:lstStyle/>
        <a:p>
          <a:endParaRPr lang="ru-RU"/>
        </a:p>
      </dgm:t>
    </dgm:pt>
    <dgm:pt modelId="{DA46D10A-C2F8-44F3-8329-B06B77C480DC}">
      <dgm:prSet/>
      <dgm:spPr>
        <a:ln>
          <a:solidFill>
            <a:schemeClr val="accent2">
              <a:lumMod val="50000"/>
            </a:schemeClr>
          </a:solidFill>
        </a:ln>
      </dgm:spPr>
      <dgm:t>
        <a:bodyPr/>
        <a:lstStyle/>
        <a:p>
          <a:r>
            <a:rPr lang="ru-RU" b="1" dirty="0" smtClean="0">
              <a:solidFill>
                <a:schemeClr val="accent2">
                  <a:lumMod val="50000"/>
                </a:schemeClr>
              </a:solidFill>
            </a:rPr>
            <a:t>Методические сопровождение</a:t>
          </a:r>
          <a:endParaRPr lang="ru-RU" b="1" dirty="0">
            <a:solidFill>
              <a:schemeClr val="accent2">
                <a:lumMod val="50000"/>
              </a:schemeClr>
            </a:solidFill>
          </a:endParaRPr>
        </a:p>
      </dgm:t>
    </dgm:pt>
    <dgm:pt modelId="{35C4BC1C-94A8-465D-9B41-0E2CE8B2D90F}" type="parTrans" cxnId="{4C177AC6-4C5C-4C09-80AA-5E1809499C78}">
      <dgm:prSet/>
      <dgm:spPr/>
      <dgm:t>
        <a:bodyPr/>
        <a:lstStyle/>
        <a:p>
          <a:endParaRPr lang="ru-RU"/>
        </a:p>
      </dgm:t>
    </dgm:pt>
    <dgm:pt modelId="{23C9607F-A460-48E0-9EF1-4D861A0AF1AA}" type="sibTrans" cxnId="{4C177AC6-4C5C-4C09-80AA-5E1809499C78}">
      <dgm:prSet/>
      <dgm:spPr/>
      <dgm:t>
        <a:bodyPr/>
        <a:lstStyle/>
        <a:p>
          <a:endParaRPr lang="ru-RU"/>
        </a:p>
      </dgm:t>
    </dgm:pt>
    <dgm:pt modelId="{8B898A02-27E2-4E8F-97B2-C29F9782A820}">
      <dgm:prSet custT="1"/>
      <dgm:spPr>
        <a:ln>
          <a:solidFill>
            <a:schemeClr val="accent2">
              <a:lumMod val="50000"/>
              <a:alpha val="90000"/>
            </a:schemeClr>
          </a:solidFill>
        </a:ln>
      </dgm:spPr>
      <dgm:t>
        <a:bodyPr/>
        <a:lstStyle/>
        <a:p>
          <a:r>
            <a:rPr lang="ru-RU" sz="1800" b="1" dirty="0" smtClean="0"/>
            <a:t>Сформирован сборник нормативных, методических материалов по проведению НОК, ЭК</a:t>
          </a:r>
          <a:endParaRPr lang="ru-RU" sz="1800" b="1" dirty="0"/>
        </a:p>
      </dgm:t>
    </dgm:pt>
    <dgm:pt modelId="{186E70F8-E04A-4F31-B372-C17A12737A09}" type="parTrans" cxnId="{ED6BA817-014A-4CDF-8C7E-8E6D4C4A1E15}">
      <dgm:prSet/>
      <dgm:spPr/>
      <dgm:t>
        <a:bodyPr/>
        <a:lstStyle/>
        <a:p>
          <a:endParaRPr lang="ru-RU"/>
        </a:p>
      </dgm:t>
    </dgm:pt>
    <dgm:pt modelId="{06B2919D-6EB0-41B4-89E9-F4FB9546DFF2}" type="sibTrans" cxnId="{ED6BA817-014A-4CDF-8C7E-8E6D4C4A1E15}">
      <dgm:prSet/>
      <dgm:spPr/>
      <dgm:t>
        <a:bodyPr/>
        <a:lstStyle/>
        <a:p>
          <a:endParaRPr lang="ru-RU"/>
        </a:p>
      </dgm:t>
    </dgm:pt>
    <dgm:pt modelId="{0F54D1C6-00E0-4659-A5E3-1C2C8B1BE669}">
      <dgm:prSet custT="1"/>
      <dgm:spPr>
        <a:ln>
          <a:solidFill>
            <a:schemeClr val="accent2">
              <a:lumMod val="50000"/>
              <a:alpha val="90000"/>
            </a:schemeClr>
          </a:solidFill>
        </a:ln>
      </dgm:spPr>
      <dgm:t>
        <a:bodyPr/>
        <a:lstStyle/>
        <a:p>
          <a:r>
            <a:rPr lang="ru-RU" sz="1800" b="1" dirty="0" smtClean="0"/>
            <a:t>Методические материалы – обобщение опыта проведения НОК, ЭК с использованием механизмов ГОУ</a:t>
          </a:r>
          <a:endParaRPr lang="ru-RU" sz="1800" b="1" dirty="0"/>
        </a:p>
      </dgm:t>
    </dgm:pt>
    <dgm:pt modelId="{31E187BD-B7B5-4A46-9127-20AF808037F9}" type="parTrans" cxnId="{801C9A8A-8021-4B94-954D-FE8F6925082D}">
      <dgm:prSet/>
      <dgm:spPr/>
      <dgm:t>
        <a:bodyPr/>
        <a:lstStyle/>
        <a:p>
          <a:endParaRPr lang="ru-RU"/>
        </a:p>
      </dgm:t>
    </dgm:pt>
    <dgm:pt modelId="{F3F3C2E3-7AA5-44AD-AAF2-B91096A0A6FA}" type="sibTrans" cxnId="{801C9A8A-8021-4B94-954D-FE8F6925082D}">
      <dgm:prSet/>
      <dgm:spPr/>
      <dgm:t>
        <a:bodyPr/>
        <a:lstStyle/>
        <a:p>
          <a:endParaRPr lang="ru-RU"/>
        </a:p>
      </dgm:t>
    </dgm:pt>
    <dgm:pt modelId="{382876F8-7F04-46B9-BD1A-DB14D633B380}">
      <dgm:prSet custT="1"/>
      <dgm:spPr>
        <a:ln>
          <a:solidFill>
            <a:schemeClr val="accent2">
              <a:lumMod val="50000"/>
              <a:alpha val="90000"/>
            </a:schemeClr>
          </a:solidFill>
        </a:ln>
      </dgm:spPr>
      <dgm:t>
        <a:bodyPr/>
        <a:lstStyle/>
        <a:p>
          <a:r>
            <a:rPr lang="ru-RU" sz="1800" b="1" u="none" dirty="0" smtClean="0"/>
            <a:t>Разработки показателей эффективного контракта</a:t>
          </a:r>
          <a:endParaRPr lang="ru-RU" sz="1800" b="1" u="none" dirty="0"/>
        </a:p>
      </dgm:t>
    </dgm:pt>
    <dgm:pt modelId="{F98029F0-D0F4-459C-8EF7-69B35A7A6FF8}" type="parTrans" cxnId="{E23DDE8B-EE2C-4C18-BFC4-E71D5F8D63BC}">
      <dgm:prSet/>
      <dgm:spPr/>
      <dgm:t>
        <a:bodyPr/>
        <a:lstStyle/>
        <a:p>
          <a:endParaRPr lang="ru-RU"/>
        </a:p>
      </dgm:t>
    </dgm:pt>
    <dgm:pt modelId="{C464CC74-F1DD-4CDF-BBEB-64F23607EEC5}" type="sibTrans" cxnId="{E23DDE8B-EE2C-4C18-BFC4-E71D5F8D63BC}">
      <dgm:prSet/>
      <dgm:spPr/>
      <dgm:t>
        <a:bodyPr/>
        <a:lstStyle/>
        <a:p>
          <a:endParaRPr lang="ru-RU"/>
        </a:p>
      </dgm:t>
    </dgm:pt>
    <dgm:pt modelId="{14E2FDD4-81D3-4E54-8735-3EBE4FF8F4AC}">
      <dgm:prSet phldrT="[Текст]" custT="1"/>
      <dgm:spPr>
        <a:ln>
          <a:solidFill>
            <a:schemeClr val="accent2">
              <a:lumMod val="50000"/>
              <a:alpha val="90000"/>
            </a:schemeClr>
          </a:solidFill>
        </a:ln>
      </dgm:spPr>
      <dgm:t>
        <a:bodyPr/>
        <a:lstStyle/>
        <a:p>
          <a:r>
            <a:rPr lang="ru-RU" sz="2000" b="1" dirty="0" smtClean="0"/>
            <a:t>Введению ЭК</a:t>
          </a:r>
          <a:endParaRPr lang="ru-RU" sz="2000" b="1" dirty="0"/>
        </a:p>
      </dgm:t>
    </dgm:pt>
    <dgm:pt modelId="{91EB19E7-65D5-40A1-B57B-3318E1A8C302}" type="parTrans" cxnId="{289B2F7D-A8F0-4869-B65A-E61AF54910AA}">
      <dgm:prSet/>
      <dgm:spPr/>
      <dgm:t>
        <a:bodyPr/>
        <a:lstStyle/>
        <a:p>
          <a:endParaRPr lang="ru-RU"/>
        </a:p>
      </dgm:t>
    </dgm:pt>
    <dgm:pt modelId="{D82E9800-72B0-4B37-9354-5B71A569B622}" type="sibTrans" cxnId="{289B2F7D-A8F0-4869-B65A-E61AF54910AA}">
      <dgm:prSet/>
      <dgm:spPr/>
      <dgm:t>
        <a:bodyPr/>
        <a:lstStyle/>
        <a:p>
          <a:endParaRPr lang="ru-RU"/>
        </a:p>
      </dgm:t>
    </dgm:pt>
    <dgm:pt modelId="{ACF52778-AD1E-4A74-BF4B-D23AC86AC767}" type="pres">
      <dgm:prSet presAssocID="{BD4BECEA-4A3C-4D68-8814-AF11EBFA0873}" presName="Name0" presStyleCnt="0">
        <dgm:presLayoutVars>
          <dgm:dir/>
          <dgm:animLvl val="lvl"/>
          <dgm:resizeHandles val="exact"/>
        </dgm:presLayoutVars>
      </dgm:prSet>
      <dgm:spPr/>
      <dgm:t>
        <a:bodyPr/>
        <a:lstStyle/>
        <a:p>
          <a:endParaRPr lang="ru-RU"/>
        </a:p>
      </dgm:t>
    </dgm:pt>
    <dgm:pt modelId="{00EB457B-9792-43CA-83AF-F948EFD50203}" type="pres">
      <dgm:prSet presAssocID="{7A0E26D9-CA74-401E-B650-6E7B68CFF49D}" presName="linNode" presStyleCnt="0"/>
      <dgm:spPr/>
    </dgm:pt>
    <dgm:pt modelId="{FF3DCDC5-2E26-4259-A291-9F89B072FE85}" type="pres">
      <dgm:prSet presAssocID="{7A0E26D9-CA74-401E-B650-6E7B68CFF49D}" presName="parentText" presStyleLbl="node1" presStyleIdx="0" presStyleCnt="3" custScaleX="87605" custScaleY="83165">
        <dgm:presLayoutVars>
          <dgm:chMax val="1"/>
          <dgm:bulletEnabled val="1"/>
        </dgm:presLayoutVars>
      </dgm:prSet>
      <dgm:spPr/>
      <dgm:t>
        <a:bodyPr/>
        <a:lstStyle/>
        <a:p>
          <a:endParaRPr lang="ru-RU"/>
        </a:p>
      </dgm:t>
    </dgm:pt>
    <dgm:pt modelId="{D9D2A4DD-BC42-47FB-9F31-A0271BBEA3F1}" type="pres">
      <dgm:prSet presAssocID="{7A0E26D9-CA74-401E-B650-6E7B68CFF49D}" presName="descendantText" presStyleLbl="alignAccFollowNode1" presStyleIdx="0" presStyleCnt="3" custScaleX="106605" custScaleY="104427">
        <dgm:presLayoutVars>
          <dgm:bulletEnabled val="1"/>
        </dgm:presLayoutVars>
      </dgm:prSet>
      <dgm:spPr/>
      <dgm:t>
        <a:bodyPr/>
        <a:lstStyle/>
        <a:p>
          <a:endParaRPr lang="ru-RU"/>
        </a:p>
      </dgm:t>
    </dgm:pt>
    <dgm:pt modelId="{12E01C54-5319-44B6-BBF4-B559F956FE02}" type="pres">
      <dgm:prSet presAssocID="{9794F845-DE0B-488C-9BB0-97334DE8AC5C}" presName="sp" presStyleCnt="0"/>
      <dgm:spPr/>
    </dgm:pt>
    <dgm:pt modelId="{CA4E3DAB-0B3A-4BCF-8B0A-A012629C3411}" type="pres">
      <dgm:prSet presAssocID="{BCABF96A-CA7F-40E9-AECF-018406FC9FF0}" presName="linNode" presStyleCnt="0"/>
      <dgm:spPr/>
    </dgm:pt>
    <dgm:pt modelId="{476DB895-4067-44A7-95CD-E0938D41EBC3}" type="pres">
      <dgm:prSet presAssocID="{BCABF96A-CA7F-40E9-AECF-018406FC9FF0}" presName="parentText" presStyleLbl="node1" presStyleIdx="1" presStyleCnt="3" custScaleX="89403" custScaleY="109551">
        <dgm:presLayoutVars>
          <dgm:chMax val="1"/>
          <dgm:bulletEnabled val="1"/>
        </dgm:presLayoutVars>
      </dgm:prSet>
      <dgm:spPr/>
      <dgm:t>
        <a:bodyPr/>
        <a:lstStyle/>
        <a:p>
          <a:endParaRPr lang="ru-RU"/>
        </a:p>
      </dgm:t>
    </dgm:pt>
    <dgm:pt modelId="{6DFA6CC8-7D5E-455B-9D52-6551E512FC2B}" type="pres">
      <dgm:prSet presAssocID="{BCABF96A-CA7F-40E9-AECF-018406FC9FF0}" presName="descendantText" presStyleLbl="alignAccFollowNode1" presStyleIdx="1" presStyleCnt="3" custScaleX="105508" custScaleY="146237" custLinFactNeighborX="0" custLinFactNeighborY="0">
        <dgm:presLayoutVars>
          <dgm:bulletEnabled val="1"/>
        </dgm:presLayoutVars>
      </dgm:prSet>
      <dgm:spPr/>
      <dgm:t>
        <a:bodyPr/>
        <a:lstStyle/>
        <a:p>
          <a:endParaRPr lang="ru-RU"/>
        </a:p>
      </dgm:t>
    </dgm:pt>
    <dgm:pt modelId="{4C822037-AA62-4C7E-93DB-70FC041F2D8B}" type="pres">
      <dgm:prSet presAssocID="{3E4A72A7-3999-410A-993A-FDB0C02D730B}" presName="sp" presStyleCnt="0"/>
      <dgm:spPr/>
    </dgm:pt>
    <dgm:pt modelId="{56FFDE73-9A74-423D-AA0D-9257FC1AEE22}" type="pres">
      <dgm:prSet presAssocID="{DA46D10A-C2F8-44F3-8329-B06B77C480DC}" presName="linNode" presStyleCnt="0"/>
      <dgm:spPr/>
    </dgm:pt>
    <dgm:pt modelId="{77275E0C-BE98-43A5-A8C2-AE4DFE85ED1F}" type="pres">
      <dgm:prSet presAssocID="{DA46D10A-C2F8-44F3-8329-B06B77C480DC}" presName="parentText" presStyleLbl="node1" presStyleIdx="2" presStyleCnt="3" custScaleX="88525">
        <dgm:presLayoutVars>
          <dgm:chMax val="1"/>
          <dgm:bulletEnabled val="1"/>
        </dgm:presLayoutVars>
      </dgm:prSet>
      <dgm:spPr/>
      <dgm:t>
        <a:bodyPr/>
        <a:lstStyle/>
        <a:p>
          <a:endParaRPr lang="ru-RU"/>
        </a:p>
      </dgm:t>
    </dgm:pt>
    <dgm:pt modelId="{310E7DDB-FA66-45D6-AC9E-4712F061173C}" type="pres">
      <dgm:prSet presAssocID="{DA46D10A-C2F8-44F3-8329-B06B77C480DC}" presName="descendantText" presStyleLbl="alignAccFollowNode1" presStyleIdx="2" presStyleCnt="3" custScaleX="107351" custScaleY="118378">
        <dgm:presLayoutVars>
          <dgm:bulletEnabled val="1"/>
        </dgm:presLayoutVars>
      </dgm:prSet>
      <dgm:spPr/>
      <dgm:t>
        <a:bodyPr/>
        <a:lstStyle/>
        <a:p>
          <a:endParaRPr lang="ru-RU"/>
        </a:p>
      </dgm:t>
    </dgm:pt>
  </dgm:ptLst>
  <dgm:cxnLst>
    <dgm:cxn modelId="{AC1A7958-2EE2-4806-99DC-ABD66E5704A0}" srcId="{7A0E26D9-CA74-401E-B650-6E7B68CFF49D}" destId="{3A9F3194-343A-4616-AE34-56249B8E9752}" srcOrd="0" destOrd="0" parTransId="{3EDF6D5C-32B9-4ABA-AEF9-3D3A49967E66}" sibTransId="{189A01EE-205D-412C-B8E7-92CBBA06CE7C}"/>
    <dgm:cxn modelId="{0B343D78-4180-49D3-9170-CB24545C133D}" srcId="{BCABF96A-CA7F-40E9-AECF-018406FC9FF0}" destId="{97A361E9-9D22-4F46-99FE-9B96D7AD1DC8}" srcOrd="0" destOrd="0" parTransId="{28820468-9BCD-4728-BBFA-2BA9032F5325}" sibTransId="{6C971AA7-F865-4393-A8CE-551F5A6B4629}"/>
    <dgm:cxn modelId="{289B2F7D-A8F0-4869-B65A-E61AF54910AA}" srcId="{7A0E26D9-CA74-401E-B650-6E7B68CFF49D}" destId="{14E2FDD4-81D3-4E54-8735-3EBE4FF8F4AC}" srcOrd="1" destOrd="0" parTransId="{91EB19E7-65D5-40A1-B57B-3318E1A8C302}" sibTransId="{D82E9800-72B0-4B37-9354-5B71A569B622}"/>
    <dgm:cxn modelId="{B3EF4DA8-3892-438C-90CF-FBD249E923D5}" type="presOf" srcId="{14E2FDD4-81D3-4E54-8735-3EBE4FF8F4AC}" destId="{D9D2A4DD-BC42-47FB-9F31-A0271BBEA3F1}" srcOrd="0" destOrd="1" presId="urn:microsoft.com/office/officeart/2005/8/layout/vList5"/>
    <dgm:cxn modelId="{F8D1E59A-DA72-45F6-9FD9-E6DB320EE67E}" srcId="{BD4BECEA-4A3C-4D68-8814-AF11EBFA0873}" destId="{7A0E26D9-CA74-401E-B650-6E7B68CFF49D}" srcOrd="0" destOrd="0" parTransId="{6BBA5F9C-C3B9-42AC-BA8F-B9E07B3473FF}" sibTransId="{9794F845-DE0B-488C-9BB0-97334DE8AC5C}"/>
    <dgm:cxn modelId="{BCC363A4-7C6F-47EF-B16E-FA270E6F8D28}" srcId="{7A0E26D9-CA74-401E-B650-6E7B68CFF49D}" destId="{4236D2B9-1608-4857-BEAD-BC819785A9C6}" srcOrd="2" destOrd="0" parTransId="{848C047B-40B6-4352-9B1D-05EDF55DD2D2}" sibTransId="{5CD01564-74A6-4623-A652-1DC23D6E5D93}"/>
    <dgm:cxn modelId="{7BD4F3F0-76FC-4506-8591-CCF58C5DAE2D}" type="presOf" srcId="{7A0E26D9-CA74-401E-B650-6E7B68CFF49D}" destId="{FF3DCDC5-2E26-4259-A291-9F89B072FE85}" srcOrd="0" destOrd="0" presId="urn:microsoft.com/office/officeart/2005/8/layout/vList5"/>
    <dgm:cxn modelId="{87918B13-0461-4F98-88F4-600ECBE70B3F}" type="presOf" srcId="{3A9F3194-343A-4616-AE34-56249B8E9752}" destId="{D9D2A4DD-BC42-47FB-9F31-A0271BBEA3F1}" srcOrd="0" destOrd="0" presId="urn:microsoft.com/office/officeart/2005/8/layout/vList5"/>
    <dgm:cxn modelId="{41B3C68B-90A2-4D67-85C4-65B10E7FF234}" type="presOf" srcId="{0F54D1C6-00E0-4659-A5E3-1C2C8B1BE669}" destId="{310E7DDB-FA66-45D6-AC9E-4712F061173C}" srcOrd="0" destOrd="1" presId="urn:microsoft.com/office/officeart/2005/8/layout/vList5"/>
    <dgm:cxn modelId="{006A3551-5653-49DD-9BA0-9202496C7102}" type="presOf" srcId="{8B898A02-27E2-4E8F-97B2-C29F9782A820}" destId="{310E7DDB-FA66-45D6-AC9E-4712F061173C}" srcOrd="0" destOrd="0" presId="urn:microsoft.com/office/officeart/2005/8/layout/vList5"/>
    <dgm:cxn modelId="{CF8FF69F-BA1D-4EAD-8313-A4E2F879E305}" srcId="{BD4BECEA-4A3C-4D68-8814-AF11EBFA0873}" destId="{BCABF96A-CA7F-40E9-AECF-018406FC9FF0}" srcOrd="1" destOrd="0" parTransId="{C4F84769-FE6B-44E8-B8AE-96CE109E0FB3}" sibTransId="{3E4A72A7-3999-410A-993A-FDB0C02D730B}"/>
    <dgm:cxn modelId="{1B0B45CC-7A67-4AED-9794-9E6D80694307}" srcId="{BCABF96A-CA7F-40E9-AECF-018406FC9FF0}" destId="{10B2E6EA-F6CB-48F8-8E5D-A203A79C0E2C}" srcOrd="1" destOrd="0" parTransId="{7CE5E22F-2202-44A1-A73B-E38B18413E53}" sibTransId="{C5576ABC-5805-4788-A2A8-DC11856807F2}"/>
    <dgm:cxn modelId="{ED6BA817-014A-4CDF-8C7E-8E6D4C4A1E15}" srcId="{DA46D10A-C2F8-44F3-8329-B06B77C480DC}" destId="{8B898A02-27E2-4E8F-97B2-C29F9782A820}" srcOrd="0" destOrd="0" parTransId="{186E70F8-E04A-4F31-B372-C17A12737A09}" sibTransId="{06B2919D-6EB0-41B4-89E9-F4FB9546DFF2}"/>
    <dgm:cxn modelId="{E23DDE8B-EE2C-4C18-BFC4-E71D5F8D63BC}" srcId="{BCABF96A-CA7F-40E9-AECF-018406FC9FF0}" destId="{382876F8-7F04-46B9-BD1A-DB14D633B380}" srcOrd="2" destOrd="0" parTransId="{F98029F0-D0F4-459C-8EF7-69B35A7A6FF8}" sibTransId="{C464CC74-F1DD-4CDF-BBEB-64F23607EEC5}"/>
    <dgm:cxn modelId="{61C992B5-5D83-419B-9365-0D70D09ADFD6}" type="presOf" srcId="{BCABF96A-CA7F-40E9-AECF-018406FC9FF0}" destId="{476DB895-4067-44A7-95CD-E0938D41EBC3}" srcOrd="0" destOrd="0" presId="urn:microsoft.com/office/officeart/2005/8/layout/vList5"/>
    <dgm:cxn modelId="{81F11C16-A87C-4E40-AD39-6504EA94983A}" type="presOf" srcId="{DA46D10A-C2F8-44F3-8329-B06B77C480DC}" destId="{77275E0C-BE98-43A5-A8C2-AE4DFE85ED1F}" srcOrd="0" destOrd="0" presId="urn:microsoft.com/office/officeart/2005/8/layout/vList5"/>
    <dgm:cxn modelId="{F83E4D71-7963-4631-831F-4139F15762D9}" type="presOf" srcId="{97A361E9-9D22-4F46-99FE-9B96D7AD1DC8}" destId="{6DFA6CC8-7D5E-455B-9D52-6551E512FC2B}" srcOrd="0" destOrd="0" presId="urn:microsoft.com/office/officeart/2005/8/layout/vList5"/>
    <dgm:cxn modelId="{801C9A8A-8021-4B94-954D-FE8F6925082D}" srcId="{DA46D10A-C2F8-44F3-8329-B06B77C480DC}" destId="{0F54D1C6-00E0-4659-A5E3-1C2C8B1BE669}" srcOrd="1" destOrd="0" parTransId="{31E187BD-B7B5-4A46-9127-20AF808037F9}" sibTransId="{F3F3C2E3-7AA5-44AD-AAF2-B91096A0A6FA}"/>
    <dgm:cxn modelId="{1BDABE3E-EF10-49DE-A1A1-D3414C592950}" type="presOf" srcId="{10B2E6EA-F6CB-48F8-8E5D-A203A79C0E2C}" destId="{6DFA6CC8-7D5E-455B-9D52-6551E512FC2B}" srcOrd="0" destOrd="1" presId="urn:microsoft.com/office/officeart/2005/8/layout/vList5"/>
    <dgm:cxn modelId="{A97C567F-6BEE-4EDA-9E6A-0BD9B03F45B2}" type="presOf" srcId="{BD4BECEA-4A3C-4D68-8814-AF11EBFA0873}" destId="{ACF52778-AD1E-4A74-BF4B-D23AC86AC767}" srcOrd="0" destOrd="0" presId="urn:microsoft.com/office/officeart/2005/8/layout/vList5"/>
    <dgm:cxn modelId="{4C177AC6-4C5C-4C09-80AA-5E1809499C78}" srcId="{BD4BECEA-4A3C-4D68-8814-AF11EBFA0873}" destId="{DA46D10A-C2F8-44F3-8329-B06B77C480DC}" srcOrd="2" destOrd="0" parTransId="{35C4BC1C-94A8-465D-9B41-0E2CE8B2D90F}" sibTransId="{23C9607F-A460-48E0-9EF1-4D861A0AF1AA}"/>
    <dgm:cxn modelId="{307F713D-4D77-435A-A07A-DF1F5D5C0179}" type="presOf" srcId="{4236D2B9-1608-4857-BEAD-BC819785A9C6}" destId="{D9D2A4DD-BC42-47FB-9F31-A0271BBEA3F1}" srcOrd="0" destOrd="2" presId="urn:microsoft.com/office/officeart/2005/8/layout/vList5"/>
    <dgm:cxn modelId="{4F141DCB-7635-4460-AED1-6E952ADFD79B}" type="presOf" srcId="{382876F8-7F04-46B9-BD1A-DB14D633B380}" destId="{6DFA6CC8-7D5E-455B-9D52-6551E512FC2B}" srcOrd="0" destOrd="2" presId="urn:microsoft.com/office/officeart/2005/8/layout/vList5"/>
    <dgm:cxn modelId="{3AE4663D-813D-4ECC-83A5-C395261B69C3}" type="presParOf" srcId="{ACF52778-AD1E-4A74-BF4B-D23AC86AC767}" destId="{00EB457B-9792-43CA-83AF-F948EFD50203}" srcOrd="0" destOrd="0" presId="urn:microsoft.com/office/officeart/2005/8/layout/vList5"/>
    <dgm:cxn modelId="{984D1ACB-4F49-4B3C-8ECD-8A61273463E7}" type="presParOf" srcId="{00EB457B-9792-43CA-83AF-F948EFD50203}" destId="{FF3DCDC5-2E26-4259-A291-9F89B072FE85}" srcOrd="0" destOrd="0" presId="urn:microsoft.com/office/officeart/2005/8/layout/vList5"/>
    <dgm:cxn modelId="{C45710AC-06F1-44F4-8077-04D00069AFE4}" type="presParOf" srcId="{00EB457B-9792-43CA-83AF-F948EFD50203}" destId="{D9D2A4DD-BC42-47FB-9F31-A0271BBEA3F1}" srcOrd="1" destOrd="0" presId="urn:microsoft.com/office/officeart/2005/8/layout/vList5"/>
    <dgm:cxn modelId="{973232EF-7C30-4B17-A822-41A48140D939}" type="presParOf" srcId="{ACF52778-AD1E-4A74-BF4B-D23AC86AC767}" destId="{12E01C54-5319-44B6-BBF4-B559F956FE02}" srcOrd="1" destOrd="0" presId="urn:microsoft.com/office/officeart/2005/8/layout/vList5"/>
    <dgm:cxn modelId="{F8213093-5517-4123-9F45-6DA1E0649669}" type="presParOf" srcId="{ACF52778-AD1E-4A74-BF4B-D23AC86AC767}" destId="{CA4E3DAB-0B3A-4BCF-8B0A-A012629C3411}" srcOrd="2" destOrd="0" presId="urn:microsoft.com/office/officeart/2005/8/layout/vList5"/>
    <dgm:cxn modelId="{3395A0C1-BDB2-4044-A109-D1C29CAF2E53}" type="presParOf" srcId="{CA4E3DAB-0B3A-4BCF-8B0A-A012629C3411}" destId="{476DB895-4067-44A7-95CD-E0938D41EBC3}" srcOrd="0" destOrd="0" presId="urn:microsoft.com/office/officeart/2005/8/layout/vList5"/>
    <dgm:cxn modelId="{AD0DC5F4-E23E-4D21-A8DF-1113A6D01426}" type="presParOf" srcId="{CA4E3DAB-0B3A-4BCF-8B0A-A012629C3411}" destId="{6DFA6CC8-7D5E-455B-9D52-6551E512FC2B}" srcOrd="1" destOrd="0" presId="urn:microsoft.com/office/officeart/2005/8/layout/vList5"/>
    <dgm:cxn modelId="{4F7F1867-93E5-4B2C-8EAE-B411DBFBAD5C}" type="presParOf" srcId="{ACF52778-AD1E-4A74-BF4B-D23AC86AC767}" destId="{4C822037-AA62-4C7E-93DB-70FC041F2D8B}" srcOrd="3" destOrd="0" presId="urn:microsoft.com/office/officeart/2005/8/layout/vList5"/>
    <dgm:cxn modelId="{D5C30336-65F5-4067-9269-10E2FC9AD1B6}" type="presParOf" srcId="{ACF52778-AD1E-4A74-BF4B-D23AC86AC767}" destId="{56FFDE73-9A74-423D-AA0D-9257FC1AEE22}" srcOrd="4" destOrd="0" presId="urn:microsoft.com/office/officeart/2005/8/layout/vList5"/>
    <dgm:cxn modelId="{8D1A81DF-35E1-4122-BD83-71545E7E76C2}" type="presParOf" srcId="{56FFDE73-9A74-423D-AA0D-9257FC1AEE22}" destId="{77275E0C-BE98-43A5-A8C2-AE4DFE85ED1F}" srcOrd="0" destOrd="0" presId="urn:microsoft.com/office/officeart/2005/8/layout/vList5"/>
    <dgm:cxn modelId="{E350F293-9BF7-4979-8446-B2E41DD1EA20}" type="presParOf" srcId="{56FFDE73-9A74-423D-AA0D-9257FC1AEE22}" destId="{310E7DDB-FA66-45D6-AC9E-4712F061173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B190479-048D-3648-9E07-287BDBCFF2E7}" type="doc">
      <dgm:prSet loTypeId="urn:microsoft.com/office/officeart/2005/8/layout/matrix1" loCatId="" qsTypeId="urn:microsoft.com/office/officeart/2005/8/quickstyle/simple4" qsCatId="simple" csTypeId="urn:microsoft.com/office/officeart/2005/8/colors/accent1_2" csCatId="accent1" phldr="1"/>
      <dgm:spPr/>
      <dgm:t>
        <a:bodyPr/>
        <a:lstStyle/>
        <a:p>
          <a:endParaRPr lang="ru-RU"/>
        </a:p>
      </dgm:t>
    </dgm:pt>
    <dgm:pt modelId="{1B99E0C0-DE51-EE4D-92E0-75C7A94C0623}">
      <dgm:prSet phldrT="[Текст]" custT="1"/>
      <dgm:spPr>
        <a:solidFill>
          <a:schemeClr val="bg1">
            <a:lumMod val="85000"/>
          </a:schemeClr>
        </a:solidFill>
      </dgm:spPr>
      <dgm:t>
        <a:bodyPr/>
        <a:lstStyle/>
        <a:p>
          <a:r>
            <a:rPr lang="ru-RU" sz="2000" b="1" dirty="0" smtClean="0">
              <a:solidFill>
                <a:srgbClr val="000000"/>
              </a:solidFill>
            </a:rPr>
            <a:t>Распространение моделей вариативных форм дошкольного образования</a:t>
          </a:r>
          <a:endParaRPr lang="ru-RU" sz="2000" b="1" dirty="0">
            <a:solidFill>
              <a:srgbClr val="000000"/>
            </a:solidFill>
          </a:endParaRPr>
        </a:p>
      </dgm:t>
    </dgm:pt>
    <dgm:pt modelId="{9FF5D2EE-5F44-1C4F-81C2-A93DF5FCC10E}" type="parTrans" cxnId="{5BAD591F-2A83-6B4E-9C07-7D91D39BC8D5}">
      <dgm:prSet/>
      <dgm:spPr/>
      <dgm:t>
        <a:bodyPr/>
        <a:lstStyle/>
        <a:p>
          <a:endParaRPr lang="ru-RU"/>
        </a:p>
      </dgm:t>
    </dgm:pt>
    <dgm:pt modelId="{7B7C289D-888C-B845-AFB9-3A5668864550}" type="sibTrans" cxnId="{5BAD591F-2A83-6B4E-9C07-7D91D39BC8D5}">
      <dgm:prSet/>
      <dgm:spPr/>
      <dgm:t>
        <a:bodyPr/>
        <a:lstStyle/>
        <a:p>
          <a:endParaRPr lang="ru-RU"/>
        </a:p>
      </dgm:t>
    </dgm:pt>
    <dgm:pt modelId="{FB0170FC-A9B0-7A42-B0F6-3D971362F07C}">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ru-RU" sz="2000" dirty="0" smtClean="0"/>
        </a:p>
        <a:p>
          <a:pPr marL="0" marR="0" indent="0" defTabSz="914400" eaLnBrk="1" fontAlgn="auto" latinLnBrk="0" hangingPunct="1">
            <a:lnSpc>
              <a:spcPct val="100000"/>
            </a:lnSpc>
            <a:spcBef>
              <a:spcPts val="0"/>
            </a:spcBef>
            <a:spcAft>
              <a:spcPts val="0"/>
            </a:spcAft>
            <a:buClrTx/>
            <a:buSzTx/>
            <a:buFontTx/>
            <a:buNone/>
            <a:tabLst/>
            <a:defRPr/>
          </a:pPr>
          <a:r>
            <a:rPr lang="ru-RU" sz="2000" dirty="0" smtClean="0"/>
            <a:t>Областной интернет- педсовет «Вариативные формы дошкольного образования» с участием родительской общественности</a:t>
          </a:r>
        </a:p>
        <a:p>
          <a:pPr defTabSz="800100">
            <a:lnSpc>
              <a:spcPct val="90000"/>
            </a:lnSpc>
            <a:spcBef>
              <a:spcPct val="0"/>
            </a:spcBef>
            <a:spcAft>
              <a:spcPct val="35000"/>
            </a:spcAft>
          </a:pPr>
          <a:endParaRPr lang="ru-RU" sz="1800" dirty="0"/>
        </a:p>
      </dgm:t>
    </dgm:pt>
    <dgm:pt modelId="{7A19C7BE-1AEC-B24A-B0F1-B85B5440DEE3}" type="parTrans" cxnId="{93047347-096A-6A48-8191-80E2851CFBDE}">
      <dgm:prSet/>
      <dgm:spPr/>
      <dgm:t>
        <a:bodyPr/>
        <a:lstStyle/>
        <a:p>
          <a:endParaRPr lang="ru-RU"/>
        </a:p>
      </dgm:t>
    </dgm:pt>
    <dgm:pt modelId="{416FFF74-83BF-3B45-AAB7-72000BDE3277}" type="sibTrans" cxnId="{93047347-096A-6A48-8191-80E2851CFBDE}">
      <dgm:prSet/>
      <dgm:spPr/>
      <dgm:t>
        <a:bodyPr/>
        <a:lstStyle/>
        <a:p>
          <a:endParaRPr lang="ru-RU"/>
        </a:p>
      </dgm:t>
    </dgm:pt>
    <dgm:pt modelId="{78F098C6-6C02-FA4C-A3AB-97145B3B4325}">
      <dgm:prSet phldrT="[Текст]" custT="1"/>
      <dgm:spPr/>
      <dgm:t>
        <a:bodyPr/>
        <a:lstStyle/>
        <a:p>
          <a:r>
            <a:rPr lang="ru-RU" sz="2000" dirty="0" smtClean="0"/>
            <a:t>Фестиваль инновационных практик дошкольных образовательных организаций Свердловской области</a:t>
          </a:r>
          <a:endParaRPr lang="ru-RU" sz="2000" dirty="0"/>
        </a:p>
      </dgm:t>
    </dgm:pt>
    <dgm:pt modelId="{731F457C-9306-CD4A-B79B-3AF0733395AE}" type="parTrans" cxnId="{E79A931E-B4EA-FA46-8065-27EF9EDB7EB6}">
      <dgm:prSet/>
      <dgm:spPr/>
      <dgm:t>
        <a:bodyPr/>
        <a:lstStyle/>
        <a:p>
          <a:endParaRPr lang="ru-RU"/>
        </a:p>
      </dgm:t>
    </dgm:pt>
    <dgm:pt modelId="{48AEFF4C-0CA6-5348-923C-2A1331F10E3F}" type="sibTrans" cxnId="{E79A931E-B4EA-FA46-8065-27EF9EDB7EB6}">
      <dgm:prSet/>
      <dgm:spPr/>
      <dgm:t>
        <a:bodyPr/>
        <a:lstStyle/>
        <a:p>
          <a:endParaRPr lang="ru-RU"/>
        </a:p>
      </dgm:t>
    </dgm:pt>
    <dgm:pt modelId="{19A0B86F-1656-6848-9926-24686B5E8C02}">
      <dgm:prSet phldrT="[Текст]" custT="1"/>
      <dgm:spPr/>
      <dgm:t>
        <a:bodyPr/>
        <a:lstStyle/>
        <a:p>
          <a:r>
            <a:rPr lang="ru-RU" sz="2000" dirty="0" smtClean="0"/>
            <a:t>Конкурс на по созданию предметно- развивающей среде ДОУ с участием представителей общественности</a:t>
          </a:r>
          <a:endParaRPr lang="ru-RU" sz="2000" dirty="0"/>
        </a:p>
      </dgm:t>
    </dgm:pt>
    <dgm:pt modelId="{A46157B0-B617-7943-B907-0ED3DF7B5E7D}" type="parTrans" cxnId="{C4E2F24A-DE99-7642-9D14-2E7E3AAC219C}">
      <dgm:prSet/>
      <dgm:spPr/>
      <dgm:t>
        <a:bodyPr/>
        <a:lstStyle/>
        <a:p>
          <a:endParaRPr lang="ru-RU"/>
        </a:p>
      </dgm:t>
    </dgm:pt>
    <dgm:pt modelId="{F35AE0E1-173C-1C49-99BD-F0A3B4EEFFDF}" type="sibTrans" cxnId="{C4E2F24A-DE99-7642-9D14-2E7E3AAC219C}">
      <dgm:prSet/>
      <dgm:spPr/>
      <dgm:t>
        <a:bodyPr/>
        <a:lstStyle/>
        <a:p>
          <a:endParaRPr lang="ru-RU"/>
        </a:p>
      </dgm:t>
    </dgm:pt>
    <dgm:pt modelId="{E9E18E02-BF25-D54A-B0AE-CB475C3CDA25}">
      <dgm:prSet phldrT="[Текст]" custT="1"/>
      <dgm:spPr/>
      <dgm:t>
        <a:bodyPr/>
        <a:lstStyle/>
        <a:p>
          <a:r>
            <a:rPr lang="ru-RU" sz="2000" dirty="0" smtClean="0"/>
            <a:t>Информационно- методический день «ФГОС дошкольного образования: инструменты достижения современного качества образования»</a:t>
          </a:r>
          <a:endParaRPr lang="ru-RU" sz="2000" dirty="0"/>
        </a:p>
      </dgm:t>
    </dgm:pt>
    <dgm:pt modelId="{A6FBCA8F-D145-F14D-8E35-92E2429C92C4}" type="parTrans" cxnId="{F1CE45F0-B344-0149-A95A-36516BCBE0BC}">
      <dgm:prSet/>
      <dgm:spPr/>
      <dgm:t>
        <a:bodyPr/>
        <a:lstStyle/>
        <a:p>
          <a:endParaRPr lang="ru-RU"/>
        </a:p>
      </dgm:t>
    </dgm:pt>
    <dgm:pt modelId="{18A4223D-4CA8-8F4E-93D2-1CDCC93CD0E7}" type="sibTrans" cxnId="{F1CE45F0-B344-0149-A95A-36516BCBE0BC}">
      <dgm:prSet/>
      <dgm:spPr/>
      <dgm:t>
        <a:bodyPr/>
        <a:lstStyle/>
        <a:p>
          <a:endParaRPr lang="ru-RU"/>
        </a:p>
      </dgm:t>
    </dgm:pt>
    <dgm:pt modelId="{C3CE3ACB-8D6D-4E9E-A86D-D506BCA1529F}">
      <dgm:prSet/>
      <dgm:spPr/>
      <dgm:t>
        <a:bodyPr/>
        <a:lstStyle/>
        <a:p>
          <a:endParaRPr lang="ru-RU" dirty="0"/>
        </a:p>
      </dgm:t>
    </dgm:pt>
    <dgm:pt modelId="{FDC1D06F-0E51-4000-A1F0-B45DD06B7D3A}" type="parTrans" cxnId="{9B2B67ED-474D-452E-89CA-A5F6894A8246}">
      <dgm:prSet/>
      <dgm:spPr/>
      <dgm:t>
        <a:bodyPr/>
        <a:lstStyle/>
        <a:p>
          <a:endParaRPr lang="ru-RU"/>
        </a:p>
      </dgm:t>
    </dgm:pt>
    <dgm:pt modelId="{B48F205E-6AA7-4424-B0A8-A41B215E6B6A}" type="sibTrans" cxnId="{9B2B67ED-474D-452E-89CA-A5F6894A8246}">
      <dgm:prSet/>
      <dgm:spPr/>
      <dgm:t>
        <a:bodyPr/>
        <a:lstStyle/>
        <a:p>
          <a:endParaRPr lang="ru-RU"/>
        </a:p>
      </dgm:t>
    </dgm:pt>
    <dgm:pt modelId="{B75269E1-B5A6-45A0-BD9C-A2CDD5786DA8}">
      <dgm:prSet/>
      <dgm:spPr/>
      <dgm:t>
        <a:bodyPr/>
        <a:lstStyle/>
        <a:p>
          <a:endParaRPr lang="ru-RU" dirty="0"/>
        </a:p>
      </dgm:t>
    </dgm:pt>
    <dgm:pt modelId="{934F6E3E-C6F2-4DA8-93BD-0E7845780E74}" type="parTrans" cxnId="{07BA66D5-C030-47BD-A5BE-A3AA86338CC2}">
      <dgm:prSet/>
      <dgm:spPr/>
      <dgm:t>
        <a:bodyPr/>
        <a:lstStyle/>
        <a:p>
          <a:endParaRPr lang="ru-RU"/>
        </a:p>
      </dgm:t>
    </dgm:pt>
    <dgm:pt modelId="{F3F6A066-AE63-46F1-B176-A22B4F45BC35}" type="sibTrans" cxnId="{07BA66D5-C030-47BD-A5BE-A3AA86338CC2}">
      <dgm:prSet/>
      <dgm:spPr/>
      <dgm:t>
        <a:bodyPr/>
        <a:lstStyle/>
        <a:p>
          <a:endParaRPr lang="ru-RU"/>
        </a:p>
      </dgm:t>
    </dgm:pt>
    <dgm:pt modelId="{E0FB8997-6623-364A-9885-86E54EFC8E65}" type="pres">
      <dgm:prSet presAssocID="{3B190479-048D-3648-9E07-287BDBCFF2E7}" presName="diagram" presStyleCnt="0">
        <dgm:presLayoutVars>
          <dgm:chMax val="1"/>
          <dgm:dir/>
          <dgm:animLvl val="ctr"/>
          <dgm:resizeHandles val="exact"/>
        </dgm:presLayoutVars>
      </dgm:prSet>
      <dgm:spPr/>
      <dgm:t>
        <a:bodyPr/>
        <a:lstStyle/>
        <a:p>
          <a:endParaRPr lang="ru-RU"/>
        </a:p>
      </dgm:t>
    </dgm:pt>
    <dgm:pt modelId="{AC298EAC-F9F2-7046-B01E-749704A8A4AE}" type="pres">
      <dgm:prSet presAssocID="{3B190479-048D-3648-9E07-287BDBCFF2E7}" presName="matrix" presStyleCnt="0"/>
      <dgm:spPr/>
    </dgm:pt>
    <dgm:pt modelId="{E15898E5-C6EC-5443-AC4F-79B75A4C7856}" type="pres">
      <dgm:prSet presAssocID="{3B190479-048D-3648-9E07-287BDBCFF2E7}" presName="tile1" presStyleLbl="node1" presStyleIdx="0" presStyleCnt="4" custLinFactNeighborX="-33527" custLinFactNeighborY="-13056"/>
      <dgm:spPr/>
      <dgm:t>
        <a:bodyPr/>
        <a:lstStyle/>
        <a:p>
          <a:endParaRPr lang="ru-RU"/>
        </a:p>
      </dgm:t>
    </dgm:pt>
    <dgm:pt modelId="{E91C6F40-0986-8B44-BD71-2A9449AC6D0A}" type="pres">
      <dgm:prSet presAssocID="{3B190479-048D-3648-9E07-287BDBCFF2E7}" presName="tile1text" presStyleLbl="node1" presStyleIdx="0" presStyleCnt="4">
        <dgm:presLayoutVars>
          <dgm:chMax val="0"/>
          <dgm:chPref val="0"/>
          <dgm:bulletEnabled val="1"/>
        </dgm:presLayoutVars>
      </dgm:prSet>
      <dgm:spPr/>
      <dgm:t>
        <a:bodyPr/>
        <a:lstStyle/>
        <a:p>
          <a:endParaRPr lang="ru-RU"/>
        </a:p>
      </dgm:t>
    </dgm:pt>
    <dgm:pt modelId="{A3A646B2-F233-D649-B9B1-41C1E60B0CB5}" type="pres">
      <dgm:prSet presAssocID="{3B190479-048D-3648-9E07-287BDBCFF2E7}" presName="tile2" presStyleLbl="node1" presStyleIdx="1" presStyleCnt="4"/>
      <dgm:spPr/>
      <dgm:t>
        <a:bodyPr/>
        <a:lstStyle/>
        <a:p>
          <a:endParaRPr lang="ru-RU"/>
        </a:p>
      </dgm:t>
    </dgm:pt>
    <dgm:pt modelId="{BAC27430-A9BB-0444-9F7F-455981D472A2}" type="pres">
      <dgm:prSet presAssocID="{3B190479-048D-3648-9E07-287BDBCFF2E7}" presName="tile2text" presStyleLbl="node1" presStyleIdx="1" presStyleCnt="4">
        <dgm:presLayoutVars>
          <dgm:chMax val="0"/>
          <dgm:chPref val="0"/>
          <dgm:bulletEnabled val="1"/>
        </dgm:presLayoutVars>
      </dgm:prSet>
      <dgm:spPr/>
      <dgm:t>
        <a:bodyPr/>
        <a:lstStyle/>
        <a:p>
          <a:endParaRPr lang="ru-RU"/>
        </a:p>
      </dgm:t>
    </dgm:pt>
    <dgm:pt modelId="{36A825C0-3A68-344F-B919-54802968DDD9}" type="pres">
      <dgm:prSet presAssocID="{3B190479-048D-3648-9E07-287BDBCFF2E7}" presName="tile3" presStyleLbl="node1" presStyleIdx="2" presStyleCnt="4"/>
      <dgm:spPr/>
      <dgm:t>
        <a:bodyPr/>
        <a:lstStyle/>
        <a:p>
          <a:endParaRPr lang="ru-RU"/>
        </a:p>
      </dgm:t>
    </dgm:pt>
    <dgm:pt modelId="{40A1D3DF-4A3C-E245-9F35-0F271714521A}" type="pres">
      <dgm:prSet presAssocID="{3B190479-048D-3648-9E07-287BDBCFF2E7}" presName="tile3text" presStyleLbl="node1" presStyleIdx="2" presStyleCnt="4">
        <dgm:presLayoutVars>
          <dgm:chMax val="0"/>
          <dgm:chPref val="0"/>
          <dgm:bulletEnabled val="1"/>
        </dgm:presLayoutVars>
      </dgm:prSet>
      <dgm:spPr/>
      <dgm:t>
        <a:bodyPr/>
        <a:lstStyle/>
        <a:p>
          <a:endParaRPr lang="ru-RU"/>
        </a:p>
      </dgm:t>
    </dgm:pt>
    <dgm:pt modelId="{C3A06FD1-6009-8040-868C-C24719F2AA69}" type="pres">
      <dgm:prSet presAssocID="{3B190479-048D-3648-9E07-287BDBCFF2E7}" presName="tile4" presStyleLbl="node1" presStyleIdx="3" presStyleCnt="4" custLinFactNeighborX="9041" custLinFactNeighborY="0"/>
      <dgm:spPr/>
      <dgm:t>
        <a:bodyPr/>
        <a:lstStyle/>
        <a:p>
          <a:endParaRPr lang="ru-RU"/>
        </a:p>
      </dgm:t>
    </dgm:pt>
    <dgm:pt modelId="{FC23B70F-CEC1-F943-9389-ECB90D784AB7}" type="pres">
      <dgm:prSet presAssocID="{3B190479-048D-3648-9E07-287BDBCFF2E7}" presName="tile4text" presStyleLbl="node1" presStyleIdx="3" presStyleCnt="4">
        <dgm:presLayoutVars>
          <dgm:chMax val="0"/>
          <dgm:chPref val="0"/>
          <dgm:bulletEnabled val="1"/>
        </dgm:presLayoutVars>
      </dgm:prSet>
      <dgm:spPr/>
      <dgm:t>
        <a:bodyPr/>
        <a:lstStyle/>
        <a:p>
          <a:endParaRPr lang="ru-RU"/>
        </a:p>
      </dgm:t>
    </dgm:pt>
    <dgm:pt modelId="{FAD99F96-7B5B-DA41-B071-647EE048C932}" type="pres">
      <dgm:prSet presAssocID="{3B190479-048D-3648-9E07-287BDBCFF2E7}" presName="centerTile" presStyleLbl="fgShp" presStyleIdx="0" presStyleCnt="1" custScaleX="133680" custLinFactNeighborY="54">
        <dgm:presLayoutVars>
          <dgm:chMax val="0"/>
          <dgm:chPref val="0"/>
        </dgm:presLayoutVars>
      </dgm:prSet>
      <dgm:spPr/>
      <dgm:t>
        <a:bodyPr/>
        <a:lstStyle/>
        <a:p>
          <a:endParaRPr lang="ru-RU"/>
        </a:p>
      </dgm:t>
    </dgm:pt>
  </dgm:ptLst>
  <dgm:cxnLst>
    <dgm:cxn modelId="{AB98E131-1948-4259-AF3B-9BD9C3B454CF}" type="presOf" srcId="{3B190479-048D-3648-9E07-287BDBCFF2E7}" destId="{E0FB8997-6623-364A-9885-86E54EFC8E65}" srcOrd="0" destOrd="0" presId="urn:microsoft.com/office/officeart/2005/8/layout/matrix1"/>
    <dgm:cxn modelId="{4380569A-7DBF-403D-9841-7EE491523E17}" type="presOf" srcId="{78F098C6-6C02-FA4C-A3AB-97145B3B4325}" destId="{BAC27430-A9BB-0444-9F7F-455981D472A2}" srcOrd="1" destOrd="0" presId="urn:microsoft.com/office/officeart/2005/8/layout/matrix1"/>
    <dgm:cxn modelId="{C4E2F24A-DE99-7642-9D14-2E7E3AAC219C}" srcId="{1B99E0C0-DE51-EE4D-92E0-75C7A94C0623}" destId="{19A0B86F-1656-6848-9926-24686B5E8C02}" srcOrd="2" destOrd="0" parTransId="{A46157B0-B617-7943-B907-0ED3DF7B5E7D}" sibTransId="{F35AE0E1-173C-1C49-99BD-F0A3B4EEFFDF}"/>
    <dgm:cxn modelId="{00810A19-F5CB-4856-94AF-D7B90C5A3551}" type="presOf" srcId="{FB0170FC-A9B0-7A42-B0F6-3D971362F07C}" destId="{E91C6F40-0986-8B44-BD71-2A9449AC6D0A}" srcOrd="1" destOrd="0" presId="urn:microsoft.com/office/officeart/2005/8/layout/matrix1"/>
    <dgm:cxn modelId="{E79A931E-B4EA-FA46-8065-27EF9EDB7EB6}" srcId="{1B99E0C0-DE51-EE4D-92E0-75C7A94C0623}" destId="{78F098C6-6C02-FA4C-A3AB-97145B3B4325}" srcOrd="1" destOrd="0" parTransId="{731F457C-9306-CD4A-B79B-3AF0733395AE}" sibTransId="{48AEFF4C-0CA6-5348-923C-2A1331F10E3F}"/>
    <dgm:cxn modelId="{07BA66D5-C030-47BD-A5BE-A3AA86338CC2}" srcId="{1B99E0C0-DE51-EE4D-92E0-75C7A94C0623}" destId="{B75269E1-B5A6-45A0-BD9C-A2CDD5786DA8}" srcOrd="4" destOrd="0" parTransId="{934F6E3E-C6F2-4DA8-93BD-0E7845780E74}" sibTransId="{F3F6A066-AE63-46F1-B176-A22B4F45BC35}"/>
    <dgm:cxn modelId="{4E1010D9-8B02-467E-8417-DFC61276661B}" type="presOf" srcId="{19A0B86F-1656-6848-9926-24686B5E8C02}" destId="{40A1D3DF-4A3C-E245-9F35-0F271714521A}" srcOrd="1" destOrd="0" presId="urn:microsoft.com/office/officeart/2005/8/layout/matrix1"/>
    <dgm:cxn modelId="{93047347-096A-6A48-8191-80E2851CFBDE}" srcId="{1B99E0C0-DE51-EE4D-92E0-75C7A94C0623}" destId="{FB0170FC-A9B0-7A42-B0F6-3D971362F07C}" srcOrd="0" destOrd="0" parTransId="{7A19C7BE-1AEC-B24A-B0F1-B85B5440DEE3}" sibTransId="{416FFF74-83BF-3B45-AAB7-72000BDE3277}"/>
    <dgm:cxn modelId="{0A6BEB0D-840B-4406-8522-011C129E5B4A}" type="presOf" srcId="{19A0B86F-1656-6848-9926-24686B5E8C02}" destId="{36A825C0-3A68-344F-B919-54802968DDD9}" srcOrd="0" destOrd="0" presId="urn:microsoft.com/office/officeart/2005/8/layout/matrix1"/>
    <dgm:cxn modelId="{AA6C4667-703A-4DD7-885A-37F0BE6C5F95}" type="presOf" srcId="{E9E18E02-BF25-D54A-B0AE-CB475C3CDA25}" destId="{C3A06FD1-6009-8040-868C-C24719F2AA69}" srcOrd="0" destOrd="0" presId="urn:microsoft.com/office/officeart/2005/8/layout/matrix1"/>
    <dgm:cxn modelId="{A5A8AB70-F6DE-4CBE-8E4C-8ABD8D277F91}" type="presOf" srcId="{FB0170FC-A9B0-7A42-B0F6-3D971362F07C}" destId="{E15898E5-C6EC-5443-AC4F-79B75A4C7856}" srcOrd="0" destOrd="0" presId="urn:microsoft.com/office/officeart/2005/8/layout/matrix1"/>
    <dgm:cxn modelId="{499CA086-0F85-4AD7-A480-0833E0644929}" type="presOf" srcId="{1B99E0C0-DE51-EE4D-92E0-75C7A94C0623}" destId="{FAD99F96-7B5B-DA41-B071-647EE048C932}" srcOrd="0" destOrd="0" presId="urn:microsoft.com/office/officeart/2005/8/layout/matrix1"/>
    <dgm:cxn modelId="{F1CE45F0-B344-0149-A95A-36516BCBE0BC}" srcId="{1B99E0C0-DE51-EE4D-92E0-75C7A94C0623}" destId="{E9E18E02-BF25-D54A-B0AE-CB475C3CDA25}" srcOrd="3" destOrd="0" parTransId="{A6FBCA8F-D145-F14D-8E35-92E2429C92C4}" sibTransId="{18A4223D-4CA8-8F4E-93D2-1CDCC93CD0E7}"/>
    <dgm:cxn modelId="{5BAD591F-2A83-6B4E-9C07-7D91D39BC8D5}" srcId="{3B190479-048D-3648-9E07-287BDBCFF2E7}" destId="{1B99E0C0-DE51-EE4D-92E0-75C7A94C0623}" srcOrd="0" destOrd="0" parTransId="{9FF5D2EE-5F44-1C4F-81C2-A93DF5FCC10E}" sibTransId="{7B7C289D-888C-B845-AFB9-3A5668864550}"/>
    <dgm:cxn modelId="{A4367F5D-300F-44B8-A0D7-6FB55EFD5FD5}" type="presOf" srcId="{E9E18E02-BF25-D54A-B0AE-CB475C3CDA25}" destId="{FC23B70F-CEC1-F943-9389-ECB90D784AB7}" srcOrd="1" destOrd="0" presId="urn:microsoft.com/office/officeart/2005/8/layout/matrix1"/>
    <dgm:cxn modelId="{9B2B67ED-474D-452E-89CA-A5F6894A8246}" srcId="{1B99E0C0-DE51-EE4D-92E0-75C7A94C0623}" destId="{C3CE3ACB-8D6D-4E9E-A86D-D506BCA1529F}" srcOrd="5" destOrd="0" parTransId="{FDC1D06F-0E51-4000-A1F0-B45DD06B7D3A}" sibTransId="{B48F205E-6AA7-4424-B0A8-A41B215E6B6A}"/>
    <dgm:cxn modelId="{1CA7362E-ED94-4519-983E-2457F886E126}" type="presOf" srcId="{78F098C6-6C02-FA4C-A3AB-97145B3B4325}" destId="{A3A646B2-F233-D649-B9B1-41C1E60B0CB5}" srcOrd="0" destOrd="0" presId="urn:microsoft.com/office/officeart/2005/8/layout/matrix1"/>
    <dgm:cxn modelId="{38CE0C93-142F-4B3A-B3C3-6F36E04E635C}" type="presParOf" srcId="{E0FB8997-6623-364A-9885-86E54EFC8E65}" destId="{AC298EAC-F9F2-7046-B01E-749704A8A4AE}" srcOrd="0" destOrd="0" presId="urn:microsoft.com/office/officeart/2005/8/layout/matrix1"/>
    <dgm:cxn modelId="{DF10A9EE-6956-4FC3-92F2-B5E0B0E91961}" type="presParOf" srcId="{AC298EAC-F9F2-7046-B01E-749704A8A4AE}" destId="{E15898E5-C6EC-5443-AC4F-79B75A4C7856}" srcOrd="0" destOrd="0" presId="urn:microsoft.com/office/officeart/2005/8/layout/matrix1"/>
    <dgm:cxn modelId="{AE4610E3-30A1-4CA5-84D6-AF69864FE0DB}" type="presParOf" srcId="{AC298EAC-F9F2-7046-B01E-749704A8A4AE}" destId="{E91C6F40-0986-8B44-BD71-2A9449AC6D0A}" srcOrd="1" destOrd="0" presId="urn:microsoft.com/office/officeart/2005/8/layout/matrix1"/>
    <dgm:cxn modelId="{464ADA4A-7673-4A40-9D8F-63CBCF85DF8A}" type="presParOf" srcId="{AC298EAC-F9F2-7046-B01E-749704A8A4AE}" destId="{A3A646B2-F233-D649-B9B1-41C1E60B0CB5}" srcOrd="2" destOrd="0" presId="urn:microsoft.com/office/officeart/2005/8/layout/matrix1"/>
    <dgm:cxn modelId="{5842107E-D7A4-43CF-8FA3-DD81DB99FE53}" type="presParOf" srcId="{AC298EAC-F9F2-7046-B01E-749704A8A4AE}" destId="{BAC27430-A9BB-0444-9F7F-455981D472A2}" srcOrd="3" destOrd="0" presId="urn:microsoft.com/office/officeart/2005/8/layout/matrix1"/>
    <dgm:cxn modelId="{24ACDF2F-CFF1-45CF-BE4C-04674DA3A09D}" type="presParOf" srcId="{AC298EAC-F9F2-7046-B01E-749704A8A4AE}" destId="{36A825C0-3A68-344F-B919-54802968DDD9}" srcOrd="4" destOrd="0" presId="urn:microsoft.com/office/officeart/2005/8/layout/matrix1"/>
    <dgm:cxn modelId="{0273196B-A7E2-40B9-A3D5-600E81F8797A}" type="presParOf" srcId="{AC298EAC-F9F2-7046-B01E-749704A8A4AE}" destId="{40A1D3DF-4A3C-E245-9F35-0F271714521A}" srcOrd="5" destOrd="0" presId="urn:microsoft.com/office/officeart/2005/8/layout/matrix1"/>
    <dgm:cxn modelId="{4327D6C2-EE64-470B-9653-FB504691640C}" type="presParOf" srcId="{AC298EAC-F9F2-7046-B01E-749704A8A4AE}" destId="{C3A06FD1-6009-8040-868C-C24719F2AA69}" srcOrd="6" destOrd="0" presId="urn:microsoft.com/office/officeart/2005/8/layout/matrix1"/>
    <dgm:cxn modelId="{DDA5EC3F-C179-456B-9E43-C42DD5526B2A}" type="presParOf" srcId="{AC298EAC-F9F2-7046-B01E-749704A8A4AE}" destId="{FC23B70F-CEC1-F943-9389-ECB90D784AB7}" srcOrd="7" destOrd="0" presId="urn:microsoft.com/office/officeart/2005/8/layout/matrix1"/>
    <dgm:cxn modelId="{41FA9AF7-1110-4145-ACE6-0BBB57CB3D63}" type="presParOf" srcId="{E0FB8997-6623-364A-9885-86E54EFC8E65}" destId="{FAD99F96-7B5B-DA41-B071-647EE048C93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A3DF9D6-420A-B140-B28D-E4754CE7248B}"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ru-RU"/>
        </a:p>
      </dgm:t>
    </dgm:pt>
    <dgm:pt modelId="{46DE9B74-98AE-8847-8E77-F5DE7D16758D}">
      <dgm:prSet phldrT="[Текст]" custT="1"/>
      <dgm:spPr>
        <a:solidFill>
          <a:schemeClr val="bg1">
            <a:lumMod val="85000"/>
          </a:schemeClr>
        </a:solidFill>
      </dgm:spPr>
      <dgm:t>
        <a:bodyPr/>
        <a:lstStyle/>
        <a:p>
          <a:r>
            <a:rPr lang="ru-RU" sz="2000" b="1" dirty="0" smtClean="0">
              <a:solidFill>
                <a:srgbClr val="002060"/>
              </a:solidFill>
            </a:rPr>
            <a:t>Научно-методическое сопровождение</a:t>
          </a:r>
          <a:endParaRPr lang="ru-RU" sz="2000" b="1" dirty="0">
            <a:solidFill>
              <a:srgbClr val="002060"/>
            </a:solidFill>
          </a:endParaRPr>
        </a:p>
      </dgm:t>
    </dgm:pt>
    <dgm:pt modelId="{7E9B8108-0720-3B48-973E-B0D999109A47}" type="parTrans" cxnId="{F72D59EF-D7B3-D24E-9C59-3A10DF6DF43C}">
      <dgm:prSet/>
      <dgm:spPr/>
      <dgm:t>
        <a:bodyPr/>
        <a:lstStyle/>
        <a:p>
          <a:endParaRPr lang="ru-RU"/>
        </a:p>
      </dgm:t>
    </dgm:pt>
    <dgm:pt modelId="{DF743E8B-0C68-7A4F-AE8F-B011DCA67631}" type="sibTrans" cxnId="{F72D59EF-D7B3-D24E-9C59-3A10DF6DF43C}">
      <dgm:prSet/>
      <dgm:spPr/>
      <dgm:t>
        <a:bodyPr/>
        <a:lstStyle/>
        <a:p>
          <a:endParaRPr lang="ru-RU"/>
        </a:p>
      </dgm:t>
    </dgm:pt>
    <dgm:pt modelId="{31BBF674-5C02-E74A-8D4B-511D905F0D24}">
      <dgm:prSet phldrT="[Текст]"/>
      <dgm:spPr/>
      <dgm:t>
        <a:bodyPr/>
        <a:lstStyle/>
        <a:p>
          <a:r>
            <a:rPr lang="ru-RU" dirty="0" smtClean="0">
              <a:latin typeface="Times New Roman" pitchFamily="18" charset="0"/>
              <a:cs typeface="Times New Roman" pitchFamily="18" charset="0"/>
            </a:rPr>
            <a:t>Научно-методические материалы по внедрению ГЧП в сфере дошкольного образования</a:t>
          </a:r>
          <a:endParaRPr lang="ru-RU" dirty="0"/>
        </a:p>
      </dgm:t>
    </dgm:pt>
    <dgm:pt modelId="{6014E485-FEFA-0142-98CB-04C77F0AA8B7}" type="parTrans" cxnId="{CE31AE55-04CC-9644-88B2-13A5175C1359}">
      <dgm:prSet/>
      <dgm:spPr/>
      <dgm:t>
        <a:bodyPr/>
        <a:lstStyle/>
        <a:p>
          <a:endParaRPr lang="ru-RU"/>
        </a:p>
      </dgm:t>
    </dgm:pt>
    <dgm:pt modelId="{3A3F0D6E-78C2-BD46-8E4F-47368C544908}" type="sibTrans" cxnId="{CE31AE55-04CC-9644-88B2-13A5175C1359}">
      <dgm:prSet/>
      <dgm:spPr/>
      <dgm:t>
        <a:bodyPr/>
        <a:lstStyle/>
        <a:p>
          <a:endParaRPr lang="ru-RU"/>
        </a:p>
      </dgm:t>
    </dgm:pt>
    <dgm:pt modelId="{C6008FCD-DB52-8A48-8D54-A8A71D0DDDF2}">
      <dgm:prSet phldrT="[Текст]"/>
      <dgm:spPr/>
      <dgm:t>
        <a:bodyPr/>
        <a:lstStyle/>
        <a:p>
          <a:r>
            <a:rPr lang="ru-RU" dirty="0" smtClean="0">
              <a:latin typeface="Times New Roman" pitchFamily="18" charset="0"/>
              <a:cs typeface="Times New Roman" pitchFamily="18" charset="0"/>
            </a:rPr>
            <a:t>Научно-методические материалы по внедрению вариативных форм дошкольного образования</a:t>
          </a:r>
          <a:endParaRPr lang="ru-RU" dirty="0"/>
        </a:p>
      </dgm:t>
    </dgm:pt>
    <dgm:pt modelId="{2D322859-1F1E-2B43-9487-55DB259EAF10}" type="parTrans" cxnId="{4D7EE8F4-804F-2643-957F-256C5F2816CB}">
      <dgm:prSet/>
      <dgm:spPr/>
      <dgm:t>
        <a:bodyPr/>
        <a:lstStyle/>
        <a:p>
          <a:endParaRPr lang="ru-RU"/>
        </a:p>
      </dgm:t>
    </dgm:pt>
    <dgm:pt modelId="{DE570410-7E65-C644-85F8-EFA57FF9F6A1}" type="sibTrans" cxnId="{4D7EE8F4-804F-2643-957F-256C5F2816CB}">
      <dgm:prSet/>
      <dgm:spPr/>
      <dgm:t>
        <a:bodyPr/>
        <a:lstStyle/>
        <a:p>
          <a:endParaRPr lang="ru-RU"/>
        </a:p>
      </dgm:t>
    </dgm:pt>
    <dgm:pt modelId="{DEE9B2C3-51D7-8141-BAD5-1DD157DD76EE}">
      <dgm:prSet phldrT="[Текст]"/>
      <dgm:spPr/>
      <dgm:t>
        <a:bodyPr/>
        <a:lstStyle/>
        <a:p>
          <a:r>
            <a:rPr lang="ru-RU" dirty="0" smtClean="0">
              <a:latin typeface="Times New Roman" pitchFamily="18" charset="0"/>
              <a:cs typeface="Times New Roman" pitchFamily="18" charset="0"/>
            </a:rPr>
            <a:t>Методические материалы «Создание консультационно-методического центра «</a:t>
          </a:r>
          <a:r>
            <a:rPr lang="ru-RU" dirty="0" err="1" smtClean="0">
              <a:latin typeface="Times New Roman" pitchFamily="18" charset="0"/>
              <a:cs typeface="Times New Roman" pitchFamily="18" charset="0"/>
            </a:rPr>
            <a:t>Мозайка</a:t>
          </a:r>
          <a:r>
            <a:rPr lang="ru-RU" dirty="0" smtClean="0">
              <a:latin typeface="Times New Roman" pitchFamily="18" charset="0"/>
              <a:cs typeface="Times New Roman" pitchFamily="18" charset="0"/>
            </a:rPr>
            <a:t> развития»</a:t>
          </a:r>
          <a:endParaRPr lang="ru-RU" dirty="0"/>
        </a:p>
      </dgm:t>
    </dgm:pt>
    <dgm:pt modelId="{381CC452-AC62-664F-A56E-DD9C78F2D776}" type="parTrans" cxnId="{E00F6F03-BE7B-224F-BF88-EAF8BCD220A3}">
      <dgm:prSet/>
      <dgm:spPr/>
      <dgm:t>
        <a:bodyPr/>
        <a:lstStyle/>
        <a:p>
          <a:endParaRPr lang="ru-RU"/>
        </a:p>
      </dgm:t>
    </dgm:pt>
    <dgm:pt modelId="{119D67C2-C524-314D-88C9-BC338FFFF3F9}" type="sibTrans" cxnId="{E00F6F03-BE7B-224F-BF88-EAF8BCD220A3}">
      <dgm:prSet/>
      <dgm:spPr/>
      <dgm:t>
        <a:bodyPr/>
        <a:lstStyle/>
        <a:p>
          <a:endParaRPr lang="ru-RU"/>
        </a:p>
      </dgm:t>
    </dgm:pt>
    <dgm:pt modelId="{88C1E89B-2F0B-4149-88B0-ED92E7FBAF39}">
      <dgm:prSet/>
      <dgm:spPr/>
      <dgm:t>
        <a:bodyPr/>
        <a:lstStyle/>
        <a:p>
          <a:r>
            <a:rPr lang="ru-RU" dirty="0" smtClean="0">
              <a:latin typeface="Times New Roman" pitchFamily="18" charset="0"/>
              <a:cs typeface="Times New Roman" pitchFamily="18" charset="0"/>
            </a:rPr>
            <a:t>Методические материалы «Разработка модели  ГОУ, обеспечивающей развитие вариативных форм дошкольного образования </a:t>
          </a:r>
          <a:endParaRPr lang="ru-RU" dirty="0"/>
        </a:p>
      </dgm:t>
    </dgm:pt>
    <dgm:pt modelId="{1FC58809-7600-4808-BF0B-A38A8D49B4F7}" type="parTrans" cxnId="{A360F240-EFBE-45AB-A5A7-1643566C2766}">
      <dgm:prSet/>
      <dgm:spPr/>
      <dgm:t>
        <a:bodyPr/>
        <a:lstStyle/>
        <a:p>
          <a:endParaRPr lang="ru-RU"/>
        </a:p>
      </dgm:t>
    </dgm:pt>
    <dgm:pt modelId="{3A754526-71DC-430D-8F2D-043B87E33F7B}" type="sibTrans" cxnId="{A360F240-EFBE-45AB-A5A7-1643566C2766}">
      <dgm:prSet/>
      <dgm:spPr/>
      <dgm:t>
        <a:bodyPr/>
        <a:lstStyle/>
        <a:p>
          <a:endParaRPr lang="ru-RU"/>
        </a:p>
      </dgm:t>
    </dgm:pt>
    <dgm:pt modelId="{62B962C7-7452-0D4B-90E0-82C06789A041}" type="pres">
      <dgm:prSet presAssocID="{EA3DF9D6-420A-B140-B28D-E4754CE7248B}" presName="cycle" presStyleCnt="0">
        <dgm:presLayoutVars>
          <dgm:chMax val="1"/>
          <dgm:dir/>
          <dgm:animLvl val="ctr"/>
          <dgm:resizeHandles val="exact"/>
        </dgm:presLayoutVars>
      </dgm:prSet>
      <dgm:spPr/>
      <dgm:t>
        <a:bodyPr/>
        <a:lstStyle/>
        <a:p>
          <a:endParaRPr lang="ru-RU"/>
        </a:p>
      </dgm:t>
    </dgm:pt>
    <dgm:pt modelId="{5AA6FB01-2CC8-FD4F-9009-0D3082137C13}" type="pres">
      <dgm:prSet presAssocID="{46DE9B74-98AE-8847-8E77-F5DE7D16758D}" presName="centerShape" presStyleLbl="node0" presStyleIdx="0" presStyleCnt="1" custScaleX="133562" custScaleY="63858"/>
      <dgm:spPr/>
      <dgm:t>
        <a:bodyPr/>
        <a:lstStyle/>
        <a:p>
          <a:endParaRPr lang="ru-RU"/>
        </a:p>
      </dgm:t>
    </dgm:pt>
    <dgm:pt modelId="{BCCD2827-0831-9D47-93C2-21EAA0F8BA2A}" type="pres">
      <dgm:prSet presAssocID="{6014E485-FEFA-0142-98CB-04C77F0AA8B7}" presName="parTrans" presStyleLbl="bgSibTrans2D1" presStyleIdx="0" presStyleCnt="4"/>
      <dgm:spPr/>
      <dgm:t>
        <a:bodyPr/>
        <a:lstStyle/>
        <a:p>
          <a:endParaRPr lang="ru-RU"/>
        </a:p>
      </dgm:t>
    </dgm:pt>
    <dgm:pt modelId="{4D26D303-0D66-E141-B3FD-0FD739C376FE}" type="pres">
      <dgm:prSet presAssocID="{31BBF674-5C02-E74A-8D4B-511D905F0D24}" presName="node" presStyleLbl="node1" presStyleIdx="0" presStyleCnt="4">
        <dgm:presLayoutVars>
          <dgm:bulletEnabled val="1"/>
        </dgm:presLayoutVars>
      </dgm:prSet>
      <dgm:spPr/>
      <dgm:t>
        <a:bodyPr/>
        <a:lstStyle/>
        <a:p>
          <a:endParaRPr lang="ru-RU"/>
        </a:p>
      </dgm:t>
    </dgm:pt>
    <dgm:pt modelId="{DC37B009-9832-104F-B2C0-AA1C8DFE8B70}" type="pres">
      <dgm:prSet presAssocID="{2D322859-1F1E-2B43-9487-55DB259EAF10}" presName="parTrans" presStyleLbl="bgSibTrans2D1" presStyleIdx="1" presStyleCnt="4"/>
      <dgm:spPr/>
      <dgm:t>
        <a:bodyPr/>
        <a:lstStyle/>
        <a:p>
          <a:endParaRPr lang="ru-RU"/>
        </a:p>
      </dgm:t>
    </dgm:pt>
    <dgm:pt modelId="{7371F823-A222-C64D-966F-28DDA980A497}" type="pres">
      <dgm:prSet presAssocID="{C6008FCD-DB52-8A48-8D54-A8A71D0DDDF2}" presName="node" presStyleLbl="node1" presStyleIdx="1" presStyleCnt="4" custRadScaleRad="127922" custRadScaleInc="-42302">
        <dgm:presLayoutVars>
          <dgm:bulletEnabled val="1"/>
        </dgm:presLayoutVars>
      </dgm:prSet>
      <dgm:spPr/>
      <dgm:t>
        <a:bodyPr/>
        <a:lstStyle/>
        <a:p>
          <a:endParaRPr lang="ru-RU"/>
        </a:p>
      </dgm:t>
    </dgm:pt>
    <dgm:pt modelId="{8A825713-EECF-0F42-B597-1C3AD5054B62}" type="pres">
      <dgm:prSet presAssocID="{381CC452-AC62-664F-A56E-DD9C78F2D776}" presName="parTrans" presStyleLbl="bgSibTrans2D1" presStyleIdx="2" presStyleCnt="4"/>
      <dgm:spPr/>
      <dgm:t>
        <a:bodyPr/>
        <a:lstStyle/>
        <a:p>
          <a:endParaRPr lang="ru-RU"/>
        </a:p>
      </dgm:t>
    </dgm:pt>
    <dgm:pt modelId="{83E071E3-9102-5147-A686-57BFDA415AC2}" type="pres">
      <dgm:prSet presAssocID="{DEE9B2C3-51D7-8141-BAD5-1DD157DD76EE}" presName="node" presStyleLbl="node1" presStyleIdx="2" presStyleCnt="4" custRadScaleRad="125835" custRadScaleInc="39364">
        <dgm:presLayoutVars>
          <dgm:bulletEnabled val="1"/>
        </dgm:presLayoutVars>
      </dgm:prSet>
      <dgm:spPr/>
      <dgm:t>
        <a:bodyPr/>
        <a:lstStyle/>
        <a:p>
          <a:endParaRPr lang="ru-RU"/>
        </a:p>
      </dgm:t>
    </dgm:pt>
    <dgm:pt modelId="{736E2470-2F3B-48DA-B4E1-62E3324FB620}" type="pres">
      <dgm:prSet presAssocID="{1FC58809-7600-4808-BF0B-A38A8D49B4F7}" presName="parTrans" presStyleLbl="bgSibTrans2D1" presStyleIdx="3" presStyleCnt="4"/>
      <dgm:spPr/>
      <dgm:t>
        <a:bodyPr/>
        <a:lstStyle/>
        <a:p>
          <a:endParaRPr lang="ru-RU"/>
        </a:p>
      </dgm:t>
    </dgm:pt>
    <dgm:pt modelId="{A64C618D-5FD6-4A55-8E05-2AAE28B9BE24}" type="pres">
      <dgm:prSet presAssocID="{88C1E89B-2F0B-4149-88B0-ED92E7FBAF39}" presName="node" presStyleLbl="node1" presStyleIdx="3" presStyleCnt="4">
        <dgm:presLayoutVars>
          <dgm:bulletEnabled val="1"/>
        </dgm:presLayoutVars>
      </dgm:prSet>
      <dgm:spPr/>
      <dgm:t>
        <a:bodyPr/>
        <a:lstStyle/>
        <a:p>
          <a:endParaRPr lang="ru-RU"/>
        </a:p>
      </dgm:t>
    </dgm:pt>
  </dgm:ptLst>
  <dgm:cxnLst>
    <dgm:cxn modelId="{BDC695F7-B3B7-416E-A732-CAB7296EA71E}" type="presOf" srcId="{6014E485-FEFA-0142-98CB-04C77F0AA8B7}" destId="{BCCD2827-0831-9D47-93C2-21EAA0F8BA2A}" srcOrd="0" destOrd="0" presId="urn:microsoft.com/office/officeart/2005/8/layout/radial4"/>
    <dgm:cxn modelId="{CE31AE55-04CC-9644-88B2-13A5175C1359}" srcId="{46DE9B74-98AE-8847-8E77-F5DE7D16758D}" destId="{31BBF674-5C02-E74A-8D4B-511D905F0D24}" srcOrd="0" destOrd="0" parTransId="{6014E485-FEFA-0142-98CB-04C77F0AA8B7}" sibTransId="{3A3F0D6E-78C2-BD46-8E4F-47368C544908}"/>
    <dgm:cxn modelId="{4D7EE8F4-804F-2643-957F-256C5F2816CB}" srcId="{46DE9B74-98AE-8847-8E77-F5DE7D16758D}" destId="{C6008FCD-DB52-8A48-8D54-A8A71D0DDDF2}" srcOrd="1" destOrd="0" parTransId="{2D322859-1F1E-2B43-9487-55DB259EAF10}" sibTransId="{DE570410-7E65-C644-85F8-EFA57FF9F6A1}"/>
    <dgm:cxn modelId="{8D799334-C217-4DDF-B54F-BC6477D39F1B}" type="presOf" srcId="{88C1E89B-2F0B-4149-88B0-ED92E7FBAF39}" destId="{A64C618D-5FD6-4A55-8E05-2AAE28B9BE24}" srcOrd="0" destOrd="0" presId="urn:microsoft.com/office/officeart/2005/8/layout/radial4"/>
    <dgm:cxn modelId="{016E55BB-986E-4999-9E37-B661F48C4A4B}" type="presOf" srcId="{381CC452-AC62-664F-A56E-DD9C78F2D776}" destId="{8A825713-EECF-0F42-B597-1C3AD5054B62}" srcOrd="0" destOrd="0" presId="urn:microsoft.com/office/officeart/2005/8/layout/radial4"/>
    <dgm:cxn modelId="{EA671088-0AB8-4D3F-BE72-DE7D94C949D8}" type="presOf" srcId="{C6008FCD-DB52-8A48-8D54-A8A71D0DDDF2}" destId="{7371F823-A222-C64D-966F-28DDA980A497}" srcOrd="0" destOrd="0" presId="urn:microsoft.com/office/officeart/2005/8/layout/radial4"/>
    <dgm:cxn modelId="{00EFE24E-EC52-46A9-88FD-7049AAA18BA7}" type="presOf" srcId="{2D322859-1F1E-2B43-9487-55DB259EAF10}" destId="{DC37B009-9832-104F-B2C0-AA1C8DFE8B70}" srcOrd="0" destOrd="0" presId="urn:microsoft.com/office/officeart/2005/8/layout/radial4"/>
    <dgm:cxn modelId="{05234513-BCC7-4DCB-8B4D-5A39E1514282}" type="presOf" srcId="{46DE9B74-98AE-8847-8E77-F5DE7D16758D}" destId="{5AA6FB01-2CC8-FD4F-9009-0D3082137C13}" srcOrd="0" destOrd="0" presId="urn:microsoft.com/office/officeart/2005/8/layout/radial4"/>
    <dgm:cxn modelId="{E00F6F03-BE7B-224F-BF88-EAF8BCD220A3}" srcId="{46DE9B74-98AE-8847-8E77-F5DE7D16758D}" destId="{DEE9B2C3-51D7-8141-BAD5-1DD157DD76EE}" srcOrd="2" destOrd="0" parTransId="{381CC452-AC62-664F-A56E-DD9C78F2D776}" sibTransId="{119D67C2-C524-314D-88C9-BC338FFFF3F9}"/>
    <dgm:cxn modelId="{43DEC5C6-2770-429E-918B-BB2A3B1EE816}" type="presOf" srcId="{EA3DF9D6-420A-B140-B28D-E4754CE7248B}" destId="{62B962C7-7452-0D4B-90E0-82C06789A041}" srcOrd="0" destOrd="0" presId="urn:microsoft.com/office/officeart/2005/8/layout/radial4"/>
    <dgm:cxn modelId="{F72D59EF-D7B3-D24E-9C59-3A10DF6DF43C}" srcId="{EA3DF9D6-420A-B140-B28D-E4754CE7248B}" destId="{46DE9B74-98AE-8847-8E77-F5DE7D16758D}" srcOrd="0" destOrd="0" parTransId="{7E9B8108-0720-3B48-973E-B0D999109A47}" sibTransId="{DF743E8B-0C68-7A4F-AE8F-B011DCA67631}"/>
    <dgm:cxn modelId="{B594C87B-9C88-4924-898E-8E92DBC4275C}" type="presOf" srcId="{1FC58809-7600-4808-BF0B-A38A8D49B4F7}" destId="{736E2470-2F3B-48DA-B4E1-62E3324FB620}" srcOrd="0" destOrd="0" presId="urn:microsoft.com/office/officeart/2005/8/layout/radial4"/>
    <dgm:cxn modelId="{7A918C93-288D-450A-AF89-4AEFAA6F2DB3}" type="presOf" srcId="{31BBF674-5C02-E74A-8D4B-511D905F0D24}" destId="{4D26D303-0D66-E141-B3FD-0FD739C376FE}" srcOrd="0" destOrd="0" presId="urn:microsoft.com/office/officeart/2005/8/layout/radial4"/>
    <dgm:cxn modelId="{A360F240-EFBE-45AB-A5A7-1643566C2766}" srcId="{46DE9B74-98AE-8847-8E77-F5DE7D16758D}" destId="{88C1E89B-2F0B-4149-88B0-ED92E7FBAF39}" srcOrd="3" destOrd="0" parTransId="{1FC58809-7600-4808-BF0B-A38A8D49B4F7}" sibTransId="{3A754526-71DC-430D-8F2D-043B87E33F7B}"/>
    <dgm:cxn modelId="{A66DA897-504C-4097-88D5-084ACCC296B0}" type="presOf" srcId="{DEE9B2C3-51D7-8141-BAD5-1DD157DD76EE}" destId="{83E071E3-9102-5147-A686-57BFDA415AC2}" srcOrd="0" destOrd="0" presId="urn:microsoft.com/office/officeart/2005/8/layout/radial4"/>
    <dgm:cxn modelId="{DF324FA5-7255-4A6B-AC1D-81C18787332F}" type="presParOf" srcId="{62B962C7-7452-0D4B-90E0-82C06789A041}" destId="{5AA6FB01-2CC8-FD4F-9009-0D3082137C13}" srcOrd="0" destOrd="0" presId="urn:microsoft.com/office/officeart/2005/8/layout/radial4"/>
    <dgm:cxn modelId="{64626374-72F0-412D-AAED-A049A8701038}" type="presParOf" srcId="{62B962C7-7452-0D4B-90E0-82C06789A041}" destId="{BCCD2827-0831-9D47-93C2-21EAA0F8BA2A}" srcOrd="1" destOrd="0" presId="urn:microsoft.com/office/officeart/2005/8/layout/radial4"/>
    <dgm:cxn modelId="{62DBAECD-9FB6-4A50-A69F-2D1AC156F66A}" type="presParOf" srcId="{62B962C7-7452-0D4B-90E0-82C06789A041}" destId="{4D26D303-0D66-E141-B3FD-0FD739C376FE}" srcOrd="2" destOrd="0" presId="urn:microsoft.com/office/officeart/2005/8/layout/radial4"/>
    <dgm:cxn modelId="{8CA22DFF-0258-40CB-AD66-1CF8D0928FDF}" type="presParOf" srcId="{62B962C7-7452-0D4B-90E0-82C06789A041}" destId="{DC37B009-9832-104F-B2C0-AA1C8DFE8B70}" srcOrd="3" destOrd="0" presId="urn:microsoft.com/office/officeart/2005/8/layout/radial4"/>
    <dgm:cxn modelId="{5A32538E-509F-4D01-AB5D-9294E7A1219B}" type="presParOf" srcId="{62B962C7-7452-0D4B-90E0-82C06789A041}" destId="{7371F823-A222-C64D-966F-28DDA980A497}" srcOrd="4" destOrd="0" presId="urn:microsoft.com/office/officeart/2005/8/layout/radial4"/>
    <dgm:cxn modelId="{B12DA9D9-E2EC-47D3-AD47-2B08A48C02CE}" type="presParOf" srcId="{62B962C7-7452-0D4B-90E0-82C06789A041}" destId="{8A825713-EECF-0F42-B597-1C3AD5054B62}" srcOrd="5" destOrd="0" presId="urn:microsoft.com/office/officeart/2005/8/layout/radial4"/>
    <dgm:cxn modelId="{246F5E76-047F-474A-995D-3CC00FF4F1FC}" type="presParOf" srcId="{62B962C7-7452-0D4B-90E0-82C06789A041}" destId="{83E071E3-9102-5147-A686-57BFDA415AC2}" srcOrd="6" destOrd="0" presId="urn:microsoft.com/office/officeart/2005/8/layout/radial4"/>
    <dgm:cxn modelId="{DB7EF3DC-56E9-405E-98D9-AFF2FA6C3CEB}" type="presParOf" srcId="{62B962C7-7452-0D4B-90E0-82C06789A041}" destId="{736E2470-2F3B-48DA-B4E1-62E3324FB620}" srcOrd="7" destOrd="0" presId="urn:microsoft.com/office/officeart/2005/8/layout/radial4"/>
    <dgm:cxn modelId="{322220D3-76B2-473F-900D-1E0444FEEA97}" type="presParOf" srcId="{62B962C7-7452-0D4B-90E0-82C06789A041}" destId="{A64C618D-5FD6-4A55-8E05-2AAE28B9BE24}"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B190479-048D-3648-9E07-287BDBCFF2E7}" type="doc">
      <dgm:prSet loTypeId="urn:microsoft.com/office/officeart/2005/8/layout/matrix1" loCatId="" qsTypeId="urn:microsoft.com/office/officeart/2005/8/quickstyle/simple4" qsCatId="simple" csTypeId="urn:microsoft.com/office/officeart/2005/8/colors/accent1_2" csCatId="accent1" phldr="1"/>
      <dgm:spPr/>
      <dgm:t>
        <a:bodyPr/>
        <a:lstStyle/>
        <a:p>
          <a:endParaRPr lang="ru-RU"/>
        </a:p>
      </dgm:t>
    </dgm:pt>
    <dgm:pt modelId="{1B99E0C0-DE51-EE4D-92E0-75C7A94C0623}">
      <dgm:prSet phldrT="[Текст]" custT="1"/>
      <dgm:spPr>
        <a:solidFill>
          <a:schemeClr val="bg1">
            <a:lumMod val="85000"/>
          </a:schemeClr>
        </a:solidFill>
      </dgm:spPr>
      <dgm:t>
        <a:bodyPr/>
        <a:lstStyle/>
        <a:p>
          <a:r>
            <a:rPr lang="ru-RU" sz="2800" b="1" dirty="0" smtClean="0">
              <a:solidFill>
                <a:srgbClr val="000000"/>
              </a:solidFill>
            </a:rPr>
            <a:t>Распространение моделей ГОУ</a:t>
          </a:r>
          <a:endParaRPr lang="ru-RU" sz="2800" b="1" dirty="0">
            <a:solidFill>
              <a:srgbClr val="000000"/>
            </a:solidFill>
          </a:endParaRPr>
        </a:p>
      </dgm:t>
    </dgm:pt>
    <dgm:pt modelId="{9FF5D2EE-5F44-1C4F-81C2-A93DF5FCC10E}" type="parTrans" cxnId="{5BAD591F-2A83-6B4E-9C07-7D91D39BC8D5}">
      <dgm:prSet/>
      <dgm:spPr/>
      <dgm:t>
        <a:bodyPr/>
        <a:lstStyle/>
        <a:p>
          <a:endParaRPr lang="ru-RU"/>
        </a:p>
      </dgm:t>
    </dgm:pt>
    <dgm:pt modelId="{7B7C289D-888C-B845-AFB9-3A5668864550}" type="sibTrans" cxnId="{5BAD591F-2A83-6B4E-9C07-7D91D39BC8D5}">
      <dgm:prSet/>
      <dgm:spPr/>
      <dgm:t>
        <a:bodyPr/>
        <a:lstStyle/>
        <a:p>
          <a:endParaRPr lang="ru-RU"/>
        </a:p>
      </dgm:t>
    </dgm:pt>
    <dgm:pt modelId="{FB0170FC-A9B0-7A42-B0F6-3D971362F07C}">
      <dgm:prSet phldrT="[Текст]" custT="1"/>
      <dgm:spPr/>
      <dgm:t>
        <a:bodyPr/>
        <a:lstStyle/>
        <a:p>
          <a:r>
            <a:rPr lang="ru-RU" sz="3200" b="1" dirty="0" smtClean="0">
              <a:solidFill>
                <a:schemeClr val="tx2">
                  <a:lumMod val="75000"/>
                </a:schemeClr>
              </a:solidFill>
            </a:rPr>
            <a:t>ДПП для работников системы образования</a:t>
          </a:r>
          <a:endParaRPr lang="ru-RU" sz="3200" b="1" dirty="0">
            <a:solidFill>
              <a:schemeClr val="tx2">
                <a:lumMod val="75000"/>
              </a:schemeClr>
            </a:solidFill>
          </a:endParaRPr>
        </a:p>
      </dgm:t>
    </dgm:pt>
    <dgm:pt modelId="{7A19C7BE-1AEC-B24A-B0F1-B85B5440DEE3}" type="parTrans" cxnId="{93047347-096A-6A48-8191-80E2851CFBDE}">
      <dgm:prSet/>
      <dgm:spPr/>
      <dgm:t>
        <a:bodyPr/>
        <a:lstStyle/>
        <a:p>
          <a:endParaRPr lang="ru-RU"/>
        </a:p>
      </dgm:t>
    </dgm:pt>
    <dgm:pt modelId="{416FFF74-83BF-3B45-AAB7-72000BDE3277}" type="sibTrans" cxnId="{93047347-096A-6A48-8191-80E2851CFBDE}">
      <dgm:prSet/>
      <dgm:spPr/>
      <dgm:t>
        <a:bodyPr/>
        <a:lstStyle/>
        <a:p>
          <a:endParaRPr lang="ru-RU"/>
        </a:p>
      </dgm:t>
    </dgm:pt>
    <dgm:pt modelId="{78F098C6-6C02-FA4C-A3AB-97145B3B4325}">
      <dgm:prSet phldrT="[Текст]" custT="1"/>
      <dgm:spPr/>
      <dgm:t>
        <a:bodyPr/>
        <a:lstStyle/>
        <a:p>
          <a:r>
            <a:rPr lang="ru-RU" sz="3200" b="1" dirty="0" smtClean="0">
              <a:solidFill>
                <a:schemeClr val="tx2">
                  <a:lumMod val="75000"/>
                </a:schemeClr>
              </a:solidFill>
            </a:rPr>
            <a:t>Обучающие </a:t>
          </a:r>
          <a:r>
            <a:rPr lang="ru-RU" sz="3200" b="1" dirty="0" err="1" smtClean="0">
              <a:solidFill>
                <a:schemeClr val="tx2">
                  <a:lumMod val="75000"/>
                </a:schemeClr>
              </a:solidFill>
            </a:rPr>
            <a:t>вебинары</a:t>
          </a:r>
          <a:r>
            <a:rPr lang="ru-RU" sz="3200" b="1" dirty="0" smtClean="0">
              <a:solidFill>
                <a:schemeClr val="tx2">
                  <a:lumMod val="75000"/>
                </a:schemeClr>
              </a:solidFill>
            </a:rPr>
            <a:t> для общественных управляющих</a:t>
          </a:r>
          <a:endParaRPr lang="ru-RU" sz="3200" b="1" dirty="0">
            <a:solidFill>
              <a:schemeClr val="tx2">
                <a:lumMod val="75000"/>
              </a:schemeClr>
            </a:solidFill>
          </a:endParaRPr>
        </a:p>
      </dgm:t>
    </dgm:pt>
    <dgm:pt modelId="{731F457C-9306-CD4A-B79B-3AF0733395AE}" type="parTrans" cxnId="{E79A931E-B4EA-FA46-8065-27EF9EDB7EB6}">
      <dgm:prSet/>
      <dgm:spPr/>
      <dgm:t>
        <a:bodyPr/>
        <a:lstStyle/>
        <a:p>
          <a:endParaRPr lang="ru-RU"/>
        </a:p>
      </dgm:t>
    </dgm:pt>
    <dgm:pt modelId="{48AEFF4C-0CA6-5348-923C-2A1331F10E3F}" type="sibTrans" cxnId="{E79A931E-B4EA-FA46-8065-27EF9EDB7EB6}">
      <dgm:prSet/>
      <dgm:spPr/>
      <dgm:t>
        <a:bodyPr/>
        <a:lstStyle/>
        <a:p>
          <a:endParaRPr lang="ru-RU"/>
        </a:p>
      </dgm:t>
    </dgm:pt>
    <dgm:pt modelId="{19A0B86F-1656-6848-9926-24686B5E8C02}">
      <dgm:prSet phldrT="[Текст]" custT="1"/>
      <dgm:spPr/>
      <dgm:t>
        <a:bodyPr/>
        <a:lstStyle/>
        <a:p>
          <a:r>
            <a:rPr lang="ru-RU" sz="3200" b="1" dirty="0" smtClean="0">
              <a:solidFill>
                <a:schemeClr val="tx2">
                  <a:lumMod val="75000"/>
                </a:schemeClr>
              </a:solidFill>
            </a:rPr>
            <a:t>Интегральный рейтинг ОО в сфере реализации ГОУ</a:t>
          </a:r>
          <a:endParaRPr lang="ru-RU" sz="3200" b="1" dirty="0">
            <a:solidFill>
              <a:schemeClr val="tx2">
                <a:lumMod val="75000"/>
              </a:schemeClr>
            </a:solidFill>
          </a:endParaRPr>
        </a:p>
      </dgm:t>
    </dgm:pt>
    <dgm:pt modelId="{A46157B0-B617-7943-B907-0ED3DF7B5E7D}" type="parTrans" cxnId="{C4E2F24A-DE99-7642-9D14-2E7E3AAC219C}">
      <dgm:prSet/>
      <dgm:spPr/>
      <dgm:t>
        <a:bodyPr/>
        <a:lstStyle/>
        <a:p>
          <a:endParaRPr lang="ru-RU"/>
        </a:p>
      </dgm:t>
    </dgm:pt>
    <dgm:pt modelId="{F35AE0E1-173C-1C49-99BD-F0A3B4EEFFDF}" type="sibTrans" cxnId="{C4E2F24A-DE99-7642-9D14-2E7E3AAC219C}">
      <dgm:prSet/>
      <dgm:spPr/>
      <dgm:t>
        <a:bodyPr/>
        <a:lstStyle/>
        <a:p>
          <a:endParaRPr lang="ru-RU"/>
        </a:p>
      </dgm:t>
    </dgm:pt>
    <dgm:pt modelId="{E9E18E02-BF25-D54A-B0AE-CB475C3CDA25}">
      <dgm:prSet phldrT="[Текст]" custT="1"/>
      <dgm:spPr/>
      <dgm:t>
        <a:bodyPr/>
        <a:lstStyle/>
        <a:p>
          <a:r>
            <a:rPr lang="ru-RU" sz="3200" b="1" dirty="0" smtClean="0">
              <a:solidFill>
                <a:schemeClr val="tx2">
                  <a:lumMod val="75000"/>
                </a:schemeClr>
              </a:solidFill>
            </a:rPr>
            <a:t>Конкурсное движение</a:t>
          </a:r>
          <a:endParaRPr lang="ru-RU" sz="3200" b="1" dirty="0">
            <a:solidFill>
              <a:schemeClr val="tx2">
                <a:lumMod val="75000"/>
              </a:schemeClr>
            </a:solidFill>
          </a:endParaRPr>
        </a:p>
      </dgm:t>
    </dgm:pt>
    <dgm:pt modelId="{A6FBCA8F-D145-F14D-8E35-92E2429C92C4}" type="parTrans" cxnId="{F1CE45F0-B344-0149-A95A-36516BCBE0BC}">
      <dgm:prSet/>
      <dgm:spPr/>
      <dgm:t>
        <a:bodyPr/>
        <a:lstStyle/>
        <a:p>
          <a:endParaRPr lang="ru-RU"/>
        </a:p>
      </dgm:t>
    </dgm:pt>
    <dgm:pt modelId="{18A4223D-4CA8-8F4E-93D2-1CDCC93CD0E7}" type="sibTrans" cxnId="{F1CE45F0-B344-0149-A95A-36516BCBE0BC}">
      <dgm:prSet/>
      <dgm:spPr/>
      <dgm:t>
        <a:bodyPr/>
        <a:lstStyle/>
        <a:p>
          <a:endParaRPr lang="ru-RU"/>
        </a:p>
      </dgm:t>
    </dgm:pt>
    <dgm:pt modelId="{E0FB8997-6623-364A-9885-86E54EFC8E65}" type="pres">
      <dgm:prSet presAssocID="{3B190479-048D-3648-9E07-287BDBCFF2E7}" presName="diagram" presStyleCnt="0">
        <dgm:presLayoutVars>
          <dgm:chMax val="1"/>
          <dgm:dir/>
          <dgm:animLvl val="ctr"/>
          <dgm:resizeHandles val="exact"/>
        </dgm:presLayoutVars>
      </dgm:prSet>
      <dgm:spPr/>
      <dgm:t>
        <a:bodyPr/>
        <a:lstStyle/>
        <a:p>
          <a:endParaRPr lang="ru-RU"/>
        </a:p>
      </dgm:t>
    </dgm:pt>
    <dgm:pt modelId="{AC298EAC-F9F2-7046-B01E-749704A8A4AE}" type="pres">
      <dgm:prSet presAssocID="{3B190479-048D-3648-9E07-287BDBCFF2E7}" presName="matrix" presStyleCnt="0"/>
      <dgm:spPr/>
    </dgm:pt>
    <dgm:pt modelId="{E15898E5-C6EC-5443-AC4F-79B75A4C7856}" type="pres">
      <dgm:prSet presAssocID="{3B190479-048D-3648-9E07-287BDBCFF2E7}" presName="tile1" presStyleLbl="node1" presStyleIdx="0" presStyleCnt="4" custLinFactNeighborX="-33527" custLinFactNeighborY="-13056"/>
      <dgm:spPr/>
      <dgm:t>
        <a:bodyPr/>
        <a:lstStyle/>
        <a:p>
          <a:endParaRPr lang="ru-RU"/>
        </a:p>
      </dgm:t>
    </dgm:pt>
    <dgm:pt modelId="{E91C6F40-0986-8B44-BD71-2A9449AC6D0A}" type="pres">
      <dgm:prSet presAssocID="{3B190479-048D-3648-9E07-287BDBCFF2E7}" presName="tile1text" presStyleLbl="node1" presStyleIdx="0" presStyleCnt="4">
        <dgm:presLayoutVars>
          <dgm:chMax val="0"/>
          <dgm:chPref val="0"/>
          <dgm:bulletEnabled val="1"/>
        </dgm:presLayoutVars>
      </dgm:prSet>
      <dgm:spPr/>
      <dgm:t>
        <a:bodyPr/>
        <a:lstStyle/>
        <a:p>
          <a:endParaRPr lang="ru-RU"/>
        </a:p>
      </dgm:t>
    </dgm:pt>
    <dgm:pt modelId="{A3A646B2-F233-D649-B9B1-41C1E60B0CB5}" type="pres">
      <dgm:prSet presAssocID="{3B190479-048D-3648-9E07-287BDBCFF2E7}" presName="tile2" presStyleLbl="node1" presStyleIdx="1" presStyleCnt="4"/>
      <dgm:spPr/>
      <dgm:t>
        <a:bodyPr/>
        <a:lstStyle/>
        <a:p>
          <a:endParaRPr lang="ru-RU"/>
        </a:p>
      </dgm:t>
    </dgm:pt>
    <dgm:pt modelId="{BAC27430-A9BB-0444-9F7F-455981D472A2}" type="pres">
      <dgm:prSet presAssocID="{3B190479-048D-3648-9E07-287BDBCFF2E7}" presName="tile2text" presStyleLbl="node1" presStyleIdx="1" presStyleCnt="4">
        <dgm:presLayoutVars>
          <dgm:chMax val="0"/>
          <dgm:chPref val="0"/>
          <dgm:bulletEnabled val="1"/>
        </dgm:presLayoutVars>
      </dgm:prSet>
      <dgm:spPr/>
      <dgm:t>
        <a:bodyPr/>
        <a:lstStyle/>
        <a:p>
          <a:endParaRPr lang="ru-RU"/>
        </a:p>
      </dgm:t>
    </dgm:pt>
    <dgm:pt modelId="{36A825C0-3A68-344F-B919-54802968DDD9}" type="pres">
      <dgm:prSet presAssocID="{3B190479-048D-3648-9E07-287BDBCFF2E7}" presName="tile3" presStyleLbl="node1" presStyleIdx="2" presStyleCnt="4"/>
      <dgm:spPr/>
      <dgm:t>
        <a:bodyPr/>
        <a:lstStyle/>
        <a:p>
          <a:endParaRPr lang="ru-RU"/>
        </a:p>
      </dgm:t>
    </dgm:pt>
    <dgm:pt modelId="{40A1D3DF-4A3C-E245-9F35-0F271714521A}" type="pres">
      <dgm:prSet presAssocID="{3B190479-048D-3648-9E07-287BDBCFF2E7}" presName="tile3text" presStyleLbl="node1" presStyleIdx="2" presStyleCnt="4">
        <dgm:presLayoutVars>
          <dgm:chMax val="0"/>
          <dgm:chPref val="0"/>
          <dgm:bulletEnabled val="1"/>
        </dgm:presLayoutVars>
      </dgm:prSet>
      <dgm:spPr/>
      <dgm:t>
        <a:bodyPr/>
        <a:lstStyle/>
        <a:p>
          <a:endParaRPr lang="ru-RU"/>
        </a:p>
      </dgm:t>
    </dgm:pt>
    <dgm:pt modelId="{C3A06FD1-6009-8040-868C-C24719F2AA69}" type="pres">
      <dgm:prSet presAssocID="{3B190479-048D-3648-9E07-287BDBCFF2E7}" presName="tile4" presStyleLbl="node1" presStyleIdx="3" presStyleCnt="4" custLinFactNeighborX="9041" custLinFactNeighborY="0"/>
      <dgm:spPr/>
      <dgm:t>
        <a:bodyPr/>
        <a:lstStyle/>
        <a:p>
          <a:endParaRPr lang="ru-RU"/>
        </a:p>
      </dgm:t>
    </dgm:pt>
    <dgm:pt modelId="{FC23B70F-CEC1-F943-9389-ECB90D784AB7}" type="pres">
      <dgm:prSet presAssocID="{3B190479-048D-3648-9E07-287BDBCFF2E7}" presName="tile4text" presStyleLbl="node1" presStyleIdx="3" presStyleCnt="4">
        <dgm:presLayoutVars>
          <dgm:chMax val="0"/>
          <dgm:chPref val="0"/>
          <dgm:bulletEnabled val="1"/>
        </dgm:presLayoutVars>
      </dgm:prSet>
      <dgm:spPr/>
      <dgm:t>
        <a:bodyPr/>
        <a:lstStyle/>
        <a:p>
          <a:endParaRPr lang="ru-RU"/>
        </a:p>
      </dgm:t>
    </dgm:pt>
    <dgm:pt modelId="{FAD99F96-7B5B-DA41-B071-647EE048C932}" type="pres">
      <dgm:prSet presAssocID="{3B190479-048D-3648-9E07-287BDBCFF2E7}" presName="centerTile" presStyleLbl="fgShp" presStyleIdx="0" presStyleCnt="1" custScaleX="133680" custLinFactNeighborY="11880">
        <dgm:presLayoutVars>
          <dgm:chMax val="0"/>
          <dgm:chPref val="0"/>
        </dgm:presLayoutVars>
      </dgm:prSet>
      <dgm:spPr/>
      <dgm:t>
        <a:bodyPr/>
        <a:lstStyle/>
        <a:p>
          <a:endParaRPr lang="ru-RU"/>
        </a:p>
      </dgm:t>
    </dgm:pt>
  </dgm:ptLst>
  <dgm:cxnLst>
    <dgm:cxn modelId="{B0286097-4EB5-384C-B3BF-0C2E49FA1B67}" type="presOf" srcId="{1B99E0C0-DE51-EE4D-92E0-75C7A94C0623}" destId="{FAD99F96-7B5B-DA41-B071-647EE048C932}" srcOrd="0" destOrd="0" presId="urn:microsoft.com/office/officeart/2005/8/layout/matrix1"/>
    <dgm:cxn modelId="{C4E2F24A-DE99-7642-9D14-2E7E3AAC219C}" srcId="{1B99E0C0-DE51-EE4D-92E0-75C7A94C0623}" destId="{19A0B86F-1656-6848-9926-24686B5E8C02}" srcOrd="2" destOrd="0" parTransId="{A46157B0-B617-7943-B907-0ED3DF7B5E7D}" sibTransId="{F35AE0E1-173C-1C49-99BD-F0A3B4EEFFDF}"/>
    <dgm:cxn modelId="{558DCA5F-CB06-1644-BB2E-F0078F48FD18}" type="presOf" srcId="{78F098C6-6C02-FA4C-A3AB-97145B3B4325}" destId="{BAC27430-A9BB-0444-9F7F-455981D472A2}" srcOrd="1" destOrd="0" presId="urn:microsoft.com/office/officeart/2005/8/layout/matrix1"/>
    <dgm:cxn modelId="{930DD080-2885-794B-A4E5-E4E45B34D6F8}" type="presOf" srcId="{3B190479-048D-3648-9E07-287BDBCFF2E7}" destId="{E0FB8997-6623-364A-9885-86E54EFC8E65}" srcOrd="0" destOrd="0" presId="urn:microsoft.com/office/officeart/2005/8/layout/matrix1"/>
    <dgm:cxn modelId="{E2A4880C-2DB3-E641-AF9C-9BA467E7D5DB}" type="presOf" srcId="{19A0B86F-1656-6848-9926-24686B5E8C02}" destId="{36A825C0-3A68-344F-B919-54802968DDD9}" srcOrd="0" destOrd="0" presId="urn:microsoft.com/office/officeart/2005/8/layout/matrix1"/>
    <dgm:cxn modelId="{E79A931E-B4EA-FA46-8065-27EF9EDB7EB6}" srcId="{1B99E0C0-DE51-EE4D-92E0-75C7A94C0623}" destId="{78F098C6-6C02-FA4C-A3AB-97145B3B4325}" srcOrd="1" destOrd="0" parTransId="{731F457C-9306-CD4A-B79B-3AF0733395AE}" sibTransId="{48AEFF4C-0CA6-5348-923C-2A1331F10E3F}"/>
    <dgm:cxn modelId="{36D85EC3-A0C3-4748-AE24-28E6AC65512F}" type="presOf" srcId="{FB0170FC-A9B0-7A42-B0F6-3D971362F07C}" destId="{E15898E5-C6EC-5443-AC4F-79B75A4C7856}" srcOrd="0" destOrd="0" presId="urn:microsoft.com/office/officeart/2005/8/layout/matrix1"/>
    <dgm:cxn modelId="{423B68FC-231B-CF49-B150-20CC4977C2C6}" type="presOf" srcId="{78F098C6-6C02-FA4C-A3AB-97145B3B4325}" destId="{A3A646B2-F233-D649-B9B1-41C1E60B0CB5}" srcOrd="0" destOrd="0" presId="urn:microsoft.com/office/officeart/2005/8/layout/matrix1"/>
    <dgm:cxn modelId="{4530BAB9-0A88-0E43-B955-9980A258045B}" type="presOf" srcId="{19A0B86F-1656-6848-9926-24686B5E8C02}" destId="{40A1D3DF-4A3C-E245-9F35-0F271714521A}" srcOrd="1" destOrd="0" presId="urn:microsoft.com/office/officeart/2005/8/layout/matrix1"/>
    <dgm:cxn modelId="{C6CDDF68-D241-D14F-A210-1A507856DF1B}" type="presOf" srcId="{E9E18E02-BF25-D54A-B0AE-CB475C3CDA25}" destId="{C3A06FD1-6009-8040-868C-C24719F2AA69}" srcOrd="0" destOrd="0" presId="urn:microsoft.com/office/officeart/2005/8/layout/matrix1"/>
    <dgm:cxn modelId="{93047347-096A-6A48-8191-80E2851CFBDE}" srcId="{1B99E0C0-DE51-EE4D-92E0-75C7A94C0623}" destId="{FB0170FC-A9B0-7A42-B0F6-3D971362F07C}" srcOrd="0" destOrd="0" parTransId="{7A19C7BE-1AEC-B24A-B0F1-B85B5440DEE3}" sibTransId="{416FFF74-83BF-3B45-AAB7-72000BDE3277}"/>
    <dgm:cxn modelId="{9EFA8952-6B87-BE4A-8742-46B5937720CA}" type="presOf" srcId="{E9E18E02-BF25-D54A-B0AE-CB475C3CDA25}" destId="{FC23B70F-CEC1-F943-9389-ECB90D784AB7}" srcOrd="1" destOrd="0" presId="urn:microsoft.com/office/officeart/2005/8/layout/matrix1"/>
    <dgm:cxn modelId="{AD1879DB-CE6B-9144-B1CF-455E81D755B2}" type="presOf" srcId="{FB0170FC-A9B0-7A42-B0F6-3D971362F07C}" destId="{E91C6F40-0986-8B44-BD71-2A9449AC6D0A}" srcOrd="1" destOrd="0" presId="urn:microsoft.com/office/officeart/2005/8/layout/matrix1"/>
    <dgm:cxn modelId="{F1CE45F0-B344-0149-A95A-36516BCBE0BC}" srcId="{1B99E0C0-DE51-EE4D-92E0-75C7A94C0623}" destId="{E9E18E02-BF25-D54A-B0AE-CB475C3CDA25}" srcOrd="3" destOrd="0" parTransId="{A6FBCA8F-D145-F14D-8E35-92E2429C92C4}" sibTransId="{18A4223D-4CA8-8F4E-93D2-1CDCC93CD0E7}"/>
    <dgm:cxn modelId="{5BAD591F-2A83-6B4E-9C07-7D91D39BC8D5}" srcId="{3B190479-048D-3648-9E07-287BDBCFF2E7}" destId="{1B99E0C0-DE51-EE4D-92E0-75C7A94C0623}" srcOrd="0" destOrd="0" parTransId="{9FF5D2EE-5F44-1C4F-81C2-A93DF5FCC10E}" sibTransId="{7B7C289D-888C-B845-AFB9-3A5668864550}"/>
    <dgm:cxn modelId="{590D9AA5-8C07-8342-A77F-51C23A5155E6}" type="presParOf" srcId="{E0FB8997-6623-364A-9885-86E54EFC8E65}" destId="{AC298EAC-F9F2-7046-B01E-749704A8A4AE}" srcOrd="0" destOrd="0" presId="urn:microsoft.com/office/officeart/2005/8/layout/matrix1"/>
    <dgm:cxn modelId="{ACC30075-AF3C-A942-9A6B-F1114E505415}" type="presParOf" srcId="{AC298EAC-F9F2-7046-B01E-749704A8A4AE}" destId="{E15898E5-C6EC-5443-AC4F-79B75A4C7856}" srcOrd="0" destOrd="0" presId="urn:microsoft.com/office/officeart/2005/8/layout/matrix1"/>
    <dgm:cxn modelId="{E334495D-985E-C942-9F92-A48DA9A1E0A6}" type="presParOf" srcId="{AC298EAC-F9F2-7046-B01E-749704A8A4AE}" destId="{E91C6F40-0986-8B44-BD71-2A9449AC6D0A}" srcOrd="1" destOrd="0" presId="urn:microsoft.com/office/officeart/2005/8/layout/matrix1"/>
    <dgm:cxn modelId="{CD385BD7-9325-7B42-89CE-B77819F12E27}" type="presParOf" srcId="{AC298EAC-F9F2-7046-B01E-749704A8A4AE}" destId="{A3A646B2-F233-D649-B9B1-41C1E60B0CB5}" srcOrd="2" destOrd="0" presId="urn:microsoft.com/office/officeart/2005/8/layout/matrix1"/>
    <dgm:cxn modelId="{6BCF0762-C908-FD48-8A5E-C0CC1CB77D25}" type="presParOf" srcId="{AC298EAC-F9F2-7046-B01E-749704A8A4AE}" destId="{BAC27430-A9BB-0444-9F7F-455981D472A2}" srcOrd="3" destOrd="0" presId="urn:microsoft.com/office/officeart/2005/8/layout/matrix1"/>
    <dgm:cxn modelId="{CA98A655-63DD-D949-9E00-968548B1E4C4}" type="presParOf" srcId="{AC298EAC-F9F2-7046-B01E-749704A8A4AE}" destId="{36A825C0-3A68-344F-B919-54802968DDD9}" srcOrd="4" destOrd="0" presId="urn:microsoft.com/office/officeart/2005/8/layout/matrix1"/>
    <dgm:cxn modelId="{0A72FFF8-BAEF-E54C-A070-4AA410D2E79E}" type="presParOf" srcId="{AC298EAC-F9F2-7046-B01E-749704A8A4AE}" destId="{40A1D3DF-4A3C-E245-9F35-0F271714521A}" srcOrd="5" destOrd="0" presId="urn:microsoft.com/office/officeart/2005/8/layout/matrix1"/>
    <dgm:cxn modelId="{44824E59-83AA-6944-A38B-3EC90C23945A}" type="presParOf" srcId="{AC298EAC-F9F2-7046-B01E-749704A8A4AE}" destId="{C3A06FD1-6009-8040-868C-C24719F2AA69}" srcOrd="6" destOrd="0" presId="urn:microsoft.com/office/officeart/2005/8/layout/matrix1"/>
    <dgm:cxn modelId="{86F8D8FC-C66E-FD42-B457-E51DEB163E85}" type="presParOf" srcId="{AC298EAC-F9F2-7046-B01E-749704A8A4AE}" destId="{FC23B70F-CEC1-F943-9389-ECB90D784AB7}" srcOrd="7" destOrd="0" presId="urn:microsoft.com/office/officeart/2005/8/layout/matrix1"/>
    <dgm:cxn modelId="{B44E567F-5DCA-5649-B9A4-3D409095B7C5}" type="presParOf" srcId="{E0FB8997-6623-364A-9885-86E54EFC8E65}" destId="{FAD99F96-7B5B-DA41-B071-647EE048C93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63146A0-09DA-074C-BB64-BB8B0EE727C9}" type="doc">
      <dgm:prSet loTypeId="urn:microsoft.com/office/officeart/2005/8/layout/radial6" loCatId="" qsTypeId="urn:microsoft.com/office/officeart/2005/8/quickstyle/simple4" qsCatId="simple" csTypeId="urn:microsoft.com/office/officeart/2005/8/colors/accent1_2" csCatId="accent1" phldr="1"/>
      <dgm:spPr/>
      <dgm:t>
        <a:bodyPr/>
        <a:lstStyle/>
        <a:p>
          <a:endParaRPr lang="ru-RU"/>
        </a:p>
      </dgm:t>
    </dgm:pt>
    <dgm:pt modelId="{ED4AFC2B-03D7-E649-A62C-FA343645D7E9}">
      <dgm:prSet phldrT="[Текст]" custT="1"/>
      <dgm:spPr>
        <a:solidFill>
          <a:schemeClr val="bg1">
            <a:lumMod val="85000"/>
          </a:schemeClr>
        </a:solidFill>
      </dgm:spPr>
      <dgm:t>
        <a:bodyPr/>
        <a:lstStyle/>
        <a:p>
          <a:r>
            <a:rPr lang="ru-RU" sz="2000" b="1" dirty="0" smtClean="0">
              <a:solidFill>
                <a:srgbClr val="000000"/>
              </a:solidFill>
            </a:rPr>
            <a:t>ГОУ в Свердловской области</a:t>
          </a:r>
          <a:endParaRPr lang="ru-RU" sz="2000" b="1" dirty="0">
            <a:solidFill>
              <a:srgbClr val="000000"/>
            </a:solidFill>
          </a:endParaRPr>
        </a:p>
      </dgm:t>
    </dgm:pt>
    <dgm:pt modelId="{6C51BCA4-047A-0645-9611-9DED3E8A73A4}" type="parTrans" cxnId="{2E47A6DE-E0BC-3643-8661-A03B731C74EB}">
      <dgm:prSet/>
      <dgm:spPr/>
      <dgm:t>
        <a:bodyPr/>
        <a:lstStyle/>
        <a:p>
          <a:endParaRPr lang="ru-RU"/>
        </a:p>
      </dgm:t>
    </dgm:pt>
    <dgm:pt modelId="{27EE9238-A565-2D4E-A830-50A88871C3A7}" type="sibTrans" cxnId="{2E47A6DE-E0BC-3643-8661-A03B731C74EB}">
      <dgm:prSet/>
      <dgm:spPr/>
      <dgm:t>
        <a:bodyPr/>
        <a:lstStyle/>
        <a:p>
          <a:endParaRPr lang="ru-RU"/>
        </a:p>
      </dgm:t>
    </dgm:pt>
    <dgm:pt modelId="{0D8E1374-9692-164A-8204-7437CCE77661}">
      <dgm:prSet phldrT="[Текст]" custT="1"/>
      <dgm:spPr/>
      <dgm:t>
        <a:bodyPr/>
        <a:lstStyle/>
        <a:p>
          <a:r>
            <a:rPr lang="ru-RU" sz="2000" b="1" dirty="0" smtClean="0">
              <a:solidFill>
                <a:schemeClr val="tx2">
                  <a:lumMod val="75000"/>
                </a:schemeClr>
              </a:solidFill>
            </a:rPr>
            <a:t>Координационный совет по ФГОС</a:t>
          </a:r>
          <a:endParaRPr lang="ru-RU" sz="2000" b="1" dirty="0">
            <a:solidFill>
              <a:schemeClr val="tx2">
                <a:lumMod val="75000"/>
              </a:schemeClr>
            </a:solidFill>
          </a:endParaRPr>
        </a:p>
      </dgm:t>
    </dgm:pt>
    <dgm:pt modelId="{16DA0519-096B-B548-A117-09EFD7AFD982}" type="parTrans" cxnId="{EDFA9BD4-3E80-7D4F-9986-35468AFCFC76}">
      <dgm:prSet/>
      <dgm:spPr/>
      <dgm:t>
        <a:bodyPr/>
        <a:lstStyle/>
        <a:p>
          <a:endParaRPr lang="ru-RU"/>
        </a:p>
      </dgm:t>
    </dgm:pt>
    <dgm:pt modelId="{EB3DE6BA-A91D-6841-8C91-BB444E31C57C}" type="sibTrans" cxnId="{EDFA9BD4-3E80-7D4F-9986-35468AFCFC76}">
      <dgm:prSet/>
      <dgm:spPr/>
      <dgm:t>
        <a:bodyPr/>
        <a:lstStyle/>
        <a:p>
          <a:endParaRPr lang="ru-RU"/>
        </a:p>
      </dgm:t>
    </dgm:pt>
    <dgm:pt modelId="{C7EC6E3F-B11C-8845-AA93-374AB828293D}">
      <dgm:prSet phldrT="[Текст]"/>
      <dgm:spPr/>
      <dgm:t>
        <a:bodyPr/>
        <a:lstStyle/>
        <a:p>
          <a:r>
            <a:rPr lang="ru-RU" b="1" dirty="0" smtClean="0">
              <a:solidFill>
                <a:schemeClr val="tx2">
                  <a:lumMod val="75000"/>
                </a:schemeClr>
              </a:solidFill>
            </a:rPr>
            <a:t>Общественный совет по оценке качества</a:t>
          </a:r>
          <a:endParaRPr lang="ru-RU" b="1" dirty="0">
            <a:solidFill>
              <a:schemeClr val="tx2">
                <a:lumMod val="75000"/>
              </a:schemeClr>
            </a:solidFill>
          </a:endParaRPr>
        </a:p>
      </dgm:t>
    </dgm:pt>
    <dgm:pt modelId="{34B289D2-A6B7-1149-9227-3B14EAD2D6DE}" type="parTrans" cxnId="{078220FB-95F8-EB49-82F7-4E90C155FE17}">
      <dgm:prSet/>
      <dgm:spPr/>
      <dgm:t>
        <a:bodyPr/>
        <a:lstStyle/>
        <a:p>
          <a:endParaRPr lang="ru-RU"/>
        </a:p>
      </dgm:t>
    </dgm:pt>
    <dgm:pt modelId="{720F8B2A-F44A-6C42-ADFB-75FEC48C2F3E}" type="sibTrans" cxnId="{078220FB-95F8-EB49-82F7-4E90C155FE17}">
      <dgm:prSet/>
      <dgm:spPr/>
      <dgm:t>
        <a:bodyPr/>
        <a:lstStyle/>
        <a:p>
          <a:endParaRPr lang="ru-RU"/>
        </a:p>
      </dgm:t>
    </dgm:pt>
    <dgm:pt modelId="{754E2799-7DC5-024A-BEE9-0CBB30646EA4}">
      <dgm:prSet phldrT="[Текст]" custT="1"/>
      <dgm:spPr/>
      <dgm:t>
        <a:bodyPr/>
        <a:lstStyle/>
        <a:p>
          <a:r>
            <a:rPr lang="ru-RU" sz="2000" b="1" dirty="0" smtClean="0">
              <a:solidFill>
                <a:schemeClr val="tx2">
                  <a:lumMod val="75000"/>
                </a:schemeClr>
              </a:solidFill>
            </a:rPr>
            <a:t>Корпус общественных наблюдателей ГИА,  олимпиад</a:t>
          </a:r>
          <a:endParaRPr lang="ru-RU" sz="2000" b="1" dirty="0">
            <a:solidFill>
              <a:schemeClr val="tx2">
                <a:lumMod val="75000"/>
              </a:schemeClr>
            </a:solidFill>
          </a:endParaRPr>
        </a:p>
      </dgm:t>
    </dgm:pt>
    <dgm:pt modelId="{0EAB6818-8C25-FC4E-BA1E-D3AE2B1CF4CF}" type="parTrans" cxnId="{CB1873B4-FFFE-284D-BBAD-16AF56819457}">
      <dgm:prSet/>
      <dgm:spPr/>
      <dgm:t>
        <a:bodyPr/>
        <a:lstStyle/>
        <a:p>
          <a:endParaRPr lang="ru-RU"/>
        </a:p>
      </dgm:t>
    </dgm:pt>
    <dgm:pt modelId="{70F4A91B-8F21-1F4F-91CA-42C5C231DFC2}" type="sibTrans" cxnId="{CB1873B4-FFFE-284D-BBAD-16AF56819457}">
      <dgm:prSet/>
      <dgm:spPr/>
      <dgm:t>
        <a:bodyPr/>
        <a:lstStyle/>
        <a:p>
          <a:endParaRPr lang="ru-RU"/>
        </a:p>
      </dgm:t>
    </dgm:pt>
    <dgm:pt modelId="{D0DE26E0-6E1B-BE40-B49E-14E354215E5F}">
      <dgm:prSet phldrT="[Текст]" custT="1"/>
      <dgm:spPr/>
      <dgm:t>
        <a:bodyPr/>
        <a:lstStyle/>
        <a:p>
          <a:r>
            <a:rPr lang="ru-RU" sz="2000" b="1" dirty="0" smtClean="0">
              <a:solidFill>
                <a:schemeClr val="tx2">
                  <a:lumMod val="75000"/>
                </a:schemeClr>
              </a:solidFill>
            </a:rPr>
            <a:t>ГЭК</a:t>
          </a:r>
        </a:p>
        <a:p>
          <a:r>
            <a:rPr lang="ru-RU" sz="2000" b="1" dirty="0" smtClean="0">
              <a:solidFill>
                <a:schemeClr val="tx2">
                  <a:lumMod val="75000"/>
                </a:schemeClr>
              </a:solidFill>
            </a:rPr>
            <a:t>ГАК</a:t>
          </a:r>
          <a:endParaRPr lang="ru-RU" sz="2000" b="1" dirty="0">
            <a:solidFill>
              <a:schemeClr val="tx2">
                <a:lumMod val="75000"/>
              </a:schemeClr>
            </a:solidFill>
          </a:endParaRPr>
        </a:p>
      </dgm:t>
    </dgm:pt>
    <dgm:pt modelId="{BD695DD3-4D86-A943-9795-1DEFA1F5DC23}" type="parTrans" cxnId="{E7FC61C3-8191-404B-A341-2B8EF7F0A66B}">
      <dgm:prSet/>
      <dgm:spPr/>
      <dgm:t>
        <a:bodyPr/>
        <a:lstStyle/>
        <a:p>
          <a:endParaRPr lang="ru-RU"/>
        </a:p>
      </dgm:t>
    </dgm:pt>
    <dgm:pt modelId="{9181D181-C47F-1849-A759-0CA4A40B2DBC}" type="sibTrans" cxnId="{E7FC61C3-8191-404B-A341-2B8EF7F0A66B}">
      <dgm:prSet/>
      <dgm:spPr/>
      <dgm:t>
        <a:bodyPr/>
        <a:lstStyle/>
        <a:p>
          <a:endParaRPr lang="ru-RU"/>
        </a:p>
      </dgm:t>
    </dgm:pt>
    <dgm:pt modelId="{A204C267-FEC5-9644-8E2A-7C7EB25B778C}" type="pres">
      <dgm:prSet presAssocID="{C63146A0-09DA-074C-BB64-BB8B0EE727C9}" presName="Name0" presStyleCnt="0">
        <dgm:presLayoutVars>
          <dgm:chMax val="1"/>
          <dgm:dir/>
          <dgm:animLvl val="ctr"/>
          <dgm:resizeHandles val="exact"/>
        </dgm:presLayoutVars>
      </dgm:prSet>
      <dgm:spPr/>
      <dgm:t>
        <a:bodyPr/>
        <a:lstStyle/>
        <a:p>
          <a:endParaRPr lang="ru-RU"/>
        </a:p>
      </dgm:t>
    </dgm:pt>
    <dgm:pt modelId="{215462E1-78C3-C348-A44E-8C7B49EF249F}" type="pres">
      <dgm:prSet presAssocID="{ED4AFC2B-03D7-E649-A62C-FA343645D7E9}" presName="centerShape" presStyleLbl="node0" presStyleIdx="0" presStyleCnt="1" custScaleX="126855" custScaleY="90377" custLinFactNeighborX="1304"/>
      <dgm:spPr/>
      <dgm:t>
        <a:bodyPr/>
        <a:lstStyle/>
        <a:p>
          <a:endParaRPr lang="ru-RU"/>
        </a:p>
      </dgm:t>
    </dgm:pt>
    <dgm:pt modelId="{0E6DC705-C533-4047-BECD-F106E2DB6962}" type="pres">
      <dgm:prSet presAssocID="{0D8E1374-9692-164A-8204-7437CCE77661}" presName="node" presStyleLbl="node1" presStyleIdx="0" presStyleCnt="4" custScaleX="249084">
        <dgm:presLayoutVars>
          <dgm:bulletEnabled val="1"/>
        </dgm:presLayoutVars>
      </dgm:prSet>
      <dgm:spPr/>
      <dgm:t>
        <a:bodyPr/>
        <a:lstStyle/>
        <a:p>
          <a:endParaRPr lang="ru-RU"/>
        </a:p>
      </dgm:t>
    </dgm:pt>
    <dgm:pt modelId="{F4B27800-9C0B-F049-8693-580F2E230A0B}" type="pres">
      <dgm:prSet presAssocID="{0D8E1374-9692-164A-8204-7437CCE77661}" presName="dummy" presStyleCnt="0"/>
      <dgm:spPr/>
    </dgm:pt>
    <dgm:pt modelId="{E3E9523D-4566-A645-8059-B2EBDB5E3C90}" type="pres">
      <dgm:prSet presAssocID="{EB3DE6BA-A91D-6841-8C91-BB444E31C57C}" presName="sibTrans" presStyleLbl="sibTrans2D1" presStyleIdx="0" presStyleCnt="4"/>
      <dgm:spPr/>
      <dgm:t>
        <a:bodyPr/>
        <a:lstStyle/>
        <a:p>
          <a:endParaRPr lang="ru-RU"/>
        </a:p>
      </dgm:t>
    </dgm:pt>
    <dgm:pt modelId="{BE023C92-AB47-4F42-9952-0D55CF0AC2C5}" type="pres">
      <dgm:prSet presAssocID="{C7EC6E3F-B11C-8845-AA93-374AB828293D}" presName="node" presStyleLbl="node1" presStyleIdx="1" presStyleCnt="4" custScaleX="189092" custRadScaleRad="135398">
        <dgm:presLayoutVars>
          <dgm:bulletEnabled val="1"/>
        </dgm:presLayoutVars>
      </dgm:prSet>
      <dgm:spPr/>
      <dgm:t>
        <a:bodyPr/>
        <a:lstStyle/>
        <a:p>
          <a:endParaRPr lang="ru-RU"/>
        </a:p>
      </dgm:t>
    </dgm:pt>
    <dgm:pt modelId="{2B3DEF30-D438-7241-9538-71D55CB35E0B}" type="pres">
      <dgm:prSet presAssocID="{C7EC6E3F-B11C-8845-AA93-374AB828293D}" presName="dummy" presStyleCnt="0"/>
      <dgm:spPr/>
    </dgm:pt>
    <dgm:pt modelId="{18BFEA3F-6064-E341-A279-978570C2AC87}" type="pres">
      <dgm:prSet presAssocID="{720F8B2A-F44A-6C42-ADFB-75FEC48C2F3E}" presName="sibTrans" presStyleLbl="sibTrans2D1" presStyleIdx="1" presStyleCnt="4"/>
      <dgm:spPr/>
      <dgm:t>
        <a:bodyPr/>
        <a:lstStyle/>
        <a:p>
          <a:endParaRPr lang="ru-RU"/>
        </a:p>
      </dgm:t>
    </dgm:pt>
    <dgm:pt modelId="{27B56679-732C-DF47-ABB5-29EC594C283D}" type="pres">
      <dgm:prSet presAssocID="{754E2799-7DC5-024A-BEE9-0CBB30646EA4}" presName="node" presStyleLbl="node1" presStyleIdx="2" presStyleCnt="4" custScaleX="236050">
        <dgm:presLayoutVars>
          <dgm:bulletEnabled val="1"/>
        </dgm:presLayoutVars>
      </dgm:prSet>
      <dgm:spPr/>
      <dgm:t>
        <a:bodyPr/>
        <a:lstStyle/>
        <a:p>
          <a:endParaRPr lang="ru-RU"/>
        </a:p>
      </dgm:t>
    </dgm:pt>
    <dgm:pt modelId="{CFBAD87B-8277-104F-89F4-C8A18AFCC44E}" type="pres">
      <dgm:prSet presAssocID="{754E2799-7DC5-024A-BEE9-0CBB30646EA4}" presName="dummy" presStyleCnt="0"/>
      <dgm:spPr/>
    </dgm:pt>
    <dgm:pt modelId="{B012C407-67C4-FF44-BFEC-BC395B0887B1}" type="pres">
      <dgm:prSet presAssocID="{70F4A91B-8F21-1F4F-91CA-42C5C231DFC2}" presName="sibTrans" presStyleLbl="sibTrans2D1" presStyleIdx="2" presStyleCnt="4"/>
      <dgm:spPr/>
      <dgm:t>
        <a:bodyPr/>
        <a:lstStyle/>
        <a:p>
          <a:endParaRPr lang="ru-RU"/>
        </a:p>
      </dgm:t>
    </dgm:pt>
    <dgm:pt modelId="{02AEDEC1-B60A-DB4C-9C7C-C512C188E158}" type="pres">
      <dgm:prSet presAssocID="{D0DE26E0-6E1B-BE40-B49E-14E354215E5F}" presName="node" presStyleLbl="node1" presStyleIdx="3" presStyleCnt="4" custScaleX="195234" custRadScaleRad="135398">
        <dgm:presLayoutVars>
          <dgm:bulletEnabled val="1"/>
        </dgm:presLayoutVars>
      </dgm:prSet>
      <dgm:spPr/>
      <dgm:t>
        <a:bodyPr/>
        <a:lstStyle/>
        <a:p>
          <a:endParaRPr lang="ru-RU"/>
        </a:p>
      </dgm:t>
    </dgm:pt>
    <dgm:pt modelId="{716F7FB1-2BD5-8A49-B32D-690BAD05620A}" type="pres">
      <dgm:prSet presAssocID="{D0DE26E0-6E1B-BE40-B49E-14E354215E5F}" presName="dummy" presStyleCnt="0"/>
      <dgm:spPr/>
    </dgm:pt>
    <dgm:pt modelId="{5266696E-8A48-1845-8942-D0D27AE8844F}" type="pres">
      <dgm:prSet presAssocID="{9181D181-C47F-1849-A759-0CA4A40B2DBC}" presName="sibTrans" presStyleLbl="sibTrans2D1" presStyleIdx="3" presStyleCnt="4"/>
      <dgm:spPr/>
      <dgm:t>
        <a:bodyPr/>
        <a:lstStyle/>
        <a:p>
          <a:endParaRPr lang="ru-RU"/>
        </a:p>
      </dgm:t>
    </dgm:pt>
  </dgm:ptLst>
  <dgm:cxnLst>
    <dgm:cxn modelId="{C5922E34-755A-044A-A48C-8939DECF6EF0}" type="presOf" srcId="{C7EC6E3F-B11C-8845-AA93-374AB828293D}" destId="{BE023C92-AB47-4F42-9952-0D55CF0AC2C5}" srcOrd="0" destOrd="0" presId="urn:microsoft.com/office/officeart/2005/8/layout/radial6"/>
    <dgm:cxn modelId="{078220FB-95F8-EB49-82F7-4E90C155FE17}" srcId="{ED4AFC2B-03D7-E649-A62C-FA343645D7E9}" destId="{C7EC6E3F-B11C-8845-AA93-374AB828293D}" srcOrd="1" destOrd="0" parTransId="{34B289D2-A6B7-1149-9227-3B14EAD2D6DE}" sibTransId="{720F8B2A-F44A-6C42-ADFB-75FEC48C2F3E}"/>
    <dgm:cxn modelId="{69E920F0-9CBF-2F4C-9835-6C53CF38CDDB}" type="presOf" srcId="{70F4A91B-8F21-1F4F-91CA-42C5C231DFC2}" destId="{B012C407-67C4-FF44-BFEC-BC395B0887B1}" srcOrd="0" destOrd="0" presId="urn:microsoft.com/office/officeart/2005/8/layout/radial6"/>
    <dgm:cxn modelId="{CB1873B4-FFFE-284D-BBAD-16AF56819457}" srcId="{ED4AFC2B-03D7-E649-A62C-FA343645D7E9}" destId="{754E2799-7DC5-024A-BEE9-0CBB30646EA4}" srcOrd="2" destOrd="0" parTransId="{0EAB6818-8C25-FC4E-BA1E-D3AE2B1CF4CF}" sibTransId="{70F4A91B-8F21-1F4F-91CA-42C5C231DFC2}"/>
    <dgm:cxn modelId="{63BE75EE-4ED9-0F44-A8E1-36B84C5B5199}" type="presOf" srcId="{0D8E1374-9692-164A-8204-7437CCE77661}" destId="{0E6DC705-C533-4047-BECD-F106E2DB6962}" srcOrd="0" destOrd="0" presId="urn:microsoft.com/office/officeart/2005/8/layout/radial6"/>
    <dgm:cxn modelId="{83EF2F48-C73D-A744-A41C-6C0CF210C06D}" type="presOf" srcId="{EB3DE6BA-A91D-6841-8C91-BB444E31C57C}" destId="{E3E9523D-4566-A645-8059-B2EBDB5E3C90}" srcOrd="0" destOrd="0" presId="urn:microsoft.com/office/officeart/2005/8/layout/radial6"/>
    <dgm:cxn modelId="{11E89528-C191-4646-B4D0-B1D1D018C9F3}" type="presOf" srcId="{D0DE26E0-6E1B-BE40-B49E-14E354215E5F}" destId="{02AEDEC1-B60A-DB4C-9C7C-C512C188E158}" srcOrd="0" destOrd="0" presId="urn:microsoft.com/office/officeart/2005/8/layout/radial6"/>
    <dgm:cxn modelId="{E7FC61C3-8191-404B-A341-2B8EF7F0A66B}" srcId="{ED4AFC2B-03D7-E649-A62C-FA343645D7E9}" destId="{D0DE26E0-6E1B-BE40-B49E-14E354215E5F}" srcOrd="3" destOrd="0" parTransId="{BD695DD3-4D86-A943-9795-1DEFA1F5DC23}" sibTransId="{9181D181-C47F-1849-A759-0CA4A40B2DBC}"/>
    <dgm:cxn modelId="{2E47A6DE-E0BC-3643-8661-A03B731C74EB}" srcId="{C63146A0-09DA-074C-BB64-BB8B0EE727C9}" destId="{ED4AFC2B-03D7-E649-A62C-FA343645D7E9}" srcOrd="0" destOrd="0" parTransId="{6C51BCA4-047A-0645-9611-9DED3E8A73A4}" sibTransId="{27EE9238-A565-2D4E-A830-50A88871C3A7}"/>
    <dgm:cxn modelId="{F2F9D213-35BD-3B4A-8100-CFF027D9139A}" type="presOf" srcId="{ED4AFC2B-03D7-E649-A62C-FA343645D7E9}" destId="{215462E1-78C3-C348-A44E-8C7B49EF249F}" srcOrd="0" destOrd="0" presId="urn:microsoft.com/office/officeart/2005/8/layout/radial6"/>
    <dgm:cxn modelId="{A538CC24-2FEF-3A43-90FB-33F7E805E4DB}" type="presOf" srcId="{9181D181-C47F-1849-A759-0CA4A40B2DBC}" destId="{5266696E-8A48-1845-8942-D0D27AE8844F}" srcOrd="0" destOrd="0" presId="urn:microsoft.com/office/officeart/2005/8/layout/radial6"/>
    <dgm:cxn modelId="{C3943046-75AB-8C41-BFE1-2E7669934FE0}" type="presOf" srcId="{C63146A0-09DA-074C-BB64-BB8B0EE727C9}" destId="{A204C267-FEC5-9644-8E2A-7C7EB25B778C}" srcOrd="0" destOrd="0" presId="urn:microsoft.com/office/officeart/2005/8/layout/radial6"/>
    <dgm:cxn modelId="{EDFA9BD4-3E80-7D4F-9986-35468AFCFC76}" srcId="{ED4AFC2B-03D7-E649-A62C-FA343645D7E9}" destId="{0D8E1374-9692-164A-8204-7437CCE77661}" srcOrd="0" destOrd="0" parTransId="{16DA0519-096B-B548-A117-09EFD7AFD982}" sibTransId="{EB3DE6BA-A91D-6841-8C91-BB444E31C57C}"/>
    <dgm:cxn modelId="{67BB5571-0F95-4B44-91FD-9272B0B0570C}" type="presOf" srcId="{754E2799-7DC5-024A-BEE9-0CBB30646EA4}" destId="{27B56679-732C-DF47-ABB5-29EC594C283D}" srcOrd="0" destOrd="0" presId="urn:microsoft.com/office/officeart/2005/8/layout/radial6"/>
    <dgm:cxn modelId="{3F06C288-BA9B-154B-A8BD-D15F13024ECD}" type="presOf" srcId="{720F8B2A-F44A-6C42-ADFB-75FEC48C2F3E}" destId="{18BFEA3F-6064-E341-A279-978570C2AC87}" srcOrd="0" destOrd="0" presId="urn:microsoft.com/office/officeart/2005/8/layout/radial6"/>
    <dgm:cxn modelId="{460AC871-2617-E04C-8726-62395CD6F56E}" type="presParOf" srcId="{A204C267-FEC5-9644-8E2A-7C7EB25B778C}" destId="{215462E1-78C3-C348-A44E-8C7B49EF249F}" srcOrd="0" destOrd="0" presId="urn:microsoft.com/office/officeart/2005/8/layout/radial6"/>
    <dgm:cxn modelId="{BAE17DDE-6470-544D-9024-C6956FB4D3A6}" type="presParOf" srcId="{A204C267-FEC5-9644-8E2A-7C7EB25B778C}" destId="{0E6DC705-C533-4047-BECD-F106E2DB6962}" srcOrd="1" destOrd="0" presId="urn:microsoft.com/office/officeart/2005/8/layout/radial6"/>
    <dgm:cxn modelId="{91A7C030-9D64-6D46-A45B-74E8D3EBC560}" type="presParOf" srcId="{A204C267-FEC5-9644-8E2A-7C7EB25B778C}" destId="{F4B27800-9C0B-F049-8693-580F2E230A0B}" srcOrd="2" destOrd="0" presId="urn:microsoft.com/office/officeart/2005/8/layout/radial6"/>
    <dgm:cxn modelId="{27DD25CB-1789-1548-AD5D-D7190344F3F2}" type="presParOf" srcId="{A204C267-FEC5-9644-8E2A-7C7EB25B778C}" destId="{E3E9523D-4566-A645-8059-B2EBDB5E3C90}" srcOrd="3" destOrd="0" presId="urn:microsoft.com/office/officeart/2005/8/layout/radial6"/>
    <dgm:cxn modelId="{B1D405FD-4FDC-004C-8412-05E70FBE7142}" type="presParOf" srcId="{A204C267-FEC5-9644-8E2A-7C7EB25B778C}" destId="{BE023C92-AB47-4F42-9952-0D55CF0AC2C5}" srcOrd="4" destOrd="0" presId="urn:microsoft.com/office/officeart/2005/8/layout/radial6"/>
    <dgm:cxn modelId="{0F90D864-BDEA-3049-B9D5-13572D590F87}" type="presParOf" srcId="{A204C267-FEC5-9644-8E2A-7C7EB25B778C}" destId="{2B3DEF30-D438-7241-9538-71D55CB35E0B}" srcOrd="5" destOrd="0" presId="urn:microsoft.com/office/officeart/2005/8/layout/radial6"/>
    <dgm:cxn modelId="{FC4BB01A-55F1-BA44-8871-B5CF2577E3DA}" type="presParOf" srcId="{A204C267-FEC5-9644-8E2A-7C7EB25B778C}" destId="{18BFEA3F-6064-E341-A279-978570C2AC87}" srcOrd="6" destOrd="0" presId="urn:microsoft.com/office/officeart/2005/8/layout/radial6"/>
    <dgm:cxn modelId="{7ABCF300-1430-2E47-BABA-7D7B5AD016A8}" type="presParOf" srcId="{A204C267-FEC5-9644-8E2A-7C7EB25B778C}" destId="{27B56679-732C-DF47-ABB5-29EC594C283D}" srcOrd="7" destOrd="0" presId="urn:microsoft.com/office/officeart/2005/8/layout/radial6"/>
    <dgm:cxn modelId="{C8D33175-1DEA-B745-B635-05663365E21D}" type="presParOf" srcId="{A204C267-FEC5-9644-8E2A-7C7EB25B778C}" destId="{CFBAD87B-8277-104F-89F4-C8A18AFCC44E}" srcOrd="8" destOrd="0" presId="urn:microsoft.com/office/officeart/2005/8/layout/radial6"/>
    <dgm:cxn modelId="{9305C1AE-8154-2E4B-8E6A-896327F8DA78}" type="presParOf" srcId="{A204C267-FEC5-9644-8E2A-7C7EB25B778C}" destId="{B012C407-67C4-FF44-BFEC-BC395B0887B1}" srcOrd="9" destOrd="0" presId="urn:microsoft.com/office/officeart/2005/8/layout/radial6"/>
    <dgm:cxn modelId="{6CD17EF4-7650-6B45-A617-4B3B3AF841BE}" type="presParOf" srcId="{A204C267-FEC5-9644-8E2A-7C7EB25B778C}" destId="{02AEDEC1-B60A-DB4C-9C7C-C512C188E158}" srcOrd="10" destOrd="0" presId="urn:microsoft.com/office/officeart/2005/8/layout/radial6"/>
    <dgm:cxn modelId="{BBAE7F2A-F300-3F43-A430-424DA4A1676D}" type="presParOf" srcId="{A204C267-FEC5-9644-8E2A-7C7EB25B778C}" destId="{716F7FB1-2BD5-8A49-B32D-690BAD05620A}" srcOrd="11" destOrd="0" presId="urn:microsoft.com/office/officeart/2005/8/layout/radial6"/>
    <dgm:cxn modelId="{6DF2EF7A-9087-AC46-8A01-4EF6D8BE15E0}" type="presParOf" srcId="{A204C267-FEC5-9644-8E2A-7C7EB25B778C}" destId="{5266696E-8A48-1845-8942-D0D27AE8844F}"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81876C5-E544-ED48-8601-4BB84300C22E}"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ru-RU"/>
        </a:p>
      </dgm:t>
    </dgm:pt>
    <dgm:pt modelId="{FEEB85EC-2CC6-0045-8575-DE47268EE376}">
      <dgm:prSet phldrT="[Текст]" custT="1"/>
      <dgm:spPr>
        <a:ln>
          <a:solidFill>
            <a:schemeClr val="accent2">
              <a:lumMod val="50000"/>
            </a:schemeClr>
          </a:solidFill>
        </a:ln>
      </dgm:spPr>
      <dgm:t>
        <a:bodyPr/>
        <a:lstStyle/>
        <a:p>
          <a:r>
            <a:rPr lang="ru-RU" sz="1600" b="1" dirty="0" smtClean="0">
              <a:solidFill>
                <a:schemeClr val="tx1"/>
              </a:solidFill>
            </a:rPr>
            <a:t>Образовательные организации – базовые площадки ГАОУ ДПО СО «ИРО»</a:t>
          </a:r>
          <a:endParaRPr lang="ru-RU" sz="1600" b="1" dirty="0">
            <a:solidFill>
              <a:schemeClr val="tx1"/>
            </a:solidFill>
          </a:endParaRPr>
        </a:p>
      </dgm:t>
    </dgm:pt>
    <dgm:pt modelId="{82D4256A-6AA2-0642-A951-7E75BBAC8EF9}" type="parTrans" cxnId="{54760A79-B5F3-AE49-8198-816B72567BF4}">
      <dgm:prSet/>
      <dgm:spPr/>
      <dgm:t>
        <a:bodyPr/>
        <a:lstStyle/>
        <a:p>
          <a:endParaRPr lang="ru-RU"/>
        </a:p>
      </dgm:t>
    </dgm:pt>
    <dgm:pt modelId="{DED1DAE8-A2D5-C943-BBEC-E94980E96217}" type="sibTrans" cxnId="{54760A79-B5F3-AE49-8198-816B72567BF4}">
      <dgm:prSet/>
      <dgm:spPr/>
      <dgm:t>
        <a:bodyPr/>
        <a:lstStyle/>
        <a:p>
          <a:endParaRPr lang="ru-RU"/>
        </a:p>
      </dgm:t>
    </dgm:pt>
    <dgm:pt modelId="{7511D438-EBA4-2440-A4FF-9312FA5F98B5}">
      <dgm:prSet phldrT="[Текст]" custT="1"/>
      <dgm:spPr>
        <a:ln w="19050">
          <a:solidFill>
            <a:schemeClr val="accent2">
              <a:lumMod val="50000"/>
            </a:schemeClr>
          </a:solidFill>
        </a:ln>
      </dgm:spPr>
      <dgm:t>
        <a:bodyPr/>
        <a:lstStyle/>
        <a:p>
          <a:r>
            <a:rPr lang="ru-RU" sz="1400" b="1" dirty="0" smtClean="0">
              <a:solidFill>
                <a:schemeClr val="tx2">
                  <a:lumMod val="75000"/>
                </a:schemeClr>
              </a:solidFill>
            </a:rPr>
            <a:t>ОБЩЕСТВЕННАЯ ЭКСПЕРТИЗА РЕЗУЛЬТАТОВ ДЕЯТЕЛЬНОСТИ ОО</a:t>
          </a:r>
          <a:endParaRPr lang="ru-RU" sz="1400" b="1" dirty="0">
            <a:solidFill>
              <a:schemeClr val="tx2">
                <a:lumMod val="75000"/>
              </a:schemeClr>
            </a:solidFill>
          </a:endParaRPr>
        </a:p>
      </dgm:t>
    </dgm:pt>
    <dgm:pt modelId="{9055A65E-62C3-AD48-805E-5001305D7C5C}" type="parTrans" cxnId="{B24D3008-ECE3-EF4F-B706-130836779A75}">
      <dgm:prSet/>
      <dgm:spPr>
        <a:ln w="25400">
          <a:solidFill>
            <a:schemeClr val="accent2">
              <a:lumMod val="50000"/>
            </a:schemeClr>
          </a:solidFill>
        </a:ln>
      </dgm:spPr>
      <dgm:t>
        <a:bodyPr/>
        <a:lstStyle/>
        <a:p>
          <a:endParaRPr lang="ru-RU"/>
        </a:p>
      </dgm:t>
    </dgm:pt>
    <dgm:pt modelId="{960CEBC5-AD2D-8248-BF64-5F93F592AA2E}" type="sibTrans" cxnId="{B24D3008-ECE3-EF4F-B706-130836779A75}">
      <dgm:prSet/>
      <dgm:spPr/>
      <dgm:t>
        <a:bodyPr/>
        <a:lstStyle/>
        <a:p>
          <a:endParaRPr lang="ru-RU"/>
        </a:p>
      </dgm:t>
    </dgm:pt>
    <dgm:pt modelId="{7E3C502D-85FF-DD47-8325-95FF9757EEFA}">
      <dgm:prSet phldrT="[Текст]" custT="1"/>
      <dgm:spPr>
        <a:ln w="19050">
          <a:solidFill>
            <a:schemeClr val="accent2">
              <a:lumMod val="50000"/>
            </a:schemeClr>
          </a:solidFill>
        </a:ln>
      </dgm:spPr>
      <dgm:t>
        <a:bodyPr/>
        <a:lstStyle/>
        <a:p>
          <a:r>
            <a:rPr lang="ru-RU" sz="1400" b="1" dirty="0" smtClean="0">
              <a:solidFill>
                <a:schemeClr val="tx2">
                  <a:lumMod val="75000"/>
                </a:schemeClr>
              </a:solidFill>
            </a:rPr>
            <a:t>ОБЩЕСТВЕННЫЙ МОНИТОРИНГ РЕЗУЛЬТАТОВ ДЕЯТЕЛЬНОСТИ ОО</a:t>
          </a:r>
          <a:endParaRPr lang="ru-RU" sz="1400" b="1" dirty="0">
            <a:solidFill>
              <a:schemeClr val="tx2">
                <a:lumMod val="75000"/>
              </a:schemeClr>
            </a:solidFill>
          </a:endParaRPr>
        </a:p>
      </dgm:t>
    </dgm:pt>
    <dgm:pt modelId="{41307404-D736-DE49-84AB-971786B6CFF1}" type="parTrans" cxnId="{BC9AF292-8FEF-C747-8BEA-6BDCE1111CBC}">
      <dgm:prSet/>
      <dgm:spPr>
        <a:ln w="25400">
          <a:solidFill>
            <a:schemeClr val="accent2">
              <a:lumMod val="50000"/>
            </a:schemeClr>
          </a:solidFill>
        </a:ln>
      </dgm:spPr>
      <dgm:t>
        <a:bodyPr/>
        <a:lstStyle/>
        <a:p>
          <a:endParaRPr lang="ru-RU"/>
        </a:p>
      </dgm:t>
    </dgm:pt>
    <dgm:pt modelId="{0869E847-1173-6E4D-ABCC-FAAF371A86E2}" type="sibTrans" cxnId="{BC9AF292-8FEF-C747-8BEA-6BDCE1111CBC}">
      <dgm:prSet/>
      <dgm:spPr/>
      <dgm:t>
        <a:bodyPr/>
        <a:lstStyle/>
        <a:p>
          <a:endParaRPr lang="ru-RU"/>
        </a:p>
      </dgm:t>
    </dgm:pt>
    <dgm:pt modelId="{05015CB6-2B51-4E4C-B518-4CB1AB0C60D1}">
      <dgm:prSet phldrT="[Текст]" custT="1"/>
      <dgm:spPr>
        <a:ln>
          <a:solidFill>
            <a:schemeClr val="accent2">
              <a:lumMod val="50000"/>
            </a:schemeClr>
          </a:solidFill>
        </a:ln>
      </dgm:spPr>
      <dgm:t>
        <a:bodyPr/>
        <a:lstStyle/>
        <a:p>
          <a:r>
            <a:rPr lang="ru-RU" sz="1600" b="1" dirty="0" err="1" smtClean="0">
              <a:solidFill>
                <a:schemeClr val="tx1"/>
              </a:solidFill>
            </a:rPr>
            <a:t>Стажировочная</a:t>
          </a:r>
          <a:r>
            <a:rPr lang="ru-RU" sz="1600" b="1" dirty="0" smtClean="0">
              <a:solidFill>
                <a:schemeClr val="tx1"/>
              </a:solidFill>
            </a:rPr>
            <a:t> площадка</a:t>
          </a:r>
        </a:p>
        <a:p>
          <a:r>
            <a:rPr lang="ru-RU" sz="1600" b="1" dirty="0" smtClean="0">
              <a:solidFill>
                <a:schemeClr val="tx1"/>
              </a:solidFill>
            </a:rPr>
            <a:t> ГАОУ ДПО СО «ИРО»</a:t>
          </a:r>
          <a:endParaRPr lang="ru-RU" sz="1600" b="1" dirty="0">
            <a:solidFill>
              <a:schemeClr val="tx1"/>
            </a:solidFill>
          </a:endParaRPr>
        </a:p>
      </dgm:t>
    </dgm:pt>
    <dgm:pt modelId="{B23B53FA-4C0A-BE46-AD2C-A8D597A03F26}" type="parTrans" cxnId="{E6B696F2-396D-374E-93C2-AC367D9806B9}">
      <dgm:prSet/>
      <dgm:spPr/>
      <dgm:t>
        <a:bodyPr/>
        <a:lstStyle/>
        <a:p>
          <a:endParaRPr lang="ru-RU"/>
        </a:p>
      </dgm:t>
    </dgm:pt>
    <dgm:pt modelId="{8E6CCFFB-FDAB-B546-9F77-45F47CFF8C3B}" type="sibTrans" cxnId="{E6B696F2-396D-374E-93C2-AC367D9806B9}">
      <dgm:prSet/>
      <dgm:spPr/>
      <dgm:t>
        <a:bodyPr/>
        <a:lstStyle/>
        <a:p>
          <a:endParaRPr lang="ru-RU"/>
        </a:p>
      </dgm:t>
    </dgm:pt>
    <dgm:pt modelId="{0BD4D3E9-FF94-5848-A815-A4B826892BFB}">
      <dgm:prSet phldrT="[Текст]" custT="1"/>
      <dgm:spPr>
        <a:ln w="19050">
          <a:solidFill>
            <a:schemeClr val="accent2">
              <a:lumMod val="50000"/>
            </a:schemeClr>
          </a:solidFill>
        </a:ln>
      </dgm:spPr>
      <dgm:t>
        <a:bodyPr/>
        <a:lstStyle/>
        <a:p>
          <a:r>
            <a:rPr lang="ru-RU" sz="1400" b="1" dirty="0" smtClean="0"/>
            <a:t>Инструментарий для проведения опросов общественного мнения о качестве работы руководителей и педагогов ОО</a:t>
          </a:r>
          <a:endParaRPr lang="ru-RU" sz="1400" b="1" dirty="0"/>
        </a:p>
      </dgm:t>
    </dgm:pt>
    <dgm:pt modelId="{AD6822A2-1A31-3441-9442-AF14B4ACD512}" type="parTrans" cxnId="{A0C77096-BC34-1C44-B9B1-0C10CB9423F8}">
      <dgm:prSet/>
      <dgm:spPr>
        <a:ln w="25400">
          <a:solidFill>
            <a:schemeClr val="accent2">
              <a:lumMod val="50000"/>
            </a:schemeClr>
          </a:solidFill>
        </a:ln>
      </dgm:spPr>
      <dgm:t>
        <a:bodyPr/>
        <a:lstStyle/>
        <a:p>
          <a:endParaRPr lang="ru-RU"/>
        </a:p>
      </dgm:t>
    </dgm:pt>
    <dgm:pt modelId="{6AAD5871-4823-0B4D-8352-23F12A360779}" type="sibTrans" cxnId="{A0C77096-BC34-1C44-B9B1-0C10CB9423F8}">
      <dgm:prSet/>
      <dgm:spPr/>
      <dgm:t>
        <a:bodyPr/>
        <a:lstStyle/>
        <a:p>
          <a:endParaRPr lang="ru-RU"/>
        </a:p>
      </dgm:t>
    </dgm:pt>
    <dgm:pt modelId="{C3CFE5A5-782E-1D4F-8DA9-D7E33A01A14F}">
      <dgm:prSet phldrT="[Текст]" custT="1"/>
      <dgm:spPr>
        <a:ln w="19050">
          <a:solidFill>
            <a:schemeClr val="accent2">
              <a:lumMod val="50000"/>
            </a:schemeClr>
          </a:solidFill>
        </a:ln>
      </dgm:spPr>
      <dgm:t>
        <a:bodyPr/>
        <a:lstStyle/>
        <a:p>
          <a:r>
            <a:rPr lang="ru-RU" sz="1400" b="1" dirty="0" smtClean="0">
              <a:solidFill>
                <a:schemeClr val="tx2">
                  <a:lumMod val="75000"/>
                </a:schemeClr>
              </a:solidFill>
            </a:rPr>
            <a:t>КРАУДСОРСИНГ</a:t>
          </a:r>
          <a:endParaRPr lang="ru-RU" sz="1400" b="1" dirty="0">
            <a:solidFill>
              <a:schemeClr val="tx2">
                <a:lumMod val="75000"/>
              </a:schemeClr>
            </a:solidFill>
          </a:endParaRPr>
        </a:p>
      </dgm:t>
    </dgm:pt>
    <dgm:pt modelId="{79851881-BB32-5346-80F7-9AF63C55FDD2}" type="parTrans" cxnId="{21F4580F-4EBA-194B-B4D2-73C400536C31}">
      <dgm:prSet/>
      <dgm:spPr>
        <a:ln w="25400">
          <a:solidFill>
            <a:schemeClr val="accent2">
              <a:lumMod val="50000"/>
            </a:schemeClr>
          </a:solidFill>
        </a:ln>
      </dgm:spPr>
      <dgm:t>
        <a:bodyPr/>
        <a:lstStyle/>
        <a:p>
          <a:endParaRPr lang="ru-RU"/>
        </a:p>
      </dgm:t>
    </dgm:pt>
    <dgm:pt modelId="{B87E4F84-7777-3F41-AC2C-44A91787F472}" type="sibTrans" cxnId="{21F4580F-4EBA-194B-B4D2-73C400536C31}">
      <dgm:prSet/>
      <dgm:spPr/>
      <dgm:t>
        <a:bodyPr/>
        <a:lstStyle/>
        <a:p>
          <a:endParaRPr lang="ru-RU"/>
        </a:p>
      </dgm:t>
    </dgm:pt>
    <dgm:pt modelId="{BE02CEE2-A2A3-384E-852F-161659AE1692}">
      <dgm:prSet phldrT="[Текст]" custT="1"/>
      <dgm:spPr>
        <a:ln w="19050">
          <a:solidFill>
            <a:schemeClr val="accent2">
              <a:lumMod val="50000"/>
            </a:schemeClr>
          </a:solidFill>
        </a:ln>
      </dgm:spPr>
      <dgm:t>
        <a:bodyPr/>
        <a:lstStyle/>
        <a:p>
          <a:r>
            <a:rPr lang="ru-RU" sz="1400" b="1" dirty="0" smtClean="0">
              <a:solidFill>
                <a:schemeClr val="tx2">
                  <a:lumMod val="75000"/>
                </a:schemeClr>
              </a:solidFill>
            </a:rPr>
            <a:t>ОБЩЕСТВЕННЫЙ АУДИТ РЕЗУЛЬТАТОВ ДЕЯТЕЛЬНОСТИ ОО</a:t>
          </a:r>
          <a:endParaRPr lang="ru-RU" sz="1400" b="1" dirty="0">
            <a:solidFill>
              <a:schemeClr val="tx2">
                <a:lumMod val="75000"/>
              </a:schemeClr>
            </a:solidFill>
          </a:endParaRPr>
        </a:p>
      </dgm:t>
    </dgm:pt>
    <dgm:pt modelId="{6F2A0AAC-969D-7C46-9A90-776F5C7BCBDC}" type="parTrans" cxnId="{9512B2C1-C780-594D-8A88-E2D6352E5E6C}">
      <dgm:prSet/>
      <dgm:spPr>
        <a:ln w="25400">
          <a:solidFill>
            <a:schemeClr val="accent2">
              <a:lumMod val="50000"/>
            </a:schemeClr>
          </a:solidFill>
        </a:ln>
      </dgm:spPr>
      <dgm:t>
        <a:bodyPr/>
        <a:lstStyle/>
        <a:p>
          <a:endParaRPr lang="ru-RU"/>
        </a:p>
      </dgm:t>
    </dgm:pt>
    <dgm:pt modelId="{F79D6979-C73E-CA48-8AFA-0F305CCC26EF}" type="sibTrans" cxnId="{9512B2C1-C780-594D-8A88-E2D6352E5E6C}">
      <dgm:prSet/>
      <dgm:spPr/>
      <dgm:t>
        <a:bodyPr/>
        <a:lstStyle/>
        <a:p>
          <a:endParaRPr lang="ru-RU"/>
        </a:p>
      </dgm:t>
    </dgm:pt>
    <dgm:pt modelId="{7A31D02D-A32D-0F4D-9B75-6EBD4A1F4CB0}">
      <dgm:prSet phldrT="[Текст]" custT="1"/>
      <dgm:spPr>
        <a:ln w="19050">
          <a:solidFill>
            <a:schemeClr val="accent2">
              <a:lumMod val="50000"/>
            </a:schemeClr>
          </a:solidFill>
        </a:ln>
      </dgm:spPr>
      <dgm:t>
        <a:bodyPr/>
        <a:lstStyle/>
        <a:p>
          <a:r>
            <a:rPr lang="ru-RU" sz="1400" b="1" dirty="0" smtClean="0"/>
            <a:t>Методические материалы по организации </a:t>
          </a:r>
          <a:r>
            <a:rPr lang="ru-RU" sz="1400" b="1" dirty="0" err="1" smtClean="0"/>
            <a:t>нсок</a:t>
          </a:r>
          <a:endParaRPr lang="ru-RU" sz="1400" b="1" dirty="0"/>
        </a:p>
      </dgm:t>
    </dgm:pt>
    <dgm:pt modelId="{FEE6D87A-D93A-1D42-B86F-76C4AB2D9A9D}" type="parTrans" cxnId="{5012D6C1-979E-8E4A-B4BE-F330CC7F0295}">
      <dgm:prSet/>
      <dgm:spPr>
        <a:ln w="25400">
          <a:solidFill>
            <a:schemeClr val="accent2">
              <a:lumMod val="50000"/>
            </a:schemeClr>
          </a:solidFill>
        </a:ln>
      </dgm:spPr>
      <dgm:t>
        <a:bodyPr/>
        <a:lstStyle/>
        <a:p>
          <a:endParaRPr lang="ru-RU"/>
        </a:p>
      </dgm:t>
    </dgm:pt>
    <dgm:pt modelId="{E7BF2CB7-CC1F-8B4E-B3DD-C50BF389BDFF}" type="sibTrans" cxnId="{5012D6C1-979E-8E4A-B4BE-F330CC7F0295}">
      <dgm:prSet/>
      <dgm:spPr/>
      <dgm:t>
        <a:bodyPr/>
        <a:lstStyle/>
        <a:p>
          <a:endParaRPr lang="ru-RU"/>
        </a:p>
      </dgm:t>
    </dgm:pt>
    <dgm:pt modelId="{65886CE7-D625-41E2-93D0-7759624BB7EE}">
      <dgm:prSet phldrT="[Текст]" custT="1"/>
      <dgm:spPr>
        <a:ln w="19050">
          <a:solidFill>
            <a:schemeClr val="accent2">
              <a:lumMod val="50000"/>
            </a:schemeClr>
          </a:solidFill>
        </a:ln>
      </dgm:spPr>
      <dgm:t>
        <a:bodyPr/>
        <a:lstStyle/>
        <a:p>
          <a:r>
            <a:rPr lang="ru-RU" sz="1200" b="1" dirty="0" smtClean="0"/>
            <a:t>Инструментарий для формирования интегрального рейтинга ОО, реализующих программы среднего профессионального образования, адаптированные общеобразовательные программы, основные образовательные программы общего образования</a:t>
          </a:r>
          <a:endParaRPr lang="ru-RU" sz="1200" b="1" dirty="0"/>
        </a:p>
      </dgm:t>
    </dgm:pt>
    <dgm:pt modelId="{09BC6AB2-7B49-4A2F-8ABF-6145C9E5C0A7}" type="parTrans" cxnId="{B1BE0BFF-9A72-42C8-AD69-2937F562F999}">
      <dgm:prSet/>
      <dgm:spPr>
        <a:ln w="25400">
          <a:solidFill>
            <a:schemeClr val="accent2">
              <a:lumMod val="50000"/>
            </a:schemeClr>
          </a:solidFill>
        </a:ln>
      </dgm:spPr>
      <dgm:t>
        <a:bodyPr/>
        <a:lstStyle/>
        <a:p>
          <a:endParaRPr lang="ru-RU"/>
        </a:p>
      </dgm:t>
    </dgm:pt>
    <dgm:pt modelId="{33AF7137-6FA6-4E73-8DD5-56F9EDD8E808}" type="sibTrans" cxnId="{B1BE0BFF-9A72-42C8-AD69-2937F562F999}">
      <dgm:prSet/>
      <dgm:spPr/>
      <dgm:t>
        <a:bodyPr/>
        <a:lstStyle/>
        <a:p>
          <a:endParaRPr lang="ru-RU"/>
        </a:p>
      </dgm:t>
    </dgm:pt>
    <dgm:pt modelId="{CBC9514F-CFA8-43BC-BF5F-5934277B95B1}">
      <dgm:prSet phldrT="[Текст]" custT="1"/>
      <dgm:spPr>
        <a:ln w="19050">
          <a:solidFill>
            <a:schemeClr val="accent2">
              <a:lumMod val="50000"/>
            </a:schemeClr>
          </a:solidFill>
        </a:ln>
      </dgm:spPr>
      <dgm:t>
        <a:bodyPr/>
        <a:lstStyle/>
        <a:p>
          <a:r>
            <a:rPr lang="ru-RU" sz="1400" b="1" dirty="0" smtClean="0"/>
            <a:t>Инструментарий для формирования </a:t>
          </a:r>
          <a:r>
            <a:rPr lang="ru-RU" sz="1400" b="1" i="0" dirty="0" smtClean="0"/>
            <a:t>интегрального рейтинга  ОО Свердловской области в сфере реализации государственно-общественного управления образованием</a:t>
          </a:r>
          <a:endParaRPr lang="ru-RU" sz="1400" b="1" dirty="0"/>
        </a:p>
      </dgm:t>
    </dgm:pt>
    <dgm:pt modelId="{C65794D2-BA0F-4242-87A0-CF1947AE7F7E}" type="parTrans" cxnId="{A82F26C8-0A3C-4950-AEDA-75FB9E347703}">
      <dgm:prSet/>
      <dgm:spPr>
        <a:ln w="25400">
          <a:solidFill>
            <a:schemeClr val="accent2">
              <a:lumMod val="50000"/>
            </a:schemeClr>
          </a:solidFill>
        </a:ln>
      </dgm:spPr>
      <dgm:t>
        <a:bodyPr/>
        <a:lstStyle/>
        <a:p>
          <a:endParaRPr lang="ru-RU"/>
        </a:p>
      </dgm:t>
    </dgm:pt>
    <dgm:pt modelId="{FDD4CD23-1DD7-4828-A1F2-D88B8F7D06DE}" type="sibTrans" cxnId="{A82F26C8-0A3C-4950-AEDA-75FB9E347703}">
      <dgm:prSet/>
      <dgm:spPr/>
      <dgm:t>
        <a:bodyPr/>
        <a:lstStyle/>
        <a:p>
          <a:endParaRPr lang="ru-RU"/>
        </a:p>
      </dgm:t>
    </dgm:pt>
    <dgm:pt modelId="{81949EF4-49CE-4642-ADB7-69B4E5771F1F}">
      <dgm:prSet phldrT="[Текст]" custT="1"/>
      <dgm:spPr>
        <a:ln w="19050">
          <a:solidFill>
            <a:schemeClr val="accent2">
              <a:lumMod val="50000"/>
            </a:schemeClr>
          </a:solidFill>
        </a:ln>
      </dgm:spPr>
      <dgm:t>
        <a:bodyPr/>
        <a:lstStyle/>
        <a:p>
          <a:r>
            <a:rPr lang="ru-RU" sz="1400" b="1" dirty="0" smtClean="0"/>
            <a:t>Дополнительная профессиональная программа  «Независимая оценка качества образования: подходы, методы и технологии»</a:t>
          </a:r>
          <a:endParaRPr lang="ru-RU" sz="1400" b="1" dirty="0"/>
        </a:p>
      </dgm:t>
    </dgm:pt>
    <dgm:pt modelId="{8E88B4E8-E4A7-4A10-AEFB-2C4FC85E57CC}" type="parTrans" cxnId="{4E5E49C7-5943-4816-B3F1-5B802AEF6B32}">
      <dgm:prSet/>
      <dgm:spPr>
        <a:ln w="25400">
          <a:solidFill>
            <a:schemeClr val="accent2">
              <a:lumMod val="50000"/>
            </a:schemeClr>
          </a:solidFill>
        </a:ln>
      </dgm:spPr>
      <dgm:t>
        <a:bodyPr/>
        <a:lstStyle/>
        <a:p>
          <a:endParaRPr lang="ru-RU"/>
        </a:p>
      </dgm:t>
    </dgm:pt>
    <dgm:pt modelId="{54762C83-D8F1-4576-A163-262A8BB821C8}" type="sibTrans" cxnId="{4E5E49C7-5943-4816-B3F1-5B802AEF6B32}">
      <dgm:prSet/>
      <dgm:spPr/>
      <dgm:t>
        <a:bodyPr/>
        <a:lstStyle/>
        <a:p>
          <a:endParaRPr lang="ru-RU"/>
        </a:p>
      </dgm:t>
    </dgm:pt>
    <dgm:pt modelId="{2F7C778B-A2A5-8F47-940F-9B79FA5D49FB}" type="pres">
      <dgm:prSet presAssocID="{381876C5-E544-ED48-8601-4BB84300C22E}" presName="diagram" presStyleCnt="0">
        <dgm:presLayoutVars>
          <dgm:chPref val="1"/>
          <dgm:dir/>
          <dgm:animOne val="branch"/>
          <dgm:animLvl val="lvl"/>
          <dgm:resizeHandles/>
        </dgm:presLayoutVars>
      </dgm:prSet>
      <dgm:spPr/>
      <dgm:t>
        <a:bodyPr/>
        <a:lstStyle/>
        <a:p>
          <a:endParaRPr lang="ru-RU"/>
        </a:p>
      </dgm:t>
    </dgm:pt>
    <dgm:pt modelId="{8B181FD3-878A-F843-8CAF-91D5AA757F0E}" type="pres">
      <dgm:prSet presAssocID="{FEEB85EC-2CC6-0045-8575-DE47268EE376}" presName="root" presStyleCnt="0"/>
      <dgm:spPr/>
    </dgm:pt>
    <dgm:pt modelId="{F8E3864F-9A5D-3746-A3D3-F53DC51418DE}" type="pres">
      <dgm:prSet presAssocID="{FEEB85EC-2CC6-0045-8575-DE47268EE376}" presName="rootComposite" presStyleCnt="0"/>
      <dgm:spPr/>
    </dgm:pt>
    <dgm:pt modelId="{8EF0B899-9904-C640-9238-70ADF7234A77}" type="pres">
      <dgm:prSet presAssocID="{FEEB85EC-2CC6-0045-8575-DE47268EE376}" presName="rootText" presStyleLbl="node1" presStyleIdx="0" presStyleCnt="2" custScaleX="410985" custScaleY="214190"/>
      <dgm:spPr/>
      <dgm:t>
        <a:bodyPr/>
        <a:lstStyle/>
        <a:p>
          <a:endParaRPr lang="ru-RU"/>
        </a:p>
      </dgm:t>
    </dgm:pt>
    <dgm:pt modelId="{78F39AD8-DEFB-3A4B-B398-F1C4D0C73768}" type="pres">
      <dgm:prSet presAssocID="{FEEB85EC-2CC6-0045-8575-DE47268EE376}" presName="rootConnector" presStyleLbl="node1" presStyleIdx="0" presStyleCnt="2"/>
      <dgm:spPr/>
      <dgm:t>
        <a:bodyPr/>
        <a:lstStyle/>
        <a:p>
          <a:endParaRPr lang="ru-RU"/>
        </a:p>
      </dgm:t>
    </dgm:pt>
    <dgm:pt modelId="{9193E7F4-CE80-5E4F-B737-CF4A3428D9DB}" type="pres">
      <dgm:prSet presAssocID="{FEEB85EC-2CC6-0045-8575-DE47268EE376}" presName="childShape" presStyleCnt="0"/>
      <dgm:spPr/>
    </dgm:pt>
    <dgm:pt modelId="{009629AD-3134-7D44-97C1-A4F29B18606F}" type="pres">
      <dgm:prSet presAssocID="{9055A65E-62C3-AD48-805E-5001305D7C5C}" presName="Name13" presStyleLbl="parChTrans1D2" presStyleIdx="0" presStyleCnt="9"/>
      <dgm:spPr/>
      <dgm:t>
        <a:bodyPr/>
        <a:lstStyle/>
        <a:p>
          <a:endParaRPr lang="ru-RU"/>
        </a:p>
      </dgm:t>
    </dgm:pt>
    <dgm:pt modelId="{730E008C-20D8-DD48-8489-EE581407D5B8}" type="pres">
      <dgm:prSet presAssocID="{7511D438-EBA4-2440-A4FF-9312FA5F98B5}" presName="childText" presStyleLbl="bgAcc1" presStyleIdx="0" presStyleCnt="9" custScaleX="416869" custScaleY="155376">
        <dgm:presLayoutVars>
          <dgm:bulletEnabled val="1"/>
        </dgm:presLayoutVars>
      </dgm:prSet>
      <dgm:spPr/>
      <dgm:t>
        <a:bodyPr/>
        <a:lstStyle/>
        <a:p>
          <a:endParaRPr lang="ru-RU"/>
        </a:p>
      </dgm:t>
    </dgm:pt>
    <dgm:pt modelId="{65D6BB57-D7F3-1140-ACF7-F8DD838A16DF}" type="pres">
      <dgm:prSet presAssocID="{41307404-D736-DE49-84AB-971786B6CFF1}" presName="Name13" presStyleLbl="parChTrans1D2" presStyleIdx="1" presStyleCnt="9"/>
      <dgm:spPr/>
      <dgm:t>
        <a:bodyPr/>
        <a:lstStyle/>
        <a:p>
          <a:endParaRPr lang="ru-RU"/>
        </a:p>
      </dgm:t>
    </dgm:pt>
    <dgm:pt modelId="{2FEE9244-1A4C-214F-9732-E2E8236B6B89}" type="pres">
      <dgm:prSet presAssocID="{7E3C502D-85FF-DD47-8325-95FF9757EEFA}" presName="childText" presStyleLbl="bgAcc1" presStyleIdx="1" presStyleCnt="9" custScaleX="407906" custScaleY="182792" custLinFactNeighborX="6746" custLinFactNeighborY="939">
        <dgm:presLayoutVars>
          <dgm:bulletEnabled val="1"/>
        </dgm:presLayoutVars>
      </dgm:prSet>
      <dgm:spPr/>
      <dgm:t>
        <a:bodyPr/>
        <a:lstStyle/>
        <a:p>
          <a:endParaRPr lang="ru-RU"/>
        </a:p>
      </dgm:t>
    </dgm:pt>
    <dgm:pt modelId="{DE31EE6A-34D1-4543-9C22-3C195DA76718}" type="pres">
      <dgm:prSet presAssocID="{79851881-BB32-5346-80F7-9AF63C55FDD2}" presName="Name13" presStyleLbl="parChTrans1D2" presStyleIdx="2" presStyleCnt="9"/>
      <dgm:spPr/>
      <dgm:t>
        <a:bodyPr/>
        <a:lstStyle/>
        <a:p>
          <a:endParaRPr lang="ru-RU"/>
        </a:p>
      </dgm:t>
    </dgm:pt>
    <dgm:pt modelId="{63434C17-942C-2944-868E-BD5DA39EBA46}" type="pres">
      <dgm:prSet presAssocID="{C3CFE5A5-782E-1D4F-8DA9-D7E33A01A14F}" presName="childText" presStyleLbl="bgAcc1" presStyleIdx="2" presStyleCnt="9" custScaleX="410042" custScaleY="133070" custLinFactNeighborX="7842" custLinFactNeighborY="-7993">
        <dgm:presLayoutVars>
          <dgm:bulletEnabled val="1"/>
        </dgm:presLayoutVars>
      </dgm:prSet>
      <dgm:spPr/>
      <dgm:t>
        <a:bodyPr/>
        <a:lstStyle/>
        <a:p>
          <a:endParaRPr lang="ru-RU"/>
        </a:p>
      </dgm:t>
    </dgm:pt>
    <dgm:pt modelId="{9C05ABE9-75A1-6F40-8BE1-3C7ACBF97D33}" type="pres">
      <dgm:prSet presAssocID="{6F2A0AAC-969D-7C46-9A90-776F5C7BCBDC}" presName="Name13" presStyleLbl="parChTrans1D2" presStyleIdx="3" presStyleCnt="9"/>
      <dgm:spPr/>
      <dgm:t>
        <a:bodyPr/>
        <a:lstStyle/>
        <a:p>
          <a:endParaRPr lang="ru-RU"/>
        </a:p>
      </dgm:t>
    </dgm:pt>
    <dgm:pt modelId="{09395C95-CE7C-2C4A-BB1F-4CCEDE6195AE}" type="pres">
      <dgm:prSet presAssocID="{BE02CEE2-A2A3-384E-852F-161659AE1692}" presName="childText" presStyleLbl="bgAcc1" presStyleIdx="3" presStyleCnt="9" custScaleX="413900" custScaleY="209036" custLinFactNeighborX="985" custLinFactNeighborY="-8866">
        <dgm:presLayoutVars>
          <dgm:bulletEnabled val="1"/>
        </dgm:presLayoutVars>
      </dgm:prSet>
      <dgm:spPr/>
      <dgm:t>
        <a:bodyPr/>
        <a:lstStyle/>
        <a:p>
          <a:endParaRPr lang="ru-RU"/>
        </a:p>
      </dgm:t>
    </dgm:pt>
    <dgm:pt modelId="{D40ABCB6-BCC3-3D4E-A4F6-7A2D8817C4D9}" type="pres">
      <dgm:prSet presAssocID="{05015CB6-2B51-4E4C-B518-4CB1AB0C60D1}" presName="root" presStyleCnt="0"/>
      <dgm:spPr/>
    </dgm:pt>
    <dgm:pt modelId="{61F4C152-B776-A443-9530-9D27990E8F15}" type="pres">
      <dgm:prSet presAssocID="{05015CB6-2B51-4E4C-B518-4CB1AB0C60D1}" presName="rootComposite" presStyleCnt="0"/>
      <dgm:spPr/>
    </dgm:pt>
    <dgm:pt modelId="{E287E9EB-6BDF-0047-8DAE-9BD7F7E5BDFB}" type="pres">
      <dgm:prSet presAssocID="{05015CB6-2B51-4E4C-B518-4CB1AB0C60D1}" presName="rootText" presStyleLbl="node1" presStyleIdx="1" presStyleCnt="2" custScaleX="480390" custScaleY="213096" custLinFactNeighborX="19996"/>
      <dgm:spPr/>
      <dgm:t>
        <a:bodyPr/>
        <a:lstStyle/>
        <a:p>
          <a:endParaRPr lang="ru-RU"/>
        </a:p>
      </dgm:t>
    </dgm:pt>
    <dgm:pt modelId="{0013831C-4EA4-F946-8C99-1C8038DF1C23}" type="pres">
      <dgm:prSet presAssocID="{05015CB6-2B51-4E4C-B518-4CB1AB0C60D1}" presName="rootConnector" presStyleLbl="node1" presStyleIdx="1" presStyleCnt="2"/>
      <dgm:spPr/>
      <dgm:t>
        <a:bodyPr/>
        <a:lstStyle/>
        <a:p>
          <a:endParaRPr lang="ru-RU"/>
        </a:p>
      </dgm:t>
    </dgm:pt>
    <dgm:pt modelId="{068B19E0-313C-0C4B-91B1-665E0033D66B}" type="pres">
      <dgm:prSet presAssocID="{05015CB6-2B51-4E4C-B518-4CB1AB0C60D1}" presName="childShape" presStyleCnt="0"/>
      <dgm:spPr/>
    </dgm:pt>
    <dgm:pt modelId="{60D6AA9A-F3DC-014A-A9C2-803D8F166EEC}" type="pres">
      <dgm:prSet presAssocID="{AD6822A2-1A31-3441-9442-AF14B4ACD512}" presName="Name13" presStyleLbl="parChTrans1D2" presStyleIdx="4" presStyleCnt="9"/>
      <dgm:spPr/>
      <dgm:t>
        <a:bodyPr/>
        <a:lstStyle/>
        <a:p>
          <a:endParaRPr lang="ru-RU"/>
        </a:p>
      </dgm:t>
    </dgm:pt>
    <dgm:pt modelId="{5FB4FA12-E6B4-4B47-9A6C-80BFC8477A28}" type="pres">
      <dgm:prSet presAssocID="{0BD4D3E9-FF94-5848-A815-A4B826892BFB}" presName="childText" presStyleLbl="bgAcc1" presStyleIdx="4" presStyleCnt="9" custScaleX="710280" custScaleY="125172" custLinFactNeighborX="3332" custLinFactNeighborY="-3234">
        <dgm:presLayoutVars>
          <dgm:bulletEnabled val="1"/>
        </dgm:presLayoutVars>
      </dgm:prSet>
      <dgm:spPr/>
      <dgm:t>
        <a:bodyPr/>
        <a:lstStyle/>
        <a:p>
          <a:endParaRPr lang="ru-RU"/>
        </a:p>
      </dgm:t>
    </dgm:pt>
    <dgm:pt modelId="{8AF873F4-7773-4BC1-A835-963CE8B50F3F}" type="pres">
      <dgm:prSet presAssocID="{09BC6AB2-7B49-4A2F-8ABF-6145C9E5C0A7}" presName="Name13" presStyleLbl="parChTrans1D2" presStyleIdx="5" presStyleCnt="9"/>
      <dgm:spPr/>
      <dgm:t>
        <a:bodyPr/>
        <a:lstStyle/>
        <a:p>
          <a:endParaRPr lang="ru-RU"/>
        </a:p>
      </dgm:t>
    </dgm:pt>
    <dgm:pt modelId="{428B1318-3505-4D3B-BD9D-070A77D640D8}" type="pres">
      <dgm:prSet presAssocID="{65886CE7-D625-41E2-93D0-7759624BB7EE}" presName="childText" presStyleLbl="bgAcc1" presStyleIdx="5" presStyleCnt="9" custScaleX="713828" custScaleY="164896" custLinFactNeighborY="9894">
        <dgm:presLayoutVars>
          <dgm:bulletEnabled val="1"/>
        </dgm:presLayoutVars>
      </dgm:prSet>
      <dgm:spPr/>
      <dgm:t>
        <a:bodyPr/>
        <a:lstStyle/>
        <a:p>
          <a:endParaRPr lang="ru-RU"/>
        </a:p>
      </dgm:t>
    </dgm:pt>
    <dgm:pt modelId="{08BC3B3E-115A-47F8-9632-2DF0C48308A3}" type="pres">
      <dgm:prSet presAssocID="{C65794D2-BA0F-4242-87A0-CF1947AE7F7E}" presName="Name13" presStyleLbl="parChTrans1D2" presStyleIdx="6" presStyleCnt="9"/>
      <dgm:spPr/>
      <dgm:t>
        <a:bodyPr/>
        <a:lstStyle/>
        <a:p>
          <a:endParaRPr lang="ru-RU"/>
        </a:p>
      </dgm:t>
    </dgm:pt>
    <dgm:pt modelId="{B7C8523D-ACF5-44B2-BDE1-376428E94C79}" type="pres">
      <dgm:prSet presAssocID="{CBC9514F-CFA8-43BC-BF5F-5934277B95B1}" presName="childText" presStyleLbl="bgAcc1" presStyleIdx="6" presStyleCnt="9" custScaleX="717382" custScaleY="143301" custLinFactNeighborY="19788">
        <dgm:presLayoutVars>
          <dgm:bulletEnabled val="1"/>
        </dgm:presLayoutVars>
      </dgm:prSet>
      <dgm:spPr/>
      <dgm:t>
        <a:bodyPr/>
        <a:lstStyle/>
        <a:p>
          <a:endParaRPr lang="ru-RU"/>
        </a:p>
      </dgm:t>
    </dgm:pt>
    <dgm:pt modelId="{919F3F67-AA00-4F60-83A2-FF5E0C5297C6}" type="pres">
      <dgm:prSet presAssocID="{8E88B4E8-E4A7-4A10-AEFB-2C4FC85E57CC}" presName="Name13" presStyleLbl="parChTrans1D2" presStyleIdx="7" presStyleCnt="9"/>
      <dgm:spPr/>
      <dgm:t>
        <a:bodyPr/>
        <a:lstStyle/>
        <a:p>
          <a:endParaRPr lang="ru-RU"/>
        </a:p>
      </dgm:t>
    </dgm:pt>
    <dgm:pt modelId="{18872C52-E0E5-4D63-B09F-6666D0FE6681}" type="pres">
      <dgm:prSet presAssocID="{81949EF4-49CE-4642-ADB7-69B4E5771F1F}" presName="childText" presStyleLbl="bgAcc1" presStyleIdx="7" presStyleCnt="9" custScaleX="718377" custScaleY="149747" custLinFactNeighborY="42874">
        <dgm:presLayoutVars>
          <dgm:bulletEnabled val="1"/>
        </dgm:presLayoutVars>
      </dgm:prSet>
      <dgm:spPr/>
      <dgm:t>
        <a:bodyPr/>
        <a:lstStyle/>
        <a:p>
          <a:endParaRPr lang="ru-RU"/>
        </a:p>
      </dgm:t>
    </dgm:pt>
    <dgm:pt modelId="{F67E2731-4885-A245-A8ED-3BD2CAF87E30}" type="pres">
      <dgm:prSet presAssocID="{FEE6D87A-D93A-1D42-B86F-76C4AB2D9A9D}" presName="Name13" presStyleLbl="parChTrans1D2" presStyleIdx="8" presStyleCnt="9"/>
      <dgm:spPr/>
      <dgm:t>
        <a:bodyPr/>
        <a:lstStyle/>
        <a:p>
          <a:endParaRPr lang="ru-RU"/>
        </a:p>
      </dgm:t>
    </dgm:pt>
    <dgm:pt modelId="{9F4FD0A9-AD5C-E546-9B05-34F6C52F79B4}" type="pres">
      <dgm:prSet presAssocID="{7A31D02D-A32D-0F4D-9B75-6EBD4A1F4CB0}" presName="childText" presStyleLbl="bgAcc1" presStyleIdx="8" presStyleCnt="9" custScaleX="716697" custScaleY="141528" custLinFactNeighborX="266" custLinFactNeighborY="57501">
        <dgm:presLayoutVars>
          <dgm:bulletEnabled val="1"/>
        </dgm:presLayoutVars>
      </dgm:prSet>
      <dgm:spPr/>
      <dgm:t>
        <a:bodyPr/>
        <a:lstStyle/>
        <a:p>
          <a:endParaRPr lang="ru-RU"/>
        </a:p>
      </dgm:t>
    </dgm:pt>
  </dgm:ptLst>
  <dgm:cxnLst>
    <dgm:cxn modelId="{9512B2C1-C780-594D-8A88-E2D6352E5E6C}" srcId="{FEEB85EC-2CC6-0045-8575-DE47268EE376}" destId="{BE02CEE2-A2A3-384E-852F-161659AE1692}" srcOrd="3" destOrd="0" parTransId="{6F2A0AAC-969D-7C46-9A90-776F5C7BCBDC}" sibTransId="{F79D6979-C73E-CA48-8AFA-0F305CCC26EF}"/>
    <dgm:cxn modelId="{A82F26C8-0A3C-4950-AEDA-75FB9E347703}" srcId="{05015CB6-2B51-4E4C-B518-4CB1AB0C60D1}" destId="{CBC9514F-CFA8-43BC-BF5F-5934277B95B1}" srcOrd="2" destOrd="0" parTransId="{C65794D2-BA0F-4242-87A0-CF1947AE7F7E}" sibTransId="{FDD4CD23-1DD7-4828-A1F2-D88B8F7D06DE}"/>
    <dgm:cxn modelId="{D26B4DEE-B9D5-4C14-B0DF-D52BDAF96469}" type="presOf" srcId="{09BC6AB2-7B49-4A2F-8ABF-6145C9E5C0A7}" destId="{8AF873F4-7773-4BC1-A835-963CE8B50F3F}" srcOrd="0" destOrd="0" presId="urn:microsoft.com/office/officeart/2005/8/layout/hierarchy3"/>
    <dgm:cxn modelId="{78F4F86C-A6A8-40E3-9797-8556C8DE1A43}" type="presOf" srcId="{C3CFE5A5-782E-1D4F-8DA9-D7E33A01A14F}" destId="{63434C17-942C-2944-868E-BD5DA39EBA46}" srcOrd="0" destOrd="0" presId="urn:microsoft.com/office/officeart/2005/8/layout/hierarchy3"/>
    <dgm:cxn modelId="{A0C77096-BC34-1C44-B9B1-0C10CB9423F8}" srcId="{05015CB6-2B51-4E4C-B518-4CB1AB0C60D1}" destId="{0BD4D3E9-FF94-5848-A815-A4B826892BFB}" srcOrd="0" destOrd="0" parTransId="{AD6822A2-1A31-3441-9442-AF14B4ACD512}" sibTransId="{6AAD5871-4823-0B4D-8352-23F12A360779}"/>
    <dgm:cxn modelId="{1E43B098-B8AD-482A-B3AC-B97D75FB8B32}" type="presOf" srcId="{41307404-D736-DE49-84AB-971786B6CFF1}" destId="{65D6BB57-D7F3-1140-ACF7-F8DD838A16DF}" srcOrd="0" destOrd="0" presId="urn:microsoft.com/office/officeart/2005/8/layout/hierarchy3"/>
    <dgm:cxn modelId="{261A7509-8B7B-4B94-8F1C-731F014F8D3A}" type="presOf" srcId="{6F2A0AAC-969D-7C46-9A90-776F5C7BCBDC}" destId="{9C05ABE9-75A1-6F40-8BE1-3C7ACBF97D33}" srcOrd="0" destOrd="0" presId="urn:microsoft.com/office/officeart/2005/8/layout/hierarchy3"/>
    <dgm:cxn modelId="{97F1A269-0F6F-47AD-99DE-27CF451B1D42}" type="presOf" srcId="{05015CB6-2B51-4E4C-B518-4CB1AB0C60D1}" destId="{0013831C-4EA4-F946-8C99-1C8038DF1C23}" srcOrd="1" destOrd="0" presId="urn:microsoft.com/office/officeart/2005/8/layout/hierarchy3"/>
    <dgm:cxn modelId="{32327DF9-3D95-4B57-89C6-90CBA2947E91}" type="presOf" srcId="{C65794D2-BA0F-4242-87A0-CF1947AE7F7E}" destId="{08BC3B3E-115A-47F8-9632-2DF0C48308A3}" srcOrd="0" destOrd="0" presId="urn:microsoft.com/office/officeart/2005/8/layout/hierarchy3"/>
    <dgm:cxn modelId="{83B61801-B3F0-4F62-AAEC-CE4D2C9FA2E1}" type="presOf" srcId="{FEEB85EC-2CC6-0045-8575-DE47268EE376}" destId="{78F39AD8-DEFB-3A4B-B398-F1C4D0C73768}" srcOrd="1" destOrd="0" presId="urn:microsoft.com/office/officeart/2005/8/layout/hierarchy3"/>
    <dgm:cxn modelId="{999CFFA2-5BF4-4708-9DCB-A39C04F41ECE}" type="presOf" srcId="{FEE6D87A-D93A-1D42-B86F-76C4AB2D9A9D}" destId="{F67E2731-4885-A245-A8ED-3BD2CAF87E30}" srcOrd="0" destOrd="0" presId="urn:microsoft.com/office/officeart/2005/8/layout/hierarchy3"/>
    <dgm:cxn modelId="{65FD0F04-1473-4F44-9C17-275A76F32AA5}" type="presOf" srcId="{79851881-BB32-5346-80F7-9AF63C55FDD2}" destId="{DE31EE6A-34D1-4543-9C22-3C195DA76718}" srcOrd="0" destOrd="0" presId="urn:microsoft.com/office/officeart/2005/8/layout/hierarchy3"/>
    <dgm:cxn modelId="{54760A79-B5F3-AE49-8198-816B72567BF4}" srcId="{381876C5-E544-ED48-8601-4BB84300C22E}" destId="{FEEB85EC-2CC6-0045-8575-DE47268EE376}" srcOrd="0" destOrd="0" parTransId="{82D4256A-6AA2-0642-A951-7E75BBAC8EF9}" sibTransId="{DED1DAE8-A2D5-C943-BBEC-E94980E96217}"/>
    <dgm:cxn modelId="{B04A94CC-A9BA-4FDA-9F01-6068DCF1234D}" type="presOf" srcId="{05015CB6-2B51-4E4C-B518-4CB1AB0C60D1}" destId="{E287E9EB-6BDF-0047-8DAE-9BD7F7E5BDFB}" srcOrd="0" destOrd="0" presId="urn:microsoft.com/office/officeart/2005/8/layout/hierarchy3"/>
    <dgm:cxn modelId="{5012D6C1-979E-8E4A-B4BE-F330CC7F0295}" srcId="{05015CB6-2B51-4E4C-B518-4CB1AB0C60D1}" destId="{7A31D02D-A32D-0F4D-9B75-6EBD4A1F4CB0}" srcOrd="4" destOrd="0" parTransId="{FEE6D87A-D93A-1D42-B86F-76C4AB2D9A9D}" sibTransId="{E7BF2CB7-CC1F-8B4E-B3DD-C50BF389BDFF}"/>
    <dgm:cxn modelId="{B5589030-F358-45E7-8A0C-79D4EFC3245D}" type="presOf" srcId="{8E88B4E8-E4A7-4A10-AEFB-2C4FC85E57CC}" destId="{919F3F67-AA00-4F60-83A2-FF5E0C5297C6}" srcOrd="0" destOrd="0" presId="urn:microsoft.com/office/officeart/2005/8/layout/hierarchy3"/>
    <dgm:cxn modelId="{6F9EFBDE-51C2-402A-AC6D-173241D3665F}" type="presOf" srcId="{7A31D02D-A32D-0F4D-9B75-6EBD4A1F4CB0}" destId="{9F4FD0A9-AD5C-E546-9B05-34F6C52F79B4}" srcOrd="0" destOrd="0" presId="urn:microsoft.com/office/officeart/2005/8/layout/hierarchy3"/>
    <dgm:cxn modelId="{FF31AC45-8438-4F11-A679-7EC20CE0AFF4}" type="presOf" srcId="{AD6822A2-1A31-3441-9442-AF14B4ACD512}" destId="{60D6AA9A-F3DC-014A-A9C2-803D8F166EEC}" srcOrd="0" destOrd="0" presId="urn:microsoft.com/office/officeart/2005/8/layout/hierarchy3"/>
    <dgm:cxn modelId="{1D272301-BF3D-4F14-B3EF-E704CE9BD8AF}" type="presOf" srcId="{65886CE7-D625-41E2-93D0-7759624BB7EE}" destId="{428B1318-3505-4D3B-BD9D-070A77D640D8}" srcOrd="0" destOrd="0" presId="urn:microsoft.com/office/officeart/2005/8/layout/hierarchy3"/>
    <dgm:cxn modelId="{FB1F1686-3CC5-4AE5-B98D-872C9B8910B5}" type="presOf" srcId="{9055A65E-62C3-AD48-805E-5001305D7C5C}" destId="{009629AD-3134-7D44-97C1-A4F29B18606F}" srcOrd="0" destOrd="0" presId="urn:microsoft.com/office/officeart/2005/8/layout/hierarchy3"/>
    <dgm:cxn modelId="{CFB71D10-6446-4179-8F58-965DBD8C0571}" type="presOf" srcId="{381876C5-E544-ED48-8601-4BB84300C22E}" destId="{2F7C778B-A2A5-8F47-940F-9B79FA5D49FB}" srcOrd="0" destOrd="0" presId="urn:microsoft.com/office/officeart/2005/8/layout/hierarchy3"/>
    <dgm:cxn modelId="{1F25AEAA-CD4C-4C17-93EB-5D1708E48032}" type="presOf" srcId="{CBC9514F-CFA8-43BC-BF5F-5934277B95B1}" destId="{B7C8523D-ACF5-44B2-BDE1-376428E94C79}" srcOrd="0" destOrd="0" presId="urn:microsoft.com/office/officeart/2005/8/layout/hierarchy3"/>
    <dgm:cxn modelId="{FEBDB7F0-9640-44D4-9308-FC1279AEB723}" type="presOf" srcId="{7E3C502D-85FF-DD47-8325-95FF9757EEFA}" destId="{2FEE9244-1A4C-214F-9732-E2E8236B6B89}" srcOrd="0" destOrd="0" presId="urn:microsoft.com/office/officeart/2005/8/layout/hierarchy3"/>
    <dgm:cxn modelId="{4E5E49C7-5943-4816-B3F1-5B802AEF6B32}" srcId="{05015CB6-2B51-4E4C-B518-4CB1AB0C60D1}" destId="{81949EF4-49CE-4642-ADB7-69B4E5771F1F}" srcOrd="3" destOrd="0" parTransId="{8E88B4E8-E4A7-4A10-AEFB-2C4FC85E57CC}" sibTransId="{54762C83-D8F1-4576-A163-262A8BB821C8}"/>
    <dgm:cxn modelId="{BC9AF292-8FEF-C747-8BEA-6BDCE1111CBC}" srcId="{FEEB85EC-2CC6-0045-8575-DE47268EE376}" destId="{7E3C502D-85FF-DD47-8325-95FF9757EEFA}" srcOrd="1" destOrd="0" parTransId="{41307404-D736-DE49-84AB-971786B6CFF1}" sibTransId="{0869E847-1173-6E4D-ABCC-FAAF371A86E2}"/>
    <dgm:cxn modelId="{26CC94AF-FD8F-44A0-B5DE-0022A5DD9623}" type="presOf" srcId="{BE02CEE2-A2A3-384E-852F-161659AE1692}" destId="{09395C95-CE7C-2C4A-BB1F-4CCEDE6195AE}" srcOrd="0" destOrd="0" presId="urn:microsoft.com/office/officeart/2005/8/layout/hierarchy3"/>
    <dgm:cxn modelId="{21F4580F-4EBA-194B-B4D2-73C400536C31}" srcId="{FEEB85EC-2CC6-0045-8575-DE47268EE376}" destId="{C3CFE5A5-782E-1D4F-8DA9-D7E33A01A14F}" srcOrd="2" destOrd="0" parTransId="{79851881-BB32-5346-80F7-9AF63C55FDD2}" sibTransId="{B87E4F84-7777-3F41-AC2C-44A91787F472}"/>
    <dgm:cxn modelId="{E6B696F2-396D-374E-93C2-AC367D9806B9}" srcId="{381876C5-E544-ED48-8601-4BB84300C22E}" destId="{05015CB6-2B51-4E4C-B518-4CB1AB0C60D1}" srcOrd="1" destOrd="0" parTransId="{B23B53FA-4C0A-BE46-AD2C-A8D597A03F26}" sibTransId="{8E6CCFFB-FDAB-B546-9F77-45F47CFF8C3B}"/>
    <dgm:cxn modelId="{B24D3008-ECE3-EF4F-B706-130836779A75}" srcId="{FEEB85EC-2CC6-0045-8575-DE47268EE376}" destId="{7511D438-EBA4-2440-A4FF-9312FA5F98B5}" srcOrd="0" destOrd="0" parTransId="{9055A65E-62C3-AD48-805E-5001305D7C5C}" sibTransId="{960CEBC5-AD2D-8248-BF64-5F93F592AA2E}"/>
    <dgm:cxn modelId="{B1BE0BFF-9A72-42C8-AD69-2937F562F999}" srcId="{05015CB6-2B51-4E4C-B518-4CB1AB0C60D1}" destId="{65886CE7-D625-41E2-93D0-7759624BB7EE}" srcOrd="1" destOrd="0" parTransId="{09BC6AB2-7B49-4A2F-8ABF-6145C9E5C0A7}" sibTransId="{33AF7137-6FA6-4E73-8DD5-56F9EDD8E808}"/>
    <dgm:cxn modelId="{96D04D89-76B7-4253-AC52-64E28EB1703D}" type="presOf" srcId="{0BD4D3E9-FF94-5848-A815-A4B826892BFB}" destId="{5FB4FA12-E6B4-4B47-9A6C-80BFC8477A28}" srcOrd="0" destOrd="0" presId="urn:microsoft.com/office/officeart/2005/8/layout/hierarchy3"/>
    <dgm:cxn modelId="{09BEC1BA-7FA8-43BC-9ECF-1CE31E235A63}" type="presOf" srcId="{81949EF4-49CE-4642-ADB7-69B4E5771F1F}" destId="{18872C52-E0E5-4D63-B09F-6666D0FE6681}" srcOrd="0" destOrd="0" presId="urn:microsoft.com/office/officeart/2005/8/layout/hierarchy3"/>
    <dgm:cxn modelId="{91891928-54B5-4012-AF73-F3272DD1EC83}" type="presOf" srcId="{7511D438-EBA4-2440-A4FF-9312FA5F98B5}" destId="{730E008C-20D8-DD48-8489-EE581407D5B8}" srcOrd="0" destOrd="0" presId="urn:microsoft.com/office/officeart/2005/8/layout/hierarchy3"/>
    <dgm:cxn modelId="{036C9B95-BED6-47F5-91AE-B282F7100034}" type="presOf" srcId="{FEEB85EC-2CC6-0045-8575-DE47268EE376}" destId="{8EF0B899-9904-C640-9238-70ADF7234A77}" srcOrd="0" destOrd="0" presId="urn:microsoft.com/office/officeart/2005/8/layout/hierarchy3"/>
    <dgm:cxn modelId="{E609F31C-9993-4E6A-A2A7-EB7E9D0A4E5D}" type="presParOf" srcId="{2F7C778B-A2A5-8F47-940F-9B79FA5D49FB}" destId="{8B181FD3-878A-F843-8CAF-91D5AA757F0E}" srcOrd="0" destOrd="0" presId="urn:microsoft.com/office/officeart/2005/8/layout/hierarchy3"/>
    <dgm:cxn modelId="{6040E3DD-B642-4D90-A64F-6B8B34CBA04A}" type="presParOf" srcId="{8B181FD3-878A-F843-8CAF-91D5AA757F0E}" destId="{F8E3864F-9A5D-3746-A3D3-F53DC51418DE}" srcOrd="0" destOrd="0" presId="urn:microsoft.com/office/officeart/2005/8/layout/hierarchy3"/>
    <dgm:cxn modelId="{DC0C7E9C-8B14-43D5-AB2A-A2915CC67300}" type="presParOf" srcId="{F8E3864F-9A5D-3746-A3D3-F53DC51418DE}" destId="{8EF0B899-9904-C640-9238-70ADF7234A77}" srcOrd="0" destOrd="0" presId="urn:microsoft.com/office/officeart/2005/8/layout/hierarchy3"/>
    <dgm:cxn modelId="{804E0A54-99BC-45F0-AA14-6CA8B539C780}" type="presParOf" srcId="{F8E3864F-9A5D-3746-A3D3-F53DC51418DE}" destId="{78F39AD8-DEFB-3A4B-B398-F1C4D0C73768}" srcOrd="1" destOrd="0" presId="urn:microsoft.com/office/officeart/2005/8/layout/hierarchy3"/>
    <dgm:cxn modelId="{F633F876-2D6F-442E-B209-8849D65C6DB4}" type="presParOf" srcId="{8B181FD3-878A-F843-8CAF-91D5AA757F0E}" destId="{9193E7F4-CE80-5E4F-B737-CF4A3428D9DB}" srcOrd="1" destOrd="0" presId="urn:microsoft.com/office/officeart/2005/8/layout/hierarchy3"/>
    <dgm:cxn modelId="{A89DAA71-DBE9-47E1-9216-97BE677AB223}" type="presParOf" srcId="{9193E7F4-CE80-5E4F-B737-CF4A3428D9DB}" destId="{009629AD-3134-7D44-97C1-A4F29B18606F}" srcOrd="0" destOrd="0" presId="urn:microsoft.com/office/officeart/2005/8/layout/hierarchy3"/>
    <dgm:cxn modelId="{E58AFC82-8624-47A7-A130-E8DE82D22B0D}" type="presParOf" srcId="{9193E7F4-CE80-5E4F-B737-CF4A3428D9DB}" destId="{730E008C-20D8-DD48-8489-EE581407D5B8}" srcOrd="1" destOrd="0" presId="urn:microsoft.com/office/officeart/2005/8/layout/hierarchy3"/>
    <dgm:cxn modelId="{E5EDC398-C419-4756-8403-B63BB65DE4C6}" type="presParOf" srcId="{9193E7F4-CE80-5E4F-B737-CF4A3428D9DB}" destId="{65D6BB57-D7F3-1140-ACF7-F8DD838A16DF}" srcOrd="2" destOrd="0" presId="urn:microsoft.com/office/officeart/2005/8/layout/hierarchy3"/>
    <dgm:cxn modelId="{37CDC68C-7E5E-4A16-9DDC-3285EC850FCE}" type="presParOf" srcId="{9193E7F4-CE80-5E4F-B737-CF4A3428D9DB}" destId="{2FEE9244-1A4C-214F-9732-E2E8236B6B89}" srcOrd="3" destOrd="0" presId="urn:microsoft.com/office/officeart/2005/8/layout/hierarchy3"/>
    <dgm:cxn modelId="{A0EB4212-9B5A-4DCF-B968-6290BC7BF197}" type="presParOf" srcId="{9193E7F4-CE80-5E4F-B737-CF4A3428D9DB}" destId="{DE31EE6A-34D1-4543-9C22-3C195DA76718}" srcOrd="4" destOrd="0" presId="urn:microsoft.com/office/officeart/2005/8/layout/hierarchy3"/>
    <dgm:cxn modelId="{D9A901C7-6997-47B0-8D6A-AD22715B973D}" type="presParOf" srcId="{9193E7F4-CE80-5E4F-B737-CF4A3428D9DB}" destId="{63434C17-942C-2944-868E-BD5DA39EBA46}" srcOrd="5" destOrd="0" presId="urn:microsoft.com/office/officeart/2005/8/layout/hierarchy3"/>
    <dgm:cxn modelId="{B53B5E83-2A8B-45A7-8919-0D89027F9A7D}" type="presParOf" srcId="{9193E7F4-CE80-5E4F-B737-CF4A3428D9DB}" destId="{9C05ABE9-75A1-6F40-8BE1-3C7ACBF97D33}" srcOrd="6" destOrd="0" presId="urn:microsoft.com/office/officeart/2005/8/layout/hierarchy3"/>
    <dgm:cxn modelId="{D1959427-05EA-43FC-A54F-CA5288D870AD}" type="presParOf" srcId="{9193E7F4-CE80-5E4F-B737-CF4A3428D9DB}" destId="{09395C95-CE7C-2C4A-BB1F-4CCEDE6195AE}" srcOrd="7" destOrd="0" presId="urn:microsoft.com/office/officeart/2005/8/layout/hierarchy3"/>
    <dgm:cxn modelId="{B569E50D-2319-4D69-8CFF-32D2C6F89452}" type="presParOf" srcId="{2F7C778B-A2A5-8F47-940F-9B79FA5D49FB}" destId="{D40ABCB6-BCC3-3D4E-A4F6-7A2D8817C4D9}" srcOrd="1" destOrd="0" presId="urn:microsoft.com/office/officeart/2005/8/layout/hierarchy3"/>
    <dgm:cxn modelId="{550A89F8-3993-42EC-99CF-722335BA7B2F}" type="presParOf" srcId="{D40ABCB6-BCC3-3D4E-A4F6-7A2D8817C4D9}" destId="{61F4C152-B776-A443-9530-9D27990E8F15}" srcOrd="0" destOrd="0" presId="urn:microsoft.com/office/officeart/2005/8/layout/hierarchy3"/>
    <dgm:cxn modelId="{7541EE2C-73B1-4679-BB3A-C48B279CB707}" type="presParOf" srcId="{61F4C152-B776-A443-9530-9D27990E8F15}" destId="{E287E9EB-6BDF-0047-8DAE-9BD7F7E5BDFB}" srcOrd="0" destOrd="0" presId="urn:microsoft.com/office/officeart/2005/8/layout/hierarchy3"/>
    <dgm:cxn modelId="{7169312E-F0FD-40D0-8DF9-E020EA91E81E}" type="presParOf" srcId="{61F4C152-B776-A443-9530-9D27990E8F15}" destId="{0013831C-4EA4-F946-8C99-1C8038DF1C23}" srcOrd="1" destOrd="0" presId="urn:microsoft.com/office/officeart/2005/8/layout/hierarchy3"/>
    <dgm:cxn modelId="{F4DBB01C-6227-44A5-936B-A2C35C79BFA6}" type="presParOf" srcId="{D40ABCB6-BCC3-3D4E-A4F6-7A2D8817C4D9}" destId="{068B19E0-313C-0C4B-91B1-665E0033D66B}" srcOrd="1" destOrd="0" presId="urn:microsoft.com/office/officeart/2005/8/layout/hierarchy3"/>
    <dgm:cxn modelId="{EDCF4749-0612-436A-9100-7C72C69724DC}" type="presParOf" srcId="{068B19E0-313C-0C4B-91B1-665E0033D66B}" destId="{60D6AA9A-F3DC-014A-A9C2-803D8F166EEC}" srcOrd="0" destOrd="0" presId="urn:microsoft.com/office/officeart/2005/8/layout/hierarchy3"/>
    <dgm:cxn modelId="{A700861E-D204-406C-A3D3-46A2F1650F50}" type="presParOf" srcId="{068B19E0-313C-0C4B-91B1-665E0033D66B}" destId="{5FB4FA12-E6B4-4B47-9A6C-80BFC8477A28}" srcOrd="1" destOrd="0" presId="urn:microsoft.com/office/officeart/2005/8/layout/hierarchy3"/>
    <dgm:cxn modelId="{B67A73C3-FBE5-4477-9C73-56CBF1B4AFBF}" type="presParOf" srcId="{068B19E0-313C-0C4B-91B1-665E0033D66B}" destId="{8AF873F4-7773-4BC1-A835-963CE8B50F3F}" srcOrd="2" destOrd="0" presId="urn:microsoft.com/office/officeart/2005/8/layout/hierarchy3"/>
    <dgm:cxn modelId="{32DD9876-CD21-46AB-8FF4-85E27297DE51}" type="presParOf" srcId="{068B19E0-313C-0C4B-91B1-665E0033D66B}" destId="{428B1318-3505-4D3B-BD9D-070A77D640D8}" srcOrd="3" destOrd="0" presId="urn:microsoft.com/office/officeart/2005/8/layout/hierarchy3"/>
    <dgm:cxn modelId="{60DA8B8D-F5C7-48B9-8AA6-8B58C9540366}" type="presParOf" srcId="{068B19E0-313C-0C4B-91B1-665E0033D66B}" destId="{08BC3B3E-115A-47F8-9632-2DF0C48308A3}" srcOrd="4" destOrd="0" presId="urn:microsoft.com/office/officeart/2005/8/layout/hierarchy3"/>
    <dgm:cxn modelId="{5F21B006-5963-4201-86CA-6BAFADBB447F}" type="presParOf" srcId="{068B19E0-313C-0C4B-91B1-665E0033D66B}" destId="{B7C8523D-ACF5-44B2-BDE1-376428E94C79}" srcOrd="5" destOrd="0" presId="urn:microsoft.com/office/officeart/2005/8/layout/hierarchy3"/>
    <dgm:cxn modelId="{DE9ECCA0-6026-453F-B748-DC8EA44F5484}" type="presParOf" srcId="{068B19E0-313C-0C4B-91B1-665E0033D66B}" destId="{919F3F67-AA00-4F60-83A2-FF5E0C5297C6}" srcOrd="6" destOrd="0" presId="urn:microsoft.com/office/officeart/2005/8/layout/hierarchy3"/>
    <dgm:cxn modelId="{D4DFA008-59BF-4910-93A4-FF6831066303}" type="presParOf" srcId="{068B19E0-313C-0C4B-91B1-665E0033D66B}" destId="{18872C52-E0E5-4D63-B09F-6666D0FE6681}" srcOrd="7" destOrd="0" presId="urn:microsoft.com/office/officeart/2005/8/layout/hierarchy3"/>
    <dgm:cxn modelId="{522F5C89-6CF0-4340-8874-15E8F609521E}" type="presParOf" srcId="{068B19E0-313C-0C4B-91B1-665E0033D66B}" destId="{F67E2731-4885-A245-A8ED-3BD2CAF87E30}" srcOrd="8" destOrd="0" presId="urn:microsoft.com/office/officeart/2005/8/layout/hierarchy3"/>
    <dgm:cxn modelId="{CBEA130B-8A01-49FD-B407-8A8BBC90CBB8}" type="presParOf" srcId="{068B19E0-313C-0C4B-91B1-665E0033D66B}" destId="{9F4FD0A9-AD5C-E546-9B05-34F6C52F79B4}"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D83E5A-A99C-4DD9-ABFA-C9F1A2C015B1}"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ru-RU"/>
        </a:p>
      </dgm:t>
    </dgm:pt>
    <dgm:pt modelId="{162D093F-C635-48F3-B1CF-039AC9490BA7}">
      <dgm:prSet phldrT="[Текст]"/>
      <dgm:spPr/>
      <dgm:t>
        <a:bodyPr/>
        <a:lstStyle/>
        <a:p>
          <a:r>
            <a:rPr lang="ru-RU" dirty="0" smtClean="0"/>
            <a:t>БП</a:t>
          </a:r>
          <a:endParaRPr lang="ru-RU" dirty="0"/>
        </a:p>
      </dgm:t>
    </dgm:pt>
    <dgm:pt modelId="{820EBDEF-05F6-439D-BB4F-FCD8768D9E83}" type="parTrans" cxnId="{E9473AAA-74FD-4FA6-9FF0-D476289DE52C}">
      <dgm:prSet/>
      <dgm:spPr/>
      <dgm:t>
        <a:bodyPr/>
        <a:lstStyle/>
        <a:p>
          <a:endParaRPr lang="ru-RU"/>
        </a:p>
      </dgm:t>
    </dgm:pt>
    <dgm:pt modelId="{505B8ED3-F64C-4095-8E84-4BCCCAEB24E7}" type="sibTrans" cxnId="{E9473AAA-74FD-4FA6-9FF0-D476289DE52C}">
      <dgm:prSet/>
      <dgm:spPr/>
      <dgm:t>
        <a:bodyPr/>
        <a:lstStyle/>
        <a:p>
          <a:endParaRPr lang="ru-RU"/>
        </a:p>
      </dgm:t>
    </dgm:pt>
    <dgm:pt modelId="{85030466-41E1-4096-B074-55F995789542}">
      <dgm:prSet phldrT="[Текст]"/>
      <dgm:spPr/>
      <dgm:t>
        <a:bodyPr/>
        <a:lstStyle/>
        <a:p>
          <a:r>
            <a:rPr lang="ru-RU" smtClean="0"/>
            <a:t>ОО-спутники</a:t>
          </a:r>
          <a:endParaRPr lang="ru-RU" dirty="0"/>
        </a:p>
      </dgm:t>
    </dgm:pt>
    <dgm:pt modelId="{5AC2982B-A40C-469E-A39B-72DE33E6972C}" type="parTrans" cxnId="{2F3C2170-0B33-4DB8-94A4-6367E6CA9BDE}">
      <dgm:prSet/>
      <dgm:spPr/>
      <dgm:t>
        <a:bodyPr/>
        <a:lstStyle/>
        <a:p>
          <a:endParaRPr lang="ru-RU"/>
        </a:p>
      </dgm:t>
    </dgm:pt>
    <dgm:pt modelId="{93C724BA-D458-45D7-A702-124911EE100A}" type="sibTrans" cxnId="{2F3C2170-0B33-4DB8-94A4-6367E6CA9BDE}">
      <dgm:prSet/>
      <dgm:spPr/>
      <dgm:t>
        <a:bodyPr/>
        <a:lstStyle/>
        <a:p>
          <a:endParaRPr lang="ru-RU"/>
        </a:p>
      </dgm:t>
    </dgm:pt>
    <dgm:pt modelId="{FAA8C233-266B-4AC0-A5A9-C03B5B1B5C0C}">
      <dgm:prSet phldrT="[Текст]"/>
      <dgm:spPr/>
      <dgm:t>
        <a:bodyPr/>
        <a:lstStyle/>
        <a:p>
          <a:r>
            <a:rPr lang="ru-RU" dirty="0" smtClean="0"/>
            <a:t>БП</a:t>
          </a:r>
          <a:endParaRPr lang="ru-RU" dirty="0"/>
        </a:p>
      </dgm:t>
    </dgm:pt>
    <dgm:pt modelId="{38A64F97-4F24-4F9D-B71E-0F77E869F437}" type="parTrans" cxnId="{F96D84E5-4693-49F9-AF61-566E5401F7F8}">
      <dgm:prSet/>
      <dgm:spPr/>
      <dgm:t>
        <a:bodyPr/>
        <a:lstStyle/>
        <a:p>
          <a:endParaRPr lang="ru-RU"/>
        </a:p>
      </dgm:t>
    </dgm:pt>
    <dgm:pt modelId="{1A305E20-77E6-4ECA-B9FD-EF491FFC6C53}" type="sibTrans" cxnId="{F96D84E5-4693-49F9-AF61-566E5401F7F8}">
      <dgm:prSet/>
      <dgm:spPr/>
      <dgm:t>
        <a:bodyPr/>
        <a:lstStyle/>
        <a:p>
          <a:endParaRPr lang="ru-RU"/>
        </a:p>
      </dgm:t>
    </dgm:pt>
    <dgm:pt modelId="{60350772-ADED-4DFC-8CCF-B8F46024365E}">
      <dgm:prSet phldrT="[Текст]"/>
      <dgm:spPr/>
      <dgm:t>
        <a:bodyPr/>
        <a:lstStyle/>
        <a:p>
          <a:r>
            <a:rPr lang="ru-RU" dirty="0" err="1" smtClean="0"/>
            <a:t>ОО-спутники</a:t>
          </a:r>
          <a:endParaRPr lang="ru-RU" dirty="0"/>
        </a:p>
      </dgm:t>
    </dgm:pt>
    <dgm:pt modelId="{A600B578-4051-41DB-9FA5-161D1DF1A66C}" type="parTrans" cxnId="{2E74EFA5-E719-4D16-9921-5E6903D6EBA3}">
      <dgm:prSet/>
      <dgm:spPr/>
      <dgm:t>
        <a:bodyPr/>
        <a:lstStyle/>
        <a:p>
          <a:endParaRPr lang="ru-RU"/>
        </a:p>
      </dgm:t>
    </dgm:pt>
    <dgm:pt modelId="{80B733F5-192A-43CD-A1E0-ED188B7564C8}" type="sibTrans" cxnId="{2E74EFA5-E719-4D16-9921-5E6903D6EBA3}">
      <dgm:prSet/>
      <dgm:spPr/>
      <dgm:t>
        <a:bodyPr/>
        <a:lstStyle/>
        <a:p>
          <a:endParaRPr lang="ru-RU"/>
        </a:p>
      </dgm:t>
    </dgm:pt>
    <dgm:pt modelId="{678023A8-3C98-41A6-A3E8-5732161B2E30}">
      <dgm:prSet phldrT="[Текст]"/>
      <dgm:spPr/>
      <dgm:t>
        <a:bodyPr/>
        <a:lstStyle/>
        <a:p>
          <a:r>
            <a:rPr lang="ru-RU" dirty="0" smtClean="0"/>
            <a:t>БП</a:t>
          </a:r>
          <a:endParaRPr lang="ru-RU" dirty="0"/>
        </a:p>
      </dgm:t>
    </dgm:pt>
    <dgm:pt modelId="{DB1BB7DD-8415-40C2-A25A-15DE027236C8}" type="parTrans" cxnId="{0FB16C6C-0F48-44F2-9272-3BB765A52F2B}">
      <dgm:prSet/>
      <dgm:spPr/>
      <dgm:t>
        <a:bodyPr/>
        <a:lstStyle/>
        <a:p>
          <a:endParaRPr lang="ru-RU"/>
        </a:p>
      </dgm:t>
    </dgm:pt>
    <dgm:pt modelId="{4B943546-8F58-4386-8EB8-FA16DBA74F3B}" type="sibTrans" cxnId="{0FB16C6C-0F48-44F2-9272-3BB765A52F2B}">
      <dgm:prSet/>
      <dgm:spPr/>
      <dgm:t>
        <a:bodyPr/>
        <a:lstStyle/>
        <a:p>
          <a:endParaRPr lang="ru-RU"/>
        </a:p>
      </dgm:t>
    </dgm:pt>
    <dgm:pt modelId="{19770CE6-2B79-41BD-8C8F-51F2A7B26EA8}">
      <dgm:prSet phldrT="[Текст]"/>
      <dgm:spPr/>
      <dgm:t>
        <a:bodyPr/>
        <a:lstStyle/>
        <a:p>
          <a:r>
            <a:rPr lang="ru-RU" dirty="0" err="1" smtClean="0"/>
            <a:t>ОО-спутники</a:t>
          </a:r>
          <a:endParaRPr lang="ru-RU" dirty="0"/>
        </a:p>
      </dgm:t>
    </dgm:pt>
    <dgm:pt modelId="{265A2FDB-B259-4A12-8E72-27607911C365}" type="parTrans" cxnId="{C789EF2E-1DF8-40C6-B4C1-8E2AB23C42E8}">
      <dgm:prSet/>
      <dgm:spPr/>
      <dgm:t>
        <a:bodyPr/>
        <a:lstStyle/>
        <a:p>
          <a:endParaRPr lang="ru-RU"/>
        </a:p>
      </dgm:t>
    </dgm:pt>
    <dgm:pt modelId="{9B9A3B4E-64C6-4560-9C84-57D5B193C3B7}" type="sibTrans" cxnId="{C789EF2E-1DF8-40C6-B4C1-8E2AB23C42E8}">
      <dgm:prSet/>
      <dgm:spPr/>
      <dgm:t>
        <a:bodyPr/>
        <a:lstStyle/>
        <a:p>
          <a:endParaRPr lang="ru-RU"/>
        </a:p>
      </dgm:t>
    </dgm:pt>
    <dgm:pt modelId="{DBB87135-5D35-4291-B95F-4678BBE7C9CA}">
      <dgm:prSet/>
      <dgm:spPr/>
      <dgm:t>
        <a:bodyPr/>
        <a:lstStyle/>
        <a:p>
          <a:r>
            <a:rPr lang="ru-RU" dirty="0" err="1" smtClean="0"/>
            <a:t>ОО-спутники</a:t>
          </a:r>
          <a:endParaRPr lang="ru-RU" dirty="0"/>
        </a:p>
      </dgm:t>
    </dgm:pt>
    <dgm:pt modelId="{29355923-030E-4404-A150-FBC464282B1A}" type="parTrans" cxnId="{6E5B8F23-9582-48D9-9894-2A589FBC3785}">
      <dgm:prSet/>
      <dgm:spPr/>
      <dgm:t>
        <a:bodyPr/>
        <a:lstStyle/>
        <a:p>
          <a:endParaRPr lang="ru-RU"/>
        </a:p>
      </dgm:t>
    </dgm:pt>
    <dgm:pt modelId="{47BB44D4-C342-4A46-9FBE-52B995D40A8A}" type="sibTrans" cxnId="{6E5B8F23-9582-48D9-9894-2A589FBC3785}">
      <dgm:prSet/>
      <dgm:spPr/>
      <dgm:t>
        <a:bodyPr/>
        <a:lstStyle/>
        <a:p>
          <a:endParaRPr lang="ru-RU"/>
        </a:p>
      </dgm:t>
    </dgm:pt>
    <dgm:pt modelId="{6E8A00E4-97D3-4305-B1C8-3F0BC2989D3F}">
      <dgm:prSet/>
      <dgm:spPr/>
      <dgm:t>
        <a:bodyPr/>
        <a:lstStyle/>
        <a:p>
          <a:r>
            <a:rPr lang="ru-RU" dirty="0" err="1" smtClean="0"/>
            <a:t>ОО-спутники</a:t>
          </a:r>
          <a:endParaRPr lang="ru-RU" dirty="0"/>
        </a:p>
      </dgm:t>
    </dgm:pt>
    <dgm:pt modelId="{2C1CB90C-9790-47C3-8100-3E1FE4959748}" type="parTrans" cxnId="{A1D63281-B15E-4352-AE89-82FFDC077F45}">
      <dgm:prSet/>
      <dgm:spPr/>
      <dgm:t>
        <a:bodyPr/>
        <a:lstStyle/>
        <a:p>
          <a:endParaRPr lang="ru-RU"/>
        </a:p>
      </dgm:t>
    </dgm:pt>
    <dgm:pt modelId="{B881D82C-2D90-4C8E-93A6-0DB18BDCB358}" type="sibTrans" cxnId="{A1D63281-B15E-4352-AE89-82FFDC077F45}">
      <dgm:prSet/>
      <dgm:spPr/>
      <dgm:t>
        <a:bodyPr/>
        <a:lstStyle/>
        <a:p>
          <a:endParaRPr lang="ru-RU"/>
        </a:p>
      </dgm:t>
    </dgm:pt>
    <dgm:pt modelId="{90DC05CE-2119-4A85-BBA7-6B2C90FFE9DD}">
      <dgm:prSet phldrT="[Текст]"/>
      <dgm:spPr/>
      <dgm:t>
        <a:bodyPr/>
        <a:lstStyle/>
        <a:p>
          <a:endParaRPr lang="ru-RU" dirty="0"/>
        </a:p>
      </dgm:t>
    </dgm:pt>
    <dgm:pt modelId="{16BF6251-6103-4F23-B011-9A419CAEFBB9}" type="parTrans" cxnId="{0537B43E-947F-441C-B505-FAAC87D21DA5}">
      <dgm:prSet/>
      <dgm:spPr/>
      <dgm:t>
        <a:bodyPr/>
        <a:lstStyle/>
        <a:p>
          <a:endParaRPr lang="ru-RU"/>
        </a:p>
      </dgm:t>
    </dgm:pt>
    <dgm:pt modelId="{9AA39BF7-D3CC-4A6A-B464-D273E16111CB}" type="sibTrans" cxnId="{0537B43E-947F-441C-B505-FAAC87D21DA5}">
      <dgm:prSet/>
      <dgm:spPr/>
      <dgm:t>
        <a:bodyPr/>
        <a:lstStyle/>
        <a:p>
          <a:endParaRPr lang="ru-RU"/>
        </a:p>
      </dgm:t>
    </dgm:pt>
    <dgm:pt modelId="{F2A6D86B-B78A-4456-B3B7-72F63D058618}">
      <dgm:prSet/>
      <dgm:spPr/>
      <dgm:t>
        <a:bodyPr/>
        <a:lstStyle/>
        <a:p>
          <a:r>
            <a:rPr lang="ru-RU" dirty="0" err="1" smtClean="0"/>
            <a:t>ОО-спутники</a:t>
          </a:r>
          <a:endParaRPr lang="ru-RU" dirty="0"/>
        </a:p>
      </dgm:t>
    </dgm:pt>
    <dgm:pt modelId="{424FDECD-F192-41A9-A5EE-CCEC3C88B47B}" type="parTrans" cxnId="{145396E7-B324-43B8-8F8A-D1C25BDB7534}">
      <dgm:prSet/>
      <dgm:spPr/>
      <dgm:t>
        <a:bodyPr/>
        <a:lstStyle/>
        <a:p>
          <a:endParaRPr lang="ru-RU"/>
        </a:p>
      </dgm:t>
    </dgm:pt>
    <dgm:pt modelId="{9CECBD5E-4C46-4EB8-B156-3F231BD07A1D}" type="sibTrans" cxnId="{145396E7-B324-43B8-8F8A-D1C25BDB7534}">
      <dgm:prSet/>
      <dgm:spPr/>
      <dgm:t>
        <a:bodyPr/>
        <a:lstStyle/>
        <a:p>
          <a:endParaRPr lang="ru-RU"/>
        </a:p>
      </dgm:t>
    </dgm:pt>
    <dgm:pt modelId="{8DC9B9A0-FA30-4999-BEB4-45485F9A416F}" type="pres">
      <dgm:prSet presAssocID="{A5D83E5A-A99C-4DD9-ABFA-C9F1A2C015B1}" presName="composite" presStyleCnt="0">
        <dgm:presLayoutVars>
          <dgm:chMax val="5"/>
          <dgm:dir/>
          <dgm:animLvl val="ctr"/>
          <dgm:resizeHandles val="exact"/>
        </dgm:presLayoutVars>
      </dgm:prSet>
      <dgm:spPr/>
      <dgm:t>
        <a:bodyPr/>
        <a:lstStyle/>
        <a:p>
          <a:endParaRPr lang="ru-RU"/>
        </a:p>
      </dgm:t>
    </dgm:pt>
    <dgm:pt modelId="{62251DB2-0FFD-4A6F-878C-40B6E38AAAD7}" type="pres">
      <dgm:prSet presAssocID="{A5D83E5A-A99C-4DD9-ABFA-C9F1A2C015B1}" presName="cycle" presStyleCnt="0"/>
      <dgm:spPr/>
    </dgm:pt>
    <dgm:pt modelId="{274E00E2-64F0-43F6-BFD6-E1656679B81C}" type="pres">
      <dgm:prSet presAssocID="{A5D83E5A-A99C-4DD9-ABFA-C9F1A2C015B1}" presName="centerShape" presStyleCnt="0"/>
      <dgm:spPr/>
    </dgm:pt>
    <dgm:pt modelId="{08A6E4BF-4272-47C0-9092-19DA3E820530}" type="pres">
      <dgm:prSet presAssocID="{A5D83E5A-A99C-4DD9-ABFA-C9F1A2C015B1}" presName="connSite" presStyleLbl="node1" presStyleIdx="0" presStyleCnt="4"/>
      <dgm:spPr/>
    </dgm:pt>
    <dgm:pt modelId="{99314359-4A8A-485C-BB92-63ADD472842F}" type="pres">
      <dgm:prSet presAssocID="{A5D83E5A-A99C-4DD9-ABFA-C9F1A2C015B1}" presName="visible" presStyleLbl="node1" presStyleIdx="0" presStyleCnt="4" custScaleX="91092" custScaleY="84481"/>
      <dgm:spPr>
        <a:blipFill rotWithShape="0">
          <a:blip xmlns:r="http://schemas.openxmlformats.org/officeDocument/2006/relationships" r:embed="rId1"/>
          <a:stretch>
            <a:fillRect/>
          </a:stretch>
        </a:blipFill>
      </dgm:spPr>
    </dgm:pt>
    <dgm:pt modelId="{A2C0D7DE-B02B-487A-B961-042DAA7684C9}" type="pres">
      <dgm:prSet presAssocID="{820EBDEF-05F6-439D-BB4F-FCD8768D9E83}" presName="Name25" presStyleLbl="parChTrans1D1" presStyleIdx="0" presStyleCnt="3"/>
      <dgm:spPr/>
      <dgm:t>
        <a:bodyPr/>
        <a:lstStyle/>
        <a:p>
          <a:endParaRPr lang="ru-RU"/>
        </a:p>
      </dgm:t>
    </dgm:pt>
    <dgm:pt modelId="{96AAF0E6-33D7-4434-A839-60D511A17CF1}" type="pres">
      <dgm:prSet presAssocID="{162D093F-C635-48F3-B1CF-039AC9490BA7}" presName="node" presStyleCnt="0"/>
      <dgm:spPr/>
    </dgm:pt>
    <dgm:pt modelId="{5C4A3854-3C31-4F8F-A91B-3D0DE26A3D4F}" type="pres">
      <dgm:prSet presAssocID="{162D093F-C635-48F3-B1CF-039AC9490BA7}" presName="parentNode" presStyleLbl="node1" presStyleIdx="1" presStyleCnt="4" custScaleX="103987" custLinFactNeighborX="22682">
        <dgm:presLayoutVars>
          <dgm:chMax val="1"/>
          <dgm:bulletEnabled val="1"/>
        </dgm:presLayoutVars>
      </dgm:prSet>
      <dgm:spPr/>
      <dgm:t>
        <a:bodyPr/>
        <a:lstStyle/>
        <a:p>
          <a:endParaRPr lang="ru-RU"/>
        </a:p>
      </dgm:t>
    </dgm:pt>
    <dgm:pt modelId="{0D61C3D9-F56D-41E7-999F-6D7CFB4E4667}" type="pres">
      <dgm:prSet presAssocID="{162D093F-C635-48F3-B1CF-039AC9490BA7}" presName="childNode" presStyleLbl="revTx" presStyleIdx="0" presStyleCnt="3">
        <dgm:presLayoutVars>
          <dgm:bulletEnabled val="1"/>
        </dgm:presLayoutVars>
      </dgm:prSet>
      <dgm:spPr/>
      <dgm:t>
        <a:bodyPr/>
        <a:lstStyle/>
        <a:p>
          <a:endParaRPr lang="ru-RU"/>
        </a:p>
      </dgm:t>
    </dgm:pt>
    <dgm:pt modelId="{6735556D-4FE9-4C9B-9938-3EE8DAF256DF}" type="pres">
      <dgm:prSet presAssocID="{38A64F97-4F24-4F9D-B71E-0F77E869F437}" presName="Name25" presStyleLbl="parChTrans1D1" presStyleIdx="1" presStyleCnt="3"/>
      <dgm:spPr/>
      <dgm:t>
        <a:bodyPr/>
        <a:lstStyle/>
        <a:p>
          <a:endParaRPr lang="ru-RU"/>
        </a:p>
      </dgm:t>
    </dgm:pt>
    <dgm:pt modelId="{8DC6BA68-0C4E-41C8-830B-0729C6EDF578}" type="pres">
      <dgm:prSet presAssocID="{FAA8C233-266B-4AC0-A5A9-C03B5B1B5C0C}" presName="node" presStyleCnt="0"/>
      <dgm:spPr/>
    </dgm:pt>
    <dgm:pt modelId="{D6D92DBA-6A4A-4F9C-ACD8-2021422ABFCA}" type="pres">
      <dgm:prSet presAssocID="{FAA8C233-266B-4AC0-A5A9-C03B5B1B5C0C}" presName="parentNode" presStyleLbl="node1" presStyleIdx="2" presStyleCnt="4">
        <dgm:presLayoutVars>
          <dgm:chMax val="1"/>
          <dgm:bulletEnabled val="1"/>
        </dgm:presLayoutVars>
      </dgm:prSet>
      <dgm:spPr/>
      <dgm:t>
        <a:bodyPr/>
        <a:lstStyle/>
        <a:p>
          <a:endParaRPr lang="ru-RU"/>
        </a:p>
      </dgm:t>
    </dgm:pt>
    <dgm:pt modelId="{D52071CF-44E2-4B82-B091-CA7E2455B63D}" type="pres">
      <dgm:prSet presAssocID="{FAA8C233-266B-4AC0-A5A9-C03B5B1B5C0C}" presName="childNode" presStyleLbl="revTx" presStyleIdx="1" presStyleCnt="3">
        <dgm:presLayoutVars>
          <dgm:bulletEnabled val="1"/>
        </dgm:presLayoutVars>
      </dgm:prSet>
      <dgm:spPr/>
      <dgm:t>
        <a:bodyPr/>
        <a:lstStyle/>
        <a:p>
          <a:endParaRPr lang="ru-RU"/>
        </a:p>
      </dgm:t>
    </dgm:pt>
    <dgm:pt modelId="{4774EEAE-66CA-4B6F-AC2F-7EC57266728B}" type="pres">
      <dgm:prSet presAssocID="{DB1BB7DD-8415-40C2-A25A-15DE027236C8}" presName="Name25" presStyleLbl="parChTrans1D1" presStyleIdx="2" presStyleCnt="3"/>
      <dgm:spPr/>
      <dgm:t>
        <a:bodyPr/>
        <a:lstStyle/>
        <a:p>
          <a:endParaRPr lang="ru-RU"/>
        </a:p>
      </dgm:t>
    </dgm:pt>
    <dgm:pt modelId="{24549C1B-6151-47B2-BBC5-5B751C801152}" type="pres">
      <dgm:prSet presAssocID="{678023A8-3C98-41A6-A3E8-5732161B2E30}" presName="node" presStyleCnt="0"/>
      <dgm:spPr/>
    </dgm:pt>
    <dgm:pt modelId="{0042A013-D8F4-4EEC-B6B6-E119ABC6236A}" type="pres">
      <dgm:prSet presAssocID="{678023A8-3C98-41A6-A3E8-5732161B2E30}" presName="parentNode" presStyleLbl="node1" presStyleIdx="3" presStyleCnt="4">
        <dgm:presLayoutVars>
          <dgm:chMax val="1"/>
          <dgm:bulletEnabled val="1"/>
        </dgm:presLayoutVars>
      </dgm:prSet>
      <dgm:spPr/>
      <dgm:t>
        <a:bodyPr/>
        <a:lstStyle/>
        <a:p>
          <a:endParaRPr lang="ru-RU"/>
        </a:p>
      </dgm:t>
    </dgm:pt>
    <dgm:pt modelId="{B67191E3-5EEB-4D38-937D-7B3C0059511E}" type="pres">
      <dgm:prSet presAssocID="{678023A8-3C98-41A6-A3E8-5732161B2E30}" presName="childNode" presStyleLbl="revTx" presStyleIdx="2" presStyleCnt="3">
        <dgm:presLayoutVars>
          <dgm:bulletEnabled val="1"/>
        </dgm:presLayoutVars>
      </dgm:prSet>
      <dgm:spPr/>
      <dgm:t>
        <a:bodyPr/>
        <a:lstStyle/>
        <a:p>
          <a:endParaRPr lang="ru-RU"/>
        </a:p>
      </dgm:t>
    </dgm:pt>
  </dgm:ptLst>
  <dgm:cxnLst>
    <dgm:cxn modelId="{B83B4177-0510-4C3B-AC52-0530A432713B}" type="presOf" srcId="{90DC05CE-2119-4A85-BBA7-6B2C90FFE9DD}" destId="{B67191E3-5EEB-4D38-937D-7B3C0059511E}" srcOrd="0" destOrd="2" presId="urn:microsoft.com/office/officeart/2005/8/layout/radial2"/>
    <dgm:cxn modelId="{F96D84E5-4693-49F9-AF61-566E5401F7F8}" srcId="{A5D83E5A-A99C-4DD9-ABFA-C9F1A2C015B1}" destId="{FAA8C233-266B-4AC0-A5A9-C03B5B1B5C0C}" srcOrd="1" destOrd="0" parTransId="{38A64F97-4F24-4F9D-B71E-0F77E869F437}" sibTransId="{1A305E20-77E6-4ECA-B9FD-EF491FFC6C53}"/>
    <dgm:cxn modelId="{B5E7840F-3E8E-438E-A79B-4E7ED41C051C}" type="presOf" srcId="{DB1BB7DD-8415-40C2-A25A-15DE027236C8}" destId="{4774EEAE-66CA-4B6F-AC2F-7EC57266728B}" srcOrd="0" destOrd="0" presId="urn:microsoft.com/office/officeart/2005/8/layout/radial2"/>
    <dgm:cxn modelId="{112204E3-CCC6-4BD2-AFE6-7015E7ABAE09}" type="presOf" srcId="{19770CE6-2B79-41BD-8C8F-51F2A7B26EA8}" destId="{B67191E3-5EEB-4D38-937D-7B3C0059511E}" srcOrd="0" destOrd="0" presId="urn:microsoft.com/office/officeart/2005/8/layout/radial2"/>
    <dgm:cxn modelId="{0FB16C6C-0F48-44F2-9272-3BB765A52F2B}" srcId="{A5D83E5A-A99C-4DD9-ABFA-C9F1A2C015B1}" destId="{678023A8-3C98-41A6-A3E8-5732161B2E30}" srcOrd="2" destOrd="0" parTransId="{DB1BB7DD-8415-40C2-A25A-15DE027236C8}" sibTransId="{4B943546-8F58-4386-8EB8-FA16DBA74F3B}"/>
    <dgm:cxn modelId="{6E5B8F23-9582-48D9-9894-2A589FBC3785}" srcId="{FAA8C233-266B-4AC0-A5A9-C03B5B1B5C0C}" destId="{DBB87135-5D35-4291-B95F-4678BBE7C9CA}" srcOrd="1" destOrd="0" parTransId="{29355923-030E-4404-A150-FBC464282B1A}" sibTransId="{47BB44D4-C342-4A46-9FBE-52B995D40A8A}"/>
    <dgm:cxn modelId="{FFDA18EA-24DC-4F87-BB31-8CAADF2A6C2F}" type="presOf" srcId="{6E8A00E4-97D3-4305-B1C8-3F0BC2989D3F}" destId="{B67191E3-5EEB-4D38-937D-7B3C0059511E}" srcOrd="0" destOrd="1" presId="urn:microsoft.com/office/officeart/2005/8/layout/radial2"/>
    <dgm:cxn modelId="{0537B43E-947F-441C-B505-FAAC87D21DA5}" srcId="{678023A8-3C98-41A6-A3E8-5732161B2E30}" destId="{90DC05CE-2119-4A85-BBA7-6B2C90FFE9DD}" srcOrd="2" destOrd="0" parTransId="{16BF6251-6103-4F23-B011-9A419CAEFBB9}" sibTransId="{9AA39BF7-D3CC-4A6A-B464-D273E16111CB}"/>
    <dgm:cxn modelId="{B2F5D038-F04A-4FCB-9208-3CD0D0E54B31}" type="presOf" srcId="{FAA8C233-266B-4AC0-A5A9-C03B5B1B5C0C}" destId="{D6D92DBA-6A4A-4F9C-ACD8-2021422ABFCA}" srcOrd="0" destOrd="0" presId="urn:microsoft.com/office/officeart/2005/8/layout/radial2"/>
    <dgm:cxn modelId="{D4701563-2F69-43C5-8E80-A8117FC14EA2}" type="presOf" srcId="{678023A8-3C98-41A6-A3E8-5732161B2E30}" destId="{0042A013-D8F4-4EEC-B6B6-E119ABC6236A}" srcOrd="0" destOrd="0" presId="urn:microsoft.com/office/officeart/2005/8/layout/radial2"/>
    <dgm:cxn modelId="{F0B4A986-64C9-47C0-8A76-D37C0726B89E}" type="presOf" srcId="{DBB87135-5D35-4291-B95F-4678BBE7C9CA}" destId="{D52071CF-44E2-4B82-B091-CA7E2455B63D}" srcOrd="0" destOrd="1" presId="urn:microsoft.com/office/officeart/2005/8/layout/radial2"/>
    <dgm:cxn modelId="{145396E7-B324-43B8-8F8A-D1C25BDB7534}" srcId="{162D093F-C635-48F3-B1CF-039AC9490BA7}" destId="{F2A6D86B-B78A-4456-B3B7-72F63D058618}" srcOrd="1" destOrd="0" parTransId="{424FDECD-F192-41A9-A5EE-CCEC3C88B47B}" sibTransId="{9CECBD5E-4C46-4EB8-B156-3F231BD07A1D}"/>
    <dgm:cxn modelId="{A5DC43A1-4E89-4029-8549-1778284E9C37}" type="presOf" srcId="{38A64F97-4F24-4F9D-B71E-0F77E869F437}" destId="{6735556D-4FE9-4C9B-9938-3EE8DAF256DF}" srcOrd="0" destOrd="0" presId="urn:microsoft.com/office/officeart/2005/8/layout/radial2"/>
    <dgm:cxn modelId="{E72E43E3-1173-4F59-B73F-7074986EC011}" type="presOf" srcId="{820EBDEF-05F6-439D-BB4F-FCD8768D9E83}" destId="{A2C0D7DE-B02B-487A-B961-042DAA7684C9}" srcOrd="0" destOrd="0" presId="urn:microsoft.com/office/officeart/2005/8/layout/radial2"/>
    <dgm:cxn modelId="{E9473AAA-74FD-4FA6-9FF0-D476289DE52C}" srcId="{A5D83E5A-A99C-4DD9-ABFA-C9F1A2C015B1}" destId="{162D093F-C635-48F3-B1CF-039AC9490BA7}" srcOrd="0" destOrd="0" parTransId="{820EBDEF-05F6-439D-BB4F-FCD8768D9E83}" sibTransId="{505B8ED3-F64C-4095-8E84-4BCCCAEB24E7}"/>
    <dgm:cxn modelId="{CADA1B5B-7658-4680-864B-3AF56681A8D4}" type="presOf" srcId="{F2A6D86B-B78A-4456-B3B7-72F63D058618}" destId="{0D61C3D9-F56D-41E7-999F-6D7CFB4E4667}" srcOrd="0" destOrd="1" presId="urn:microsoft.com/office/officeart/2005/8/layout/radial2"/>
    <dgm:cxn modelId="{A1D63281-B15E-4352-AE89-82FFDC077F45}" srcId="{678023A8-3C98-41A6-A3E8-5732161B2E30}" destId="{6E8A00E4-97D3-4305-B1C8-3F0BC2989D3F}" srcOrd="1" destOrd="0" parTransId="{2C1CB90C-9790-47C3-8100-3E1FE4959748}" sibTransId="{B881D82C-2D90-4C8E-93A6-0DB18BDCB358}"/>
    <dgm:cxn modelId="{BD8A9857-4310-4AB9-A8A9-2F76472C4C67}" type="presOf" srcId="{60350772-ADED-4DFC-8CCF-B8F46024365E}" destId="{D52071CF-44E2-4B82-B091-CA7E2455B63D}" srcOrd="0" destOrd="0" presId="urn:microsoft.com/office/officeart/2005/8/layout/radial2"/>
    <dgm:cxn modelId="{C789EF2E-1DF8-40C6-B4C1-8E2AB23C42E8}" srcId="{678023A8-3C98-41A6-A3E8-5732161B2E30}" destId="{19770CE6-2B79-41BD-8C8F-51F2A7B26EA8}" srcOrd="0" destOrd="0" parTransId="{265A2FDB-B259-4A12-8E72-27607911C365}" sibTransId="{9B9A3B4E-64C6-4560-9C84-57D5B193C3B7}"/>
    <dgm:cxn modelId="{35B07CB2-E974-4D85-8482-E5526C08C890}" type="presOf" srcId="{A5D83E5A-A99C-4DD9-ABFA-C9F1A2C015B1}" destId="{8DC9B9A0-FA30-4999-BEB4-45485F9A416F}" srcOrd="0" destOrd="0" presId="urn:microsoft.com/office/officeart/2005/8/layout/radial2"/>
    <dgm:cxn modelId="{2F3C2170-0B33-4DB8-94A4-6367E6CA9BDE}" srcId="{162D093F-C635-48F3-B1CF-039AC9490BA7}" destId="{85030466-41E1-4096-B074-55F995789542}" srcOrd="0" destOrd="0" parTransId="{5AC2982B-A40C-469E-A39B-72DE33E6972C}" sibTransId="{93C724BA-D458-45D7-A702-124911EE100A}"/>
    <dgm:cxn modelId="{9E39D4FD-801D-42F1-A3CB-F1AF2050F945}" type="presOf" srcId="{85030466-41E1-4096-B074-55F995789542}" destId="{0D61C3D9-F56D-41E7-999F-6D7CFB4E4667}" srcOrd="0" destOrd="0" presId="urn:microsoft.com/office/officeart/2005/8/layout/radial2"/>
    <dgm:cxn modelId="{91CBD680-E9A1-469C-9DC6-F7A070F423F1}" type="presOf" srcId="{162D093F-C635-48F3-B1CF-039AC9490BA7}" destId="{5C4A3854-3C31-4F8F-A91B-3D0DE26A3D4F}" srcOrd="0" destOrd="0" presId="urn:microsoft.com/office/officeart/2005/8/layout/radial2"/>
    <dgm:cxn modelId="{2E74EFA5-E719-4D16-9921-5E6903D6EBA3}" srcId="{FAA8C233-266B-4AC0-A5A9-C03B5B1B5C0C}" destId="{60350772-ADED-4DFC-8CCF-B8F46024365E}" srcOrd="0" destOrd="0" parTransId="{A600B578-4051-41DB-9FA5-161D1DF1A66C}" sibTransId="{80B733F5-192A-43CD-A1E0-ED188B7564C8}"/>
    <dgm:cxn modelId="{3D146A09-692D-47E1-A064-A576BE7DD023}" type="presParOf" srcId="{8DC9B9A0-FA30-4999-BEB4-45485F9A416F}" destId="{62251DB2-0FFD-4A6F-878C-40B6E38AAAD7}" srcOrd="0" destOrd="0" presId="urn:microsoft.com/office/officeart/2005/8/layout/radial2"/>
    <dgm:cxn modelId="{5496CB47-C01A-40FC-A8F3-C57CF3B3854F}" type="presParOf" srcId="{62251DB2-0FFD-4A6F-878C-40B6E38AAAD7}" destId="{274E00E2-64F0-43F6-BFD6-E1656679B81C}" srcOrd="0" destOrd="0" presId="urn:microsoft.com/office/officeart/2005/8/layout/radial2"/>
    <dgm:cxn modelId="{D2962EA7-CB59-4709-8DAF-39BCCB04DE5D}" type="presParOf" srcId="{274E00E2-64F0-43F6-BFD6-E1656679B81C}" destId="{08A6E4BF-4272-47C0-9092-19DA3E820530}" srcOrd="0" destOrd="0" presId="urn:microsoft.com/office/officeart/2005/8/layout/radial2"/>
    <dgm:cxn modelId="{FBE0FA85-E17A-4B5F-87AC-62295A3F07E1}" type="presParOf" srcId="{274E00E2-64F0-43F6-BFD6-E1656679B81C}" destId="{99314359-4A8A-485C-BB92-63ADD472842F}" srcOrd="1" destOrd="0" presId="urn:microsoft.com/office/officeart/2005/8/layout/radial2"/>
    <dgm:cxn modelId="{633C6A8A-31A8-4D41-8FEE-70F17856D85A}" type="presParOf" srcId="{62251DB2-0FFD-4A6F-878C-40B6E38AAAD7}" destId="{A2C0D7DE-B02B-487A-B961-042DAA7684C9}" srcOrd="1" destOrd="0" presId="urn:microsoft.com/office/officeart/2005/8/layout/radial2"/>
    <dgm:cxn modelId="{141E432D-2921-48CD-9CD7-D9B4157A3B9C}" type="presParOf" srcId="{62251DB2-0FFD-4A6F-878C-40B6E38AAAD7}" destId="{96AAF0E6-33D7-4434-A839-60D511A17CF1}" srcOrd="2" destOrd="0" presId="urn:microsoft.com/office/officeart/2005/8/layout/radial2"/>
    <dgm:cxn modelId="{91FA3B4A-B4B9-478C-9FFE-40021BE7C036}" type="presParOf" srcId="{96AAF0E6-33D7-4434-A839-60D511A17CF1}" destId="{5C4A3854-3C31-4F8F-A91B-3D0DE26A3D4F}" srcOrd="0" destOrd="0" presId="urn:microsoft.com/office/officeart/2005/8/layout/radial2"/>
    <dgm:cxn modelId="{77F4A37C-4A7F-4933-9AC7-CAE2C2B02D0A}" type="presParOf" srcId="{96AAF0E6-33D7-4434-A839-60D511A17CF1}" destId="{0D61C3D9-F56D-41E7-999F-6D7CFB4E4667}" srcOrd="1" destOrd="0" presId="urn:microsoft.com/office/officeart/2005/8/layout/radial2"/>
    <dgm:cxn modelId="{637AA99A-D26A-402F-B483-39769961A847}" type="presParOf" srcId="{62251DB2-0FFD-4A6F-878C-40B6E38AAAD7}" destId="{6735556D-4FE9-4C9B-9938-3EE8DAF256DF}" srcOrd="3" destOrd="0" presId="urn:microsoft.com/office/officeart/2005/8/layout/radial2"/>
    <dgm:cxn modelId="{449D838B-2AF5-41FE-8CDD-0FBA9C40C381}" type="presParOf" srcId="{62251DB2-0FFD-4A6F-878C-40B6E38AAAD7}" destId="{8DC6BA68-0C4E-41C8-830B-0729C6EDF578}" srcOrd="4" destOrd="0" presId="urn:microsoft.com/office/officeart/2005/8/layout/radial2"/>
    <dgm:cxn modelId="{86500960-CC09-4CF4-8B63-2F02039551EC}" type="presParOf" srcId="{8DC6BA68-0C4E-41C8-830B-0729C6EDF578}" destId="{D6D92DBA-6A4A-4F9C-ACD8-2021422ABFCA}" srcOrd="0" destOrd="0" presId="urn:microsoft.com/office/officeart/2005/8/layout/radial2"/>
    <dgm:cxn modelId="{A0526018-00D4-4FC3-905B-DC061C4C7483}" type="presParOf" srcId="{8DC6BA68-0C4E-41C8-830B-0729C6EDF578}" destId="{D52071CF-44E2-4B82-B091-CA7E2455B63D}" srcOrd="1" destOrd="0" presId="urn:microsoft.com/office/officeart/2005/8/layout/radial2"/>
    <dgm:cxn modelId="{9557B565-2DEF-4E69-94AD-77A1D912E78C}" type="presParOf" srcId="{62251DB2-0FFD-4A6F-878C-40B6E38AAAD7}" destId="{4774EEAE-66CA-4B6F-AC2F-7EC57266728B}" srcOrd="5" destOrd="0" presId="urn:microsoft.com/office/officeart/2005/8/layout/radial2"/>
    <dgm:cxn modelId="{82A45313-D638-41BE-AEF9-B0DC7459C8F5}" type="presParOf" srcId="{62251DB2-0FFD-4A6F-878C-40B6E38AAAD7}" destId="{24549C1B-6151-47B2-BBC5-5B751C801152}" srcOrd="6" destOrd="0" presId="urn:microsoft.com/office/officeart/2005/8/layout/radial2"/>
    <dgm:cxn modelId="{B5C05D13-60D8-4D24-9654-580491067985}" type="presParOf" srcId="{24549C1B-6151-47B2-BBC5-5B751C801152}" destId="{0042A013-D8F4-4EEC-B6B6-E119ABC6236A}" srcOrd="0" destOrd="0" presId="urn:microsoft.com/office/officeart/2005/8/layout/radial2"/>
    <dgm:cxn modelId="{1227A3C9-D67B-417D-99A5-0B3BED809E43}" type="presParOf" srcId="{24549C1B-6151-47B2-BBC5-5B751C801152}" destId="{B67191E3-5EEB-4D38-937D-7B3C0059511E}" srcOrd="1" destOrd="0" presId="urn:microsoft.com/office/officeart/2005/8/layout/radial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29C511-B4B5-4F57-929C-CC31D6949DBD}"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ru-RU"/>
        </a:p>
      </dgm:t>
    </dgm:pt>
    <dgm:pt modelId="{54005186-4A2F-4CA2-BB6F-5261DDAC60B7}">
      <dgm:prSet phldrT="[Текст]"/>
      <dgm:spPr/>
      <dgm:t>
        <a:bodyPr/>
        <a:lstStyle/>
        <a:p>
          <a:r>
            <a:rPr lang="ru-RU" dirty="0" smtClean="0"/>
            <a:t>ГОУ</a:t>
          </a:r>
          <a:endParaRPr lang="ru-RU" dirty="0"/>
        </a:p>
      </dgm:t>
    </dgm:pt>
    <dgm:pt modelId="{E85B4411-F9AB-4A3D-987A-20A48EFB9C8A}" type="parTrans" cxnId="{28BF4CAE-D42F-4357-B02B-885D260B82B8}">
      <dgm:prSet/>
      <dgm:spPr/>
      <dgm:t>
        <a:bodyPr/>
        <a:lstStyle/>
        <a:p>
          <a:endParaRPr lang="ru-RU"/>
        </a:p>
      </dgm:t>
    </dgm:pt>
    <dgm:pt modelId="{86F00F82-0E04-43FB-988B-64AEBB799C67}" type="sibTrans" cxnId="{28BF4CAE-D42F-4357-B02B-885D260B82B8}">
      <dgm:prSet/>
      <dgm:spPr/>
      <dgm:t>
        <a:bodyPr/>
        <a:lstStyle/>
        <a:p>
          <a:endParaRPr lang="ru-RU"/>
        </a:p>
      </dgm:t>
    </dgm:pt>
    <dgm:pt modelId="{B1529C17-B76F-47AF-995F-5E9AC27207F5}">
      <dgm:prSet phldrT="[Текст]"/>
      <dgm:spPr/>
      <dgm:t>
        <a:bodyPr/>
        <a:lstStyle/>
        <a:p>
          <a:r>
            <a:rPr lang="ru-RU" dirty="0" smtClean="0"/>
            <a:t>НОК</a:t>
          </a:r>
          <a:endParaRPr lang="ru-RU" dirty="0"/>
        </a:p>
      </dgm:t>
    </dgm:pt>
    <dgm:pt modelId="{FD3AFAF3-BBC7-414B-AA60-709C2078E74B}" type="parTrans" cxnId="{3C4BF650-B036-4F8E-8945-970D353E9525}">
      <dgm:prSet/>
      <dgm:spPr/>
      <dgm:t>
        <a:bodyPr/>
        <a:lstStyle/>
        <a:p>
          <a:endParaRPr lang="ru-RU"/>
        </a:p>
      </dgm:t>
    </dgm:pt>
    <dgm:pt modelId="{A9FFB0C1-4931-4760-B7DF-FBB8A4B7635C}" type="sibTrans" cxnId="{3C4BF650-B036-4F8E-8945-970D353E9525}">
      <dgm:prSet/>
      <dgm:spPr/>
      <dgm:t>
        <a:bodyPr/>
        <a:lstStyle/>
        <a:p>
          <a:endParaRPr lang="ru-RU"/>
        </a:p>
      </dgm:t>
    </dgm:pt>
    <dgm:pt modelId="{F3A58690-78F9-4409-8797-F9DD00974871}">
      <dgm:prSet phldrT="[Текст]"/>
      <dgm:spPr/>
      <dgm:t>
        <a:bodyPr/>
        <a:lstStyle/>
        <a:p>
          <a:r>
            <a:rPr lang="ru-RU" dirty="0" smtClean="0"/>
            <a:t>ЭК</a:t>
          </a:r>
          <a:endParaRPr lang="ru-RU" dirty="0"/>
        </a:p>
      </dgm:t>
    </dgm:pt>
    <dgm:pt modelId="{F4947B33-E6B0-44AE-A7FF-FCD014BD8EC8}" type="parTrans" cxnId="{C6554402-FFAE-449E-95F8-13BB4638EE9C}">
      <dgm:prSet/>
      <dgm:spPr/>
      <dgm:t>
        <a:bodyPr/>
        <a:lstStyle/>
        <a:p>
          <a:endParaRPr lang="ru-RU"/>
        </a:p>
      </dgm:t>
    </dgm:pt>
    <dgm:pt modelId="{C71FDA31-6DC7-4779-9DFC-DEADFF265049}" type="sibTrans" cxnId="{C6554402-FFAE-449E-95F8-13BB4638EE9C}">
      <dgm:prSet/>
      <dgm:spPr/>
      <dgm:t>
        <a:bodyPr/>
        <a:lstStyle/>
        <a:p>
          <a:endParaRPr lang="ru-RU"/>
        </a:p>
      </dgm:t>
    </dgm:pt>
    <dgm:pt modelId="{AC5B77F9-3BF9-488A-ABCE-348656AFAA7D}">
      <dgm:prSet phldrT="[Текст]"/>
      <dgm:spPr/>
      <dgm:t>
        <a:bodyPr/>
        <a:lstStyle/>
        <a:p>
          <a:r>
            <a:rPr lang="ru-RU" dirty="0" smtClean="0"/>
            <a:t>ВФ ДОО</a:t>
          </a:r>
          <a:endParaRPr lang="ru-RU" dirty="0"/>
        </a:p>
      </dgm:t>
    </dgm:pt>
    <dgm:pt modelId="{A173E33B-0715-4C33-B21A-868070FF550B}" type="parTrans" cxnId="{E2D64D44-9CA2-4ADC-B7B5-652FF2D72770}">
      <dgm:prSet/>
      <dgm:spPr/>
      <dgm:t>
        <a:bodyPr/>
        <a:lstStyle/>
        <a:p>
          <a:endParaRPr lang="ru-RU"/>
        </a:p>
      </dgm:t>
    </dgm:pt>
    <dgm:pt modelId="{2DA3649D-DFA6-4B19-9D91-E358EE456FC9}" type="sibTrans" cxnId="{E2D64D44-9CA2-4ADC-B7B5-652FF2D72770}">
      <dgm:prSet/>
      <dgm:spPr/>
      <dgm:t>
        <a:bodyPr/>
        <a:lstStyle/>
        <a:p>
          <a:endParaRPr lang="ru-RU"/>
        </a:p>
      </dgm:t>
    </dgm:pt>
    <dgm:pt modelId="{CE8FB859-1B7A-4C7F-823C-D111044B9A25}" type="pres">
      <dgm:prSet presAssocID="{A529C511-B4B5-4F57-929C-CC31D6949DBD}" presName="matrix" presStyleCnt="0">
        <dgm:presLayoutVars>
          <dgm:chMax val="1"/>
          <dgm:dir/>
          <dgm:resizeHandles val="exact"/>
        </dgm:presLayoutVars>
      </dgm:prSet>
      <dgm:spPr/>
      <dgm:t>
        <a:bodyPr/>
        <a:lstStyle/>
        <a:p>
          <a:endParaRPr lang="ru-RU"/>
        </a:p>
      </dgm:t>
    </dgm:pt>
    <dgm:pt modelId="{A98DDEE6-7EA9-469F-8798-87835E2BEEF5}" type="pres">
      <dgm:prSet presAssocID="{A529C511-B4B5-4F57-929C-CC31D6949DBD}" presName="diamond" presStyleLbl="bgShp" presStyleIdx="0" presStyleCnt="1"/>
      <dgm:spPr/>
    </dgm:pt>
    <dgm:pt modelId="{C2B0E719-6B83-4663-989A-5289875BE1E0}" type="pres">
      <dgm:prSet presAssocID="{A529C511-B4B5-4F57-929C-CC31D6949DBD}" presName="quad1" presStyleLbl="node1" presStyleIdx="0" presStyleCnt="4">
        <dgm:presLayoutVars>
          <dgm:chMax val="0"/>
          <dgm:chPref val="0"/>
          <dgm:bulletEnabled val="1"/>
        </dgm:presLayoutVars>
      </dgm:prSet>
      <dgm:spPr/>
      <dgm:t>
        <a:bodyPr/>
        <a:lstStyle/>
        <a:p>
          <a:endParaRPr lang="ru-RU"/>
        </a:p>
      </dgm:t>
    </dgm:pt>
    <dgm:pt modelId="{59AB7D97-4A3C-4B3D-9338-598D533AB189}" type="pres">
      <dgm:prSet presAssocID="{A529C511-B4B5-4F57-929C-CC31D6949DBD}" presName="quad2" presStyleLbl="node1" presStyleIdx="1" presStyleCnt="4">
        <dgm:presLayoutVars>
          <dgm:chMax val="0"/>
          <dgm:chPref val="0"/>
          <dgm:bulletEnabled val="1"/>
        </dgm:presLayoutVars>
      </dgm:prSet>
      <dgm:spPr/>
      <dgm:t>
        <a:bodyPr/>
        <a:lstStyle/>
        <a:p>
          <a:endParaRPr lang="ru-RU"/>
        </a:p>
      </dgm:t>
    </dgm:pt>
    <dgm:pt modelId="{EF1D6E5B-AD14-4E83-898D-FC07CA995629}" type="pres">
      <dgm:prSet presAssocID="{A529C511-B4B5-4F57-929C-CC31D6949DBD}" presName="quad3" presStyleLbl="node1" presStyleIdx="2" presStyleCnt="4">
        <dgm:presLayoutVars>
          <dgm:chMax val="0"/>
          <dgm:chPref val="0"/>
          <dgm:bulletEnabled val="1"/>
        </dgm:presLayoutVars>
      </dgm:prSet>
      <dgm:spPr/>
      <dgm:t>
        <a:bodyPr/>
        <a:lstStyle/>
        <a:p>
          <a:endParaRPr lang="ru-RU"/>
        </a:p>
      </dgm:t>
    </dgm:pt>
    <dgm:pt modelId="{179E7EB1-BA55-4821-A13D-A74B965C2401}" type="pres">
      <dgm:prSet presAssocID="{A529C511-B4B5-4F57-929C-CC31D6949DBD}" presName="quad4" presStyleLbl="node1" presStyleIdx="3" presStyleCnt="4">
        <dgm:presLayoutVars>
          <dgm:chMax val="0"/>
          <dgm:chPref val="0"/>
          <dgm:bulletEnabled val="1"/>
        </dgm:presLayoutVars>
      </dgm:prSet>
      <dgm:spPr/>
      <dgm:t>
        <a:bodyPr/>
        <a:lstStyle/>
        <a:p>
          <a:endParaRPr lang="ru-RU"/>
        </a:p>
      </dgm:t>
    </dgm:pt>
  </dgm:ptLst>
  <dgm:cxnLst>
    <dgm:cxn modelId="{409981FA-8E66-4F50-84AD-1CF2B1B84B44}" type="presOf" srcId="{B1529C17-B76F-47AF-995F-5E9AC27207F5}" destId="{59AB7D97-4A3C-4B3D-9338-598D533AB189}" srcOrd="0" destOrd="0" presId="urn:microsoft.com/office/officeart/2005/8/layout/matrix3"/>
    <dgm:cxn modelId="{3C4BF650-B036-4F8E-8945-970D353E9525}" srcId="{A529C511-B4B5-4F57-929C-CC31D6949DBD}" destId="{B1529C17-B76F-47AF-995F-5E9AC27207F5}" srcOrd="1" destOrd="0" parTransId="{FD3AFAF3-BBC7-414B-AA60-709C2078E74B}" sibTransId="{A9FFB0C1-4931-4760-B7DF-FBB8A4B7635C}"/>
    <dgm:cxn modelId="{60FE100C-BCCD-4332-AA57-2D697F8F20A1}" type="presOf" srcId="{A529C511-B4B5-4F57-929C-CC31D6949DBD}" destId="{CE8FB859-1B7A-4C7F-823C-D111044B9A25}" srcOrd="0" destOrd="0" presId="urn:microsoft.com/office/officeart/2005/8/layout/matrix3"/>
    <dgm:cxn modelId="{CDEC03CC-98B4-47D7-B303-F2C4D680EE2A}" type="presOf" srcId="{AC5B77F9-3BF9-488A-ABCE-348656AFAA7D}" destId="{179E7EB1-BA55-4821-A13D-A74B965C2401}" srcOrd="0" destOrd="0" presId="urn:microsoft.com/office/officeart/2005/8/layout/matrix3"/>
    <dgm:cxn modelId="{74962757-3FC9-49B2-9817-51AC7A49A08D}" type="presOf" srcId="{54005186-4A2F-4CA2-BB6F-5261DDAC60B7}" destId="{C2B0E719-6B83-4663-989A-5289875BE1E0}" srcOrd="0" destOrd="0" presId="urn:microsoft.com/office/officeart/2005/8/layout/matrix3"/>
    <dgm:cxn modelId="{BC6D8EB5-D5C7-4A4C-B521-6738992F7E5E}" type="presOf" srcId="{F3A58690-78F9-4409-8797-F9DD00974871}" destId="{EF1D6E5B-AD14-4E83-898D-FC07CA995629}" srcOrd="0" destOrd="0" presId="urn:microsoft.com/office/officeart/2005/8/layout/matrix3"/>
    <dgm:cxn modelId="{28BF4CAE-D42F-4357-B02B-885D260B82B8}" srcId="{A529C511-B4B5-4F57-929C-CC31D6949DBD}" destId="{54005186-4A2F-4CA2-BB6F-5261DDAC60B7}" srcOrd="0" destOrd="0" parTransId="{E85B4411-F9AB-4A3D-987A-20A48EFB9C8A}" sibTransId="{86F00F82-0E04-43FB-988B-64AEBB799C67}"/>
    <dgm:cxn modelId="{E2D64D44-9CA2-4ADC-B7B5-652FF2D72770}" srcId="{A529C511-B4B5-4F57-929C-CC31D6949DBD}" destId="{AC5B77F9-3BF9-488A-ABCE-348656AFAA7D}" srcOrd="3" destOrd="0" parTransId="{A173E33B-0715-4C33-B21A-868070FF550B}" sibTransId="{2DA3649D-DFA6-4B19-9D91-E358EE456FC9}"/>
    <dgm:cxn modelId="{C6554402-FFAE-449E-95F8-13BB4638EE9C}" srcId="{A529C511-B4B5-4F57-929C-CC31D6949DBD}" destId="{F3A58690-78F9-4409-8797-F9DD00974871}" srcOrd="2" destOrd="0" parTransId="{F4947B33-E6B0-44AE-A7FF-FCD014BD8EC8}" sibTransId="{C71FDA31-6DC7-4779-9DFC-DEADFF265049}"/>
    <dgm:cxn modelId="{1735DEA4-0E92-434D-B422-578619EE206A}" type="presParOf" srcId="{CE8FB859-1B7A-4C7F-823C-D111044B9A25}" destId="{A98DDEE6-7EA9-469F-8798-87835E2BEEF5}" srcOrd="0" destOrd="0" presId="urn:microsoft.com/office/officeart/2005/8/layout/matrix3"/>
    <dgm:cxn modelId="{0841A5E9-1A67-452F-A2BD-44720734D85E}" type="presParOf" srcId="{CE8FB859-1B7A-4C7F-823C-D111044B9A25}" destId="{C2B0E719-6B83-4663-989A-5289875BE1E0}" srcOrd="1" destOrd="0" presId="urn:microsoft.com/office/officeart/2005/8/layout/matrix3"/>
    <dgm:cxn modelId="{6E4F0C16-CD81-49BB-82AD-B76A431B5AB9}" type="presParOf" srcId="{CE8FB859-1B7A-4C7F-823C-D111044B9A25}" destId="{59AB7D97-4A3C-4B3D-9338-598D533AB189}" srcOrd="2" destOrd="0" presId="urn:microsoft.com/office/officeart/2005/8/layout/matrix3"/>
    <dgm:cxn modelId="{8D5A6C26-1EB5-4BEA-9473-BC55A0D6D829}" type="presParOf" srcId="{CE8FB859-1B7A-4C7F-823C-D111044B9A25}" destId="{EF1D6E5B-AD14-4E83-898D-FC07CA995629}" srcOrd="3" destOrd="0" presId="urn:microsoft.com/office/officeart/2005/8/layout/matrix3"/>
    <dgm:cxn modelId="{3B5140EB-D646-4C6A-8684-90CA473DB434}" type="presParOf" srcId="{CE8FB859-1B7A-4C7F-823C-D111044B9A25}" destId="{179E7EB1-BA55-4821-A13D-A74B965C2401}" srcOrd="4" destOrd="0" presId="urn:microsoft.com/office/officeart/2005/8/layout/matrix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A18AFE-AEFE-1448-9AB8-4EDF1A7FF5C7}" type="doc">
      <dgm:prSet loTypeId="urn:microsoft.com/office/officeart/2005/8/layout/vList2" loCatId="" qsTypeId="urn:microsoft.com/office/officeart/2005/8/quickstyle/3D5" qsCatId="3D" csTypeId="urn:microsoft.com/office/officeart/2005/8/colors/accent1_5" csCatId="accent1" phldr="1"/>
      <dgm:spPr/>
      <dgm:t>
        <a:bodyPr/>
        <a:lstStyle/>
        <a:p>
          <a:endParaRPr lang="ru-RU"/>
        </a:p>
      </dgm:t>
    </dgm:pt>
    <dgm:pt modelId="{13A8B105-EFB2-884F-A881-71C281EA6D6A}">
      <dgm:prSet phldrT="[Текст]"/>
      <dgm:spPr/>
      <dgm:t>
        <a:bodyPr/>
        <a:lstStyle/>
        <a:p>
          <a:r>
            <a:rPr lang="ru-RU" b="1" dirty="0" smtClean="0">
              <a:solidFill>
                <a:schemeClr val="tx2">
                  <a:lumMod val="75000"/>
                </a:schemeClr>
              </a:solidFill>
            </a:rPr>
            <a:t>Обеспечение кадрового воспроизводства субъектов проекта</a:t>
          </a:r>
          <a:endParaRPr lang="ru-RU" b="1" dirty="0">
            <a:solidFill>
              <a:schemeClr val="tx2">
                <a:lumMod val="75000"/>
              </a:schemeClr>
            </a:solidFill>
          </a:endParaRPr>
        </a:p>
      </dgm:t>
    </dgm:pt>
    <dgm:pt modelId="{BF299313-82A9-F447-9EBE-9C480DDF6FB5}" type="parTrans" cxnId="{579E2A6A-C56C-7F4A-B8A7-0236773F814D}">
      <dgm:prSet/>
      <dgm:spPr/>
      <dgm:t>
        <a:bodyPr/>
        <a:lstStyle/>
        <a:p>
          <a:endParaRPr lang="ru-RU"/>
        </a:p>
      </dgm:t>
    </dgm:pt>
    <dgm:pt modelId="{928101A4-6E75-C748-AA4D-36E71F5ABBFC}" type="sibTrans" cxnId="{579E2A6A-C56C-7F4A-B8A7-0236773F814D}">
      <dgm:prSet/>
      <dgm:spPr/>
      <dgm:t>
        <a:bodyPr/>
        <a:lstStyle/>
        <a:p>
          <a:endParaRPr lang="ru-RU"/>
        </a:p>
      </dgm:t>
    </dgm:pt>
    <dgm:pt modelId="{ECEAFC18-A3D2-B743-92C7-A54DE94DF202}">
      <dgm:prSet/>
      <dgm:spPr/>
      <dgm:t>
        <a:bodyPr/>
        <a:lstStyle/>
        <a:p>
          <a:r>
            <a:rPr lang="ru-RU" b="1" dirty="0" smtClean="0">
              <a:solidFill>
                <a:schemeClr val="tx2">
                  <a:lumMod val="75000"/>
                </a:schemeClr>
              </a:solidFill>
            </a:rPr>
            <a:t>Разработка и апробация новых моделей и инструментария</a:t>
          </a:r>
          <a:endParaRPr lang="ru-RU" b="1" dirty="0">
            <a:solidFill>
              <a:schemeClr val="tx2">
                <a:lumMod val="75000"/>
              </a:schemeClr>
            </a:solidFill>
          </a:endParaRPr>
        </a:p>
      </dgm:t>
    </dgm:pt>
    <dgm:pt modelId="{A38F26CC-C495-6C4F-B193-B9095ECE41DF}" type="parTrans" cxnId="{B4D53FAF-6A56-324E-8AC9-E9C82266B1A0}">
      <dgm:prSet/>
      <dgm:spPr/>
      <dgm:t>
        <a:bodyPr/>
        <a:lstStyle/>
        <a:p>
          <a:endParaRPr lang="ru-RU"/>
        </a:p>
      </dgm:t>
    </dgm:pt>
    <dgm:pt modelId="{49A69F3F-4538-DF44-99CE-91C30C04D31F}" type="sibTrans" cxnId="{B4D53FAF-6A56-324E-8AC9-E9C82266B1A0}">
      <dgm:prSet/>
      <dgm:spPr/>
      <dgm:t>
        <a:bodyPr/>
        <a:lstStyle/>
        <a:p>
          <a:endParaRPr lang="ru-RU"/>
        </a:p>
      </dgm:t>
    </dgm:pt>
    <dgm:pt modelId="{0886717B-6BD8-3E41-B596-F8C234683766}" type="pres">
      <dgm:prSet presAssocID="{D4A18AFE-AEFE-1448-9AB8-4EDF1A7FF5C7}" presName="linear" presStyleCnt="0">
        <dgm:presLayoutVars>
          <dgm:animLvl val="lvl"/>
          <dgm:resizeHandles val="exact"/>
        </dgm:presLayoutVars>
      </dgm:prSet>
      <dgm:spPr/>
      <dgm:t>
        <a:bodyPr/>
        <a:lstStyle/>
        <a:p>
          <a:endParaRPr lang="ru-RU"/>
        </a:p>
      </dgm:t>
    </dgm:pt>
    <dgm:pt modelId="{09A7AB25-1B24-4F45-8CD3-767B813BCFF6}" type="pres">
      <dgm:prSet presAssocID="{ECEAFC18-A3D2-B743-92C7-A54DE94DF202}" presName="parentText" presStyleLbl="node1" presStyleIdx="0" presStyleCnt="2" custScaleY="55944" custLinFactNeighborY="13859">
        <dgm:presLayoutVars>
          <dgm:chMax val="0"/>
          <dgm:bulletEnabled val="1"/>
        </dgm:presLayoutVars>
      </dgm:prSet>
      <dgm:spPr/>
      <dgm:t>
        <a:bodyPr/>
        <a:lstStyle/>
        <a:p>
          <a:endParaRPr lang="ru-RU"/>
        </a:p>
      </dgm:t>
    </dgm:pt>
    <dgm:pt modelId="{1B1A334A-E5CC-7B47-A951-3859354BB2E5}" type="pres">
      <dgm:prSet presAssocID="{49A69F3F-4538-DF44-99CE-91C30C04D31F}" presName="spacer" presStyleCnt="0"/>
      <dgm:spPr/>
    </dgm:pt>
    <dgm:pt modelId="{46E9031D-1DF1-F944-991F-17473E41FDDD}" type="pres">
      <dgm:prSet presAssocID="{13A8B105-EFB2-884F-A881-71C281EA6D6A}" presName="parentText" presStyleLbl="node1" presStyleIdx="1" presStyleCnt="2" custScaleY="69732" custLinFactNeighborY="30304">
        <dgm:presLayoutVars>
          <dgm:chMax val="0"/>
          <dgm:bulletEnabled val="1"/>
        </dgm:presLayoutVars>
      </dgm:prSet>
      <dgm:spPr/>
      <dgm:t>
        <a:bodyPr/>
        <a:lstStyle/>
        <a:p>
          <a:endParaRPr lang="ru-RU"/>
        </a:p>
      </dgm:t>
    </dgm:pt>
  </dgm:ptLst>
  <dgm:cxnLst>
    <dgm:cxn modelId="{A0AE286E-405F-3C4B-A23A-3B6433423158}" type="presOf" srcId="{D4A18AFE-AEFE-1448-9AB8-4EDF1A7FF5C7}" destId="{0886717B-6BD8-3E41-B596-F8C234683766}" srcOrd="0" destOrd="0" presId="urn:microsoft.com/office/officeart/2005/8/layout/vList2"/>
    <dgm:cxn modelId="{B4D53FAF-6A56-324E-8AC9-E9C82266B1A0}" srcId="{D4A18AFE-AEFE-1448-9AB8-4EDF1A7FF5C7}" destId="{ECEAFC18-A3D2-B743-92C7-A54DE94DF202}" srcOrd="0" destOrd="0" parTransId="{A38F26CC-C495-6C4F-B193-B9095ECE41DF}" sibTransId="{49A69F3F-4538-DF44-99CE-91C30C04D31F}"/>
    <dgm:cxn modelId="{579E2A6A-C56C-7F4A-B8A7-0236773F814D}" srcId="{D4A18AFE-AEFE-1448-9AB8-4EDF1A7FF5C7}" destId="{13A8B105-EFB2-884F-A881-71C281EA6D6A}" srcOrd="1" destOrd="0" parTransId="{BF299313-82A9-F447-9EBE-9C480DDF6FB5}" sibTransId="{928101A4-6E75-C748-AA4D-36E71F5ABBFC}"/>
    <dgm:cxn modelId="{3C9F4040-3481-5845-8A91-7D78CEAEF72C}" type="presOf" srcId="{13A8B105-EFB2-884F-A881-71C281EA6D6A}" destId="{46E9031D-1DF1-F944-991F-17473E41FDDD}" srcOrd="0" destOrd="0" presId="urn:microsoft.com/office/officeart/2005/8/layout/vList2"/>
    <dgm:cxn modelId="{A80348F3-310C-9849-B295-81A1A145684C}" type="presOf" srcId="{ECEAFC18-A3D2-B743-92C7-A54DE94DF202}" destId="{09A7AB25-1B24-4F45-8CD3-767B813BCFF6}" srcOrd="0" destOrd="0" presId="urn:microsoft.com/office/officeart/2005/8/layout/vList2"/>
    <dgm:cxn modelId="{1D4045C4-AC25-0248-8030-7AF56EAC099A}" type="presParOf" srcId="{0886717B-6BD8-3E41-B596-F8C234683766}" destId="{09A7AB25-1B24-4F45-8CD3-767B813BCFF6}" srcOrd="0" destOrd="0" presId="urn:microsoft.com/office/officeart/2005/8/layout/vList2"/>
    <dgm:cxn modelId="{F4C381EC-195A-0A4A-BA0D-28A04A729F8A}" type="presParOf" srcId="{0886717B-6BD8-3E41-B596-F8C234683766}" destId="{1B1A334A-E5CC-7B47-A951-3859354BB2E5}" srcOrd="1" destOrd="0" presId="urn:microsoft.com/office/officeart/2005/8/layout/vList2"/>
    <dgm:cxn modelId="{DF8AA830-ED6D-C842-83A8-DBB5776B521A}" type="presParOf" srcId="{0886717B-6BD8-3E41-B596-F8C234683766}" destId="{46E9031D-1DF1-F944-991F-17473E41FDDD}"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76D0B73-9AA3-4E49-B730-9A0CA3FDC27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RU"/>
        </a:p>
      </dgm:t>
    </dgm:pt>
    <dgm:pt modelId="{A1E10AE6-07A6-441D-A7D8-DBF1F29AD2AC}">
      <dgm:prSet phldrT="[Текст]"/>
      <dgm:spPr/>
      <dgm:t>
        <a:bodyPr/>
        <a:lstStyle/>
        <a:p>
          <a:r>
            <a:rPr lang="ru-RU" dirty="0" smtClean="0"/>
            <a:t>Дополнительные профессиональные программы</a:t>
          </a:r>
          <a:endParaRPr lang="ru-RU" dirty="0"/>
        </a:p>
      </dgm:t>
    </dgm:pt>
    <dgm:pt modelId="{85A610FB-BFAA-4BA7-9BA0-B8B52BF3938E}" type="parTrans" cxnId="{44152C35-981A-4F79-9EDC-292626AFF9B8}">
      <dgm:prSet/>
      <dgm:spPr/>
      <dgm:t>
        <a:bodyPr/>
        <a:lstStyle/>
        <a:p>
          <a:endParaRPr lang="ru-RU"/>
        </a:p>
      </dgm:t>
    </dgm:pt>
    <dgm:pt modelId="{BEA27907-2D58-45AA-B607-2C00296C01EE}" type="sibTrans" cxnId="{44152C35-981A-4F79-9EDC-292626AFF9B8}">
      <dgm:prSet/>
      <dgm:spPr/>
      <dgm:t>
        <a:bodyPr/>
        <a:lstStyle/>
        <a:p>
          <a:endParaRPr lang="ru-RU"/>
        </a:p>
      </dgm:t>
    </dgm:pt>
    <dgm:pt modelId="{7253DB6A-9218-49E8-BFF1-F8A48EDFD34E}">
      <dgm:prSet phldrT="[Текст]"/>
      <dgm:spPr/>
      <dgm:t>
        <a:bodyPr/>
        <a:lstStyle/>
        <a:p>
          <a:r>
            <a:rPr lang="ru-RU" dirty="0" smtClean="0"/>
            <a:t>Научно-методическое, организационное сопровождение проекта</a:t>
          </a:r>
          <a:endParaRPr lang="ru-RU" dirty="0"/>
        </a:p>
      </dgm:t>
    </dgm:pt>
    <dgm:pt modelId="{74ABF42A-0922-4C24-ACFE-929DB6B59C50}" type="parTrans" cxnId="{03DF59EE-C180-4AEF-9601-915C7B0745C3}">
      <dgm:prSet/>
      <dgm:spPr/>
      <dgm:t>
        <a:bodyPr/>
        <a:lstStyle/>
        <a:p>
          <a:endParaRPr lang="ru-RU"/>
        </a:p>
      </dgm:t>
    </dgm:pt>
    <dgm:pt modelId="{79DF4D70-7129-4C04-A686-72BDC2AC259F}" type="sibTrans" cxnId="{03DF59EE-C180-4AEF-9601-915C7B0745C3}">
      <dgm:prSet/>
      <dgm:spPr/>
      <dgm:t>
        <a:bodyPr/>
        <a:lstStyle/>
        <a:p>
          <a:endParaRPr lang="ru-RU"/>
        </a:p>
      </dgm:t>
    </dgm:pt>
    <dgm:pt modelId="{AA9E918E-4913-4424-8E39-336ECC5F945E}">
      <dgm:prSet phldrT="[Текст]"/>
      <dgm:spPr/>
      <dgm:t>
        <a:bodyPr/>
        <a:lstStyle/>
        <a:p>
          <a:r>
            <a:rPr lang="ru-RU" dirty="0" smtClean="0"/>
            <a:t>Насыщенная информационная среда</a:t>
          </a:r>
          <a:endParaRPr lang="ru-RU" dirty="0"/>
        </a:p>
      </dgm:t>
    </dgm:pt>
    <dgm:pt modelId="{552716E5-6E35-4709-9B8A-A57B6F846461}" type="parTrans" cxnId="{75F4AE85-F280-4F80-9070-796010D3A50A}">
      <dgm:prSet/>
      <dgm:spPr/>
      <dgm:t>
        <a:bodyPr/>
        <a:lstStyle/>
        <a:p>
          <a:endParaRPr lang="ru-RU"/>
        </a:p>
      </dgm:t>
    </dgm:pt>
    <dgm:pt modelId="{5EDF6BB3-965E-44B4-98FB-6F00ECE58D7D}" type="sibTrans" cxnId="{75F4AE85-F280-4F80-9070-796010D3A50A}">
      <dgm:prSet/>
      <dgm:spPr/>
      <dgm:t>
        <a:bodyPr/>
        <a:lstStyle/>
        <a:p>
          <a:endParaRPr lang="ru-RU"/>
        </a:p>
      </dgm:t>
    </dgm:pt>
    <dgm:pt modelId="{6117B86A-81F5-4C6E-8A1C-705460D9C1F2}">
      <dgm:prSet/>
      <dgm:spPr/>
      <dgm:t>
        <a:bodyPr/>
        <a:lstStyle/>
        <a:p>
          <a:r>
            <a:rPr lang="ru-RU" dirty="0" smtClean="0"/>
            <a:t>Учебно-методические комплексы</a:t>
          </a:r>
          <a:endParaRPr lang="ru-RU" dirty="0"/>
        </a:p>
      </dgm:t>
    </dgm:pt>
    <dgm:pt modelId="{6DE70B2E-5392-44E2-BDA1-FBCD85E4B11A}" type="parTrans" cxnId="{B2C50295-A791-4404-8E4B-3497644195D0}">
      <dgm:prSet/>
      <dgm:spPr/>
      <dgm:t>
        <a:bodyPr/>
        <a:lstStyle/>
        <a:p>
          <a:endParaRPr lang="ru-RU"/>
        </a:p>
      </dgm:t>
    </dgm:pt>
    <dgm:pt modelId="{DDA8738D-9E5C-414F-9606-5D486D3AE54B}" type="sibTrans" cxnId="{B2C50295-A791-4404-8E4B-3497644195D0}">
      <dgm:prSet/>
      <dgm:spPr/>
      <dgm:t>
        <a:bodyPr/>
        <a:lstStyle/>
        <a:p>
          <a:endParaRPr lang="ru-RU"/>
        </a:p>
      </dgm:t>
    </dgm:pt>
    <dgm:pt modelId="{7B9BE9CB-2AF5-477F-AA39-73455129F65C}" type="pres">
      <dgm:prSet presAssocID="{276D0B73-9AA3-4E49-B730-9A0CA3FDC27A}" presName="outerComposite" presStyleCnt="0">
        <dgm:presLayoutVars>
          <dgm:chMax val="5"/>
          <dgm:dir/>
          <dgm:resizeHandles val="exact"/>
        </dgm:presLayoutVars>
      </dgm:prSet>
      <dgm:spPr/>
      <dgm:t>
        <a:bodyPr/>
        <a:lstStyle/>
        <a:p>
          <a:endParaRPr lang="ru-RU"/>
        </a:p>
      </dgm:t>
    </dgm:pt>
    <dgm:pt modelId="{FB63E360-E565-40F6-9933-AAEDA903AC3F}" type="pres">
      <dgm:prSet presAssocID="{276D0B73-9AA3-4E49-B730-9A0CA3FDC27A}" presName="dummyMaxCanvas" presStyleCnt="0">
        <dgm:presLayoutVars/>
      </dgm:prSet>
      <dgm:spPr/>
    </dgm:pt>
    <dgm:pt modelId="{4D47A339-2D97-40A7-BD31-28A170CE326D}" type="pres">
      <dgm:prSet presAssocID="{276D0B73-9AA3-4E49-B730-9A0CA3FDC27A}" presName="FourNodes_1" presStyleLbl="node1" presStyleIdx="0" presStyleCnt="4">
        <dgm:presLayoutVars>
          <dgm:bulletEnabled val="1"/>
        </dgm:presLayoutVars>
      </dgm:prSet>
      <dgm:spPr/>
      <dgm:t>
        <a:bodyPr/>
        <a:lstStyle/>
        <a:p>
          <a:endParaRPr lang="ru-RU"/>
        </a:p>
      </dgm:t>
    </dgm:pt>
    <dgm:pt modelId="{933A79E9-7F57-4BC2-AC8D-CF18EF2AD1F7}" type="pres">
      <dgm:prSet presAssocID="{276D0B73-9AA3-4E49-B730-9A0CA3FDC27A}" presName="FourNodes_2" presStyleLbl="node1" presStyleIdx="1" presStyleCnt="4" custLinFactNeighborX="-408" custLinFactNeighborY="2701">
        <dgm:presLayoutVars>
          <dgm:bulletEnabled val="1"/>
        </dgm:presLayoutVars>
      </dgm:prSet>
      <dgm:spPr/>
      <dgm:t>
        <a:bodyPr/>
        <a:lstStyle/>
        <a:p>
          <a:endParaRPr lang="ru-RU"/>
        </a:p>
      </dgm:t>
    </dgm:pt>
    <dgm:pt modelId="{3956F06D-BBB2-4A34-97FF-9A98D6EDCC3F}" type="pres">
      <dgm:prSet presAssocID="{276D0B73-9AA3-4E49-B730-9A0CA3FDC27A}" presName="FourNodes_3" presStyleLbl="node1" presStyleIdx="2" presStyleCnt="4">
        <dgm:presLayoutVars>
          <dgm:bulletEnabled val="1"/>
        </dgm:presLayoutVars>
      </dgm:prSet>
      <dgm:spPr/>
      <dgm:t>
        <a:bodyPr/>
        <a:lstStyle/>
        <a:p>
          <a:endParaRPr lang="ru-RU"/>
        </a:p>
      </dgm:t>
    </dgm:pt>
    <dgm:pt modelId="{B9E5A6EC-E517-46C5-A2C3-7B1C91B933F7}" type="pres">
      <dgm:prSet presAssocID="{276D0B73-9AA3-4E49-B730-9A0CA3FDC27A}" presName="FourNodes_4" presStyleLbl="node1" presStyleIdx="3" presStyleCnt="4">
        <dgm:presLayoutVars>
          <dgm:bulletEnabled val="1"/>
        </dgm:presLayoutVars>
      </dgm:prSet>
      <dgm:spPr/>
      <dgm:t>
        <a:bodyPr/>
        <a:lstStyle/>
        <a:p>
          <a:endParaRPr lang="ru-RU"/>
        </a:p>
      </dgm:t>
    </dgm:pt>
    <dgm:pt modelId="{283BE41A-6266-4767-A34E-56D493050AC8}" type="pres">
      <dgm:prSet presAssocID="{276D0B73-9AA3-4E49-B730-9A0CA3FDC27A}" presName="FourConn_1-2" presStyleLbl="fgAccFollowNode1" presStyleIdx="0" presStyleCnt="3">
        <dgm:presLayoutVars>
          <dgm:bulletEnabled val="1"/>
        </dgm:presLayoutVars>
      </dgm:prSet>
      <dgm:spPr/>
      <dgm:t>
        <a:bodyPr/>
        <a:lstStyle/>
        <a:p>
          <a:endParaRPr lang="ru-RU"/>
        </a:p>
      </dgm:t>
    </dgm:pt>
    <dgm:pt modelId="{31B7C448-309C-43B9-A966-AB3C9B423F44}" type="pres">
      <dgm:prSet presAssocID="{276D0B73-9AA3-4E49-B730-9A0CA3FDC27A}" presName="FourConn_2-3" presStyleLbl="fgAccFollowNode1" presStyleIdx="1" presStyleCnt="3">
        <dgm:presLayoutVars>
          <dgm:bulletEnabled val="1"/>
        </dgm:presLayoutVars>
      </dgm:prSet>
      <dgm:spPr/>
      <dgm:t>
        <a:bodyPr/>
        <a:lstStyle/>
        <a:p>
          <a:endParaRPr lang="ru-RU"/>
        </a:p>
      </dgm:t>
    </dgm:pt>
    <dgm:pt modelId="{84974B0D-C8A6-4A2D-9673-571AE298A526}" type="pres">
      <dgm:prSet presAssocID="{276D0B73-9AA3-4E49-B730-9A0CA3FDC27A}" presName="FourConn_3-4" presStyleLbl="fgAccFollowNode1" presStyleIdx="2" presStyleCnt="3">
        <dgm:presLayoutVars>
          <dgm:bulletEnabled val="1"/>
        </dgm:presLayoutVars>
      </dgm:prSet>
      <dgm:spPr/>
      <dgm:t>
        <a:bodyPr/>
        <a:lstStyle/>
        <a:p>
          <a:endParaRPr lang="ru-RU"/>
        </a:p>
      </dgm:t>
    </dgm:pt>
    <dgm:pt modelId="{187204C8-A300-4365-9165-1636DE9BF883}" type="pres">
      <dgm:prSet presAssocID="{276D0B73-9AA3-4E49-B730-9A0CA3FDC27A}" presName="FourNodes_1_text" presStyleLbl="node1" presStyleIdx="3" presStyleCnt="4">
        <dgm:presLayoutVars>
          <dgm:bulletEnabled val="1"/>
        </dgm:presLayoutVars>
      </dgm:prSet>
      <dgm:spPr/>
      <dgm:t>
        <a:bodyPr/>
        <a:lstStyle/>
        <a:p>
          <a:endParaRPr lang="ru-RU"/>
        </a:p>
      </dgm:t>
    </dgm:pt>
    <dgm:pt modelId="{89FC144B-1844-42FF-AE76-D63308BEC2EB}" type="pres">
      <dgm:prSet presAssocID="{276D0B73-9AA3-4E49-B730-9A0CA3FDC27A}" presName="FourNodes_2_text" presStyleLbl="node1" presStyleIdx="3" presStyleCnt="4">
        <dgm:presLayoutVars>
          <dgm:bulletEnabled val="1"/>
        </dgm:presLayoutVars>
      </dgm:prSet>
      <dgm:spPr/>
      <dgm:t>
        <a:bodyPr/>
        <a:lstStyle/>
        <a:p>
          <a:endParaRPr lang="ru-RU"/>
        </a:p>
      </dgm:t>
    </dgm:pt>
    <dgm:pt modelId="{3DFE3AB5-F180-4D7B-8E6A-C308B1D42F22}" type="pres">
      <dgm:prSet presAssocID="{276D0B73-9AA3-4E49-B730-9A0CA3FDC27A}" presName="FourNodes_3_text" presStyleLbl="node1" presStyleIdx="3" presStyleCnt="4">
        <dgm:presLayoutVars>
          <dgm:bulletEnabled val="1"/>
        </dgm:presLayoutVars>
      </dgm:prSet>
      <dgm:spPr/>
      <dgm:t>
        <a:bodyPr/>
        <a:lstStyle/>
        <a:p>
          <a:endParaRPr lang="ru-RU"/>
        </a:p>
      </dgm:t>
    </dgm:pt>
    <dgm:pt modelId="{F9EE2DB0-FBEB-49C5-93A7-0F37870F938E}" type="pres">
      <dgm:prSet presAssocID="{276D0B73-9AA3-4E49-B730-9A0CA3FDC27A}" presName="FourNodes_4_text" presStyleLbl="node1" presStyleIdx="3" presStyleCnt="4">
        <dgm:presLayoutVars>
          <dgm:bulletEnabled val="1"/>
        </dgm:presLayoutVars>
      </dgm:prSet>
      <dgm:spPr/>
      <dgm:t>
        <a:bodyPr/>
        <a:lstStyle/>
        <a:p>
          <a:endParaRPr lang="ru-RU"/>
        </a:p>
      </dgm:t>
    </dgm:pt>
  </dgm:ptLst>
  <dgm:cxnLst>
    <dgm:cxn modelId="{DDADE54D-CDA6-4173-9DCF-635B5A8E93A5}" type="presOf" srcId="{A1E10AE6-07A6-441D-A7D8-DBF1F29AD2AC}" destId="{4D47A339-2D97-40A7-BD31-28A170CE326D}" srcOrd="0" destOrd="0" presId="urn:microsoft.com/office/officeart/2005/8/layout/vProcess5"/>
    <dgm:cxn modelId="{C08D2D26-9827-47FA-9006-06B6AB442A13}" type="presOf" srcId="{276D0B73-9AA3-4E49-B730-9A0CA3FDC27A}" destId="{7B9BE9CB-2AF5-477F-AA39-73455129F65C}" srcOrd="0" destOrd="0" presId="urn:microsoft.com/office/officeart/2005/8/layout/vProcess5"/>
    <dgm:cxn modelId="{8A5C8C02-783F-4EED-BCE8-26CF98CE7DFF}" type="presOf" srcId="{7253DB6A-9218-49E8-BFF1-F8A48EDFD34E}" destId="{3956F06D-BBB2-4A34-97FF-9A98D6EDCC3F}" srcOrd="0" destOrd="0" presId="urn:microsoft.com/office/officeart/2005/8/layout/vProcess5"/>
    <dgm:cxn modelId="{AE944F49-ABDD-4437-92E3-8B31C8EDCD70}" type="presOf" srcId="{DDA8738D-9E5C-414F-9606-5D486D3AE54B}" destId="{31B7C448-309C-43B9-A966-AB3C9B423F44}" srcOrd="0" destOrd="0" presId="urn:microsoft.com/office/officeart/2005/8/layout/vProcess5"/>
    <dgm:cxn modelId="{44152C35-981A-4F79-9EDC-292626AFF9B8}" srcId="{276D0B73-9AA3-4E49-B730-9A0CA3FDC27A}" destId="{A1E10AE6-07A6-441D-A7D8-DBF1F29AD2AC}" srcOrd="0" destOrd="0" parTransId="{85A610FB-BFAA-4BA7-9BA0-B8B52BF3938E}" sibTransId="{BEA27907-2D58-45AA-B607-2C00296C01EE}"/>
    <dgm:cxn modelId="{03DF59EE-C180-4AEF-9601-915C7B0745C3}" srcId="{276D0B73-9AA3-4E49-B730-9A0CA3FDC27A}" destId="{7253DB6A-9218-49E8-BFF1-F8A48EDFD34E}" srcOrd="2" destOrd="0" parTransId="{74ABF42A-0922-4C24-ACFE-929DB6B59C50}" sibTransId="{79DF4D70-7129-4C04-A686-72BDC2AC259F}"/>
    <dgm:cxn modelId="{B2C50295-A791-4404-8E4B-3497644195D0}" srcId="{276D0B73-9AA3-4E49-B730-9A0CA3FDC27A}" destId="{6117B86A-81F5-4C6E-8A1C-705460D9C1F2}" srcOrd="1" destOrd="0" parTransId="{6DE70B2E-5392-44E2-BDA1-FBCD85E4B11A}" sibTransId="{DDA8738D-9E5C-414F-9606-5D486D3AE54B}"/>
    <dgm:cxn modelId="{C5878073-ACBF-449E-89A6-BBEE75D19F52}" type="presOf" srcId="{A1E10AE6-07A6-441D-A7D8-DBF1F29AD2AC}" destId="{187204C8-A300-4365-9165-1636DE9BF883}" srcOrd="1" destOrd="0" presId="urn:microsoft.com/office/officeart/2005/8/layout/vProcess5"/>
    <dgm:cxn modelId="{803E57F7-7E2B-488B-84B7-FF80585EBD8D}" type="presOf" srcId="{AA9E918E-4913-4424-8E39-336ECC5F945E}" destId="{F9EE2DB0-FBEB-49C5-93A7-0F37870F938E}" srcOrd="1" destOrd="0" presId="urn:microsoft.com/office/officeart/2005/8/layout/vProcess5"/>
    <dgm:cxn modelId="{7AA5DAE2-C73A-4A2F-8BBE-FDCB39660446}" type="presOf" srcId="{79DF4D70-7129-4C04-A686-72BDC2AC259F}" destId="{84974B0D-C8A6-4A2D-9673-571AE298A526}" srcOrd="0" destOrd="0" presId="urn:microsoft.com/office/officeart/2005/8/layout/vProcess5"/>
    <dgm:cxn modelId="{F625AA81-B9F7-425E-8386-50D65029EC23}" type="presOf" srcId="{AA9E918E-4913-4424-8E39-336ECC5F945E}" destId="{B9E5A6EC-E517-46C5-A2C3-7B1C91B933F7}" srcOrd="0" destOrd="0" presId="urn:microsoft.com/office/officeart/2005/8/layout/vProcess5"/>
    <dgm:cxn modelId="{0A790F85-50FA-46D8-BE90-DD1E1E397F87}" type="presOf" srcId="{6117B86A-81F5-4C6E-8A1C-705460D9C1F2}" destId="{89FC144B-1844-42FF-AE76-D63308BEC2EB}" srcOrd="1" destOrd="0" presId="urn:microsoft.com/office/officeart/2005/8/layout/vProcess5"/>
    <dgm:cxn modelId="{9CBF6D87-C020-4096-948A-2DA77735E0CA}" type="presOf" srcId="{BEA27907-2D58-45AA-B607-2C00296C01EE}" destId="{283BE41A-6266-4767-A34E-56D493050AC8}" srcOrd="0" destOrd="0" presId="urn:microsoft.com/office/officeart/2005/8/layout/vProcess5"/>
    <dgm:cxn modelId="{75F4AE85-F280-4F80-9070-796010D3A50A}" srcId="{276D0B73-9AA3-4E49-B730-9A0CA3FDC27A}" destId="{AA9E918E-4913-4424-8E39-336ECC5F945E}" srcOrd="3" destOrd="0" parTransId="{552716E5-6E35-4709-9B8A-A57B6F846461}" sibTransId="{5EDF6BB3-965E-44B4-98FB-6F00ECE58D7D}"/>
    <dgm:cxn modelId="{FEDE1A22-5E3C-4981-9DB9-7948171064CD}" type="presOf" srcId="{6117B86A-81F5-4C6E-8A1C-705460D9C1F2}" destId="{933A79E9-7F57-4BC2-AC8D-CF18EF2AD1F7}" srcOrd="0" destOrd="0" presId="urn:microsoft.com/office/officeart/2005/8/layout/vProcess5"/>
    <dgm:cxn modelId="{CA93509B-DF5E-4DBA-9E8E-872C58731F08}" type="presOf" srcId="{7253DB6A-9218-49E8-BFF1-F8A48EDFD34E}" destId="{3DFE3AB5-F180-4D7B-8E6A-C308B1D42F22}" srcOrd="1" destOrd="0" presId="urn:microsoft.com/office/officeart/2005/8/layout/vProcess5"/>
    <dgm:cxn modelId="{B1C53D1C-2AC3-4E99-9AE5-CC120C767779}" type="presParOf" srcId="{7B9BE9CB-2AF5-477F-AA39-73455129F65C}" destId="{FB63E360-E565-40F6-9933-AAEDA903AC3F}" srcOrd="0" destOrd="0" presId="urn:microsoft.com/office/officeart/2005/8/layout/vProcess5"/>
    <dgm:cxn modelId="{05C7A3B3-BAC8-46C2-995B-B7526C72D928}" type="presParOf" srcId="{7B9BE9CB-2AF5-477F-AA39-73455129F65C}" destId="{4D47A339-2D97-40A7-BD31-28A170CE326D}" srcOrd="1" destOrd="0" presId="urn:microsoft.com/office/officeart/2005/8/layout/vProcess5"/>
    <dgm:cxn modelId="{95E3A8C3-A456-409E-851D-128965D24ADF}" type="presParOf" srcId="{7B9BE9CB-2AF5-477F-AA39-73455129F65C}" destId="{933A79E9-7F57-4BC2-AC8D-CF18EF2AD1F7}" srcOrd="2" destOrd="0" presId="urn:microsoft.com/office/officeart/2005/8/layout/vProcess5"/>
    <dgm:cxn modelId="{3A795041-7B3F-4FAC-8179-1E0290BFEC49}" type="presParOf" srcId="{7B9BE9CB-2AF5-477F-AA39-73455129F65C}" destId="{3956F06D-BBB2-4A34-97FF-9A98D6EDCC3F}" srcOrd="3" destOrd="0" presId="urn:microsoft.com/office/officeart/2005/8/layout/vProcess5"/>
    <dgm:cxn modelId="{3FEE1B98-126F-49E9-AC08-D4A8F27D0030}" type="presParOf" srcId="{7B9BE9CB-2AF5-477F-AA39-73455129F65C}" destId="{B9E5A6EC-E517-46C5-A2C3-7B1C91B933F7}" srcOrd="4" destOrd="0" presId="urn:microsoft.com/office/officeart/2005/8/layout/vProcess5"/>
    <dgm:cxn modelId="{59B52F0C-7F3F-4E3B-8A58-5C4C9597E4C5}" type="presParOf" srcId="{7B9BE9CB-2AF5-477F-AA39-73455129F65C}" destId="{283BE41A-6266-4767-A34E-56D493050AC8}" srcOrd="5" destOrd="0" presId="urn:microsoft.com/office/officeart/2005/8/layout/vProcess5"/>
    <dgm:cxn modelId="{2CC134A7-23A8-4637-8501-0E841BEF68FD}" type="presParOf" srcId="{7B9BE9CB-2AF5-477F-AA39-73455129F65C}" destId="{31B7C448-309C-43B9-A966-AB3C9B423F44}" srcOrd="6" destOrd="0" presId="urn:microsoft.com/office/officeart/2005/8/layout/vProcess5"/>
    <dgm:cxn modelId="{C26F2918-A3D7-46F0-B9F0-F68C0BA1C21E}" type="presParOf" srcId="{7B9BE9CB-2AF5-477F-AA39-73455129F65C}" destId="{84974B0D-C8A6-4A2D-9673-571AE298A526}" srcOrd="7" destOrd="0" presId="urn:microsoft.com/office/officeart/2005/8/layout/vProcess5"/>
    <dgm:cxn modelId="{A9101330-7CB7-4F63-B1AB-D769686FB6A3}" type="presParOf" srcId="{7B9BE9CB-2AF5-477F-AA39-73455129F65C}" destId="{187204C8-A300-4365-9165-1636DE9BF883}" srcOrd="8" destOrd="0" presId="urn:microsoft.com/office/officeart/2005/8/layout/vProcess5"/>
    <dgm:cxn modelId="{D26A6F1C-3B3F-4967-89D0-0A71C530B7D1}" type="presParOf" srcId="{7B9BE9CB-2AF5-477F-AA39-73455129F65C}" destId="{89FC144B-1844-42FF-AE76-D63308BEC2EB}" srcOrd="9" destOrd="0" presId="urn:microsoft.com/office/officeart/2005/8/layout/vProcess5"/>
    <dgm:cxn modelId="{57D8831F-ED07-4815-AB62-FD4DFFE1285F}" type="presParOf" srcId="{7B9BE9CB-2AF5-477F-AA39-73455129F65C}" destId="{3DFE3AB5-F180-4D7B-8E6A-C308B1D42F22}" srcOrd="10" destOrd="0" presId="urn:microsoft.com/office/officeart/2005/8/layout/vProcess5"/>
    <dgm:cxn modelId="{13456D52-D784-45A5-999F-393157AFF17B}" type="presParOf" srcId="{7B9BE9CB-2AF5-477F-AA39-73455129F65C}" destId="{F9EE2DB0-FBEB-49C5-93A7-0F37870F938E}"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344ED6B-D81F-494B-9FFC-0AA7F108D718}" type="doc">
      <dgm:prSet loTypeId="urn:microsoft.com/office/officeart/2005/8/layout/cycle4#1" loCatId="" qsTypeId="urn:microsoft.com/office/officeart/2005/8/quickstyle/simple4" qsCatId="simple" csTypeId="urn:microsoft.com/office/officeart/2005/8/colors/accent1_2" csCatId="accent1" phldr="1"/>
      <dgm:spPr/>
      <dgm:t>
        <a:bodyPr/>
        <a:lstStyle/>
        <a:p>
          <a:endParaRPr lang="ru-RU"/>
        </a:p>
      </dgm:t>
    </dgm:pt>
    <dgm:pt modelId="{C4F7E62B-542E-2849-9BED-86D827B66DFD}">
      <dgm:prSet phldrT="[Текст]" custT="1"/>
      <dgm:spPr/>
      <dgm:t>
        <a:bodyPr/>
        <a:lstStyle/>
        <a:p>
          <a:r>
            <a:rPr lang="en-US" sz="1800" b="1" dirty="0" smtClean="0">
              <a:solidFill>
                <a:schemeClr val="tx2">
                  <a:lumMod val="75000"/>
                </a:schemeClr>
              </a:solidFill>
            </a:rPr>
            <a:t>gou66.irro.ru</a:t>
          </a:r>
          <a:endParaRPr lang="ru-RU" sz="1800" b="1" dirty="0">
            <a:solidFill>
              <a:schemeClr val="tx2">
                <a:lumMod val="75000"/>
              </a:schemeClr>
            </a:solidFill>
          </a:endParaRPr>
        </a:p>
      </dgm:t>
    </dgm:pt>
    <dgm:pt modelId="{3E937E51-8C22-1D44-8464-6A9E804D9811}" type="parTrans" cxnId="{9B66B6A1-CFDD-D342-9440-E0111FDA4E07}">
      <dgm:prSet/>
      <dgm:spPr/>
      <dgm:t>
        <a:bodyPr/>
        <a:lstStyle/>
        <a:p>
          <a:endParaRPr lang="ru-RU">
            <a:solidFill>
              <a:schemeClr val="tx2">
                <a:lumMod val="75000"/>
              </a:schemeClr>
            </a:solidFill>
          </a:endParaRPr>
        </a:p>
      </dgm:t>
    </dgm:pt>
    <dgm:pt modelId="{B9DF8F8A-3D01-554D-B8B5-3FA06C0EEDA9}" type="sibTrans" cxnId="{9B66B6A1-CFDD-D342-9440-E0111FDA4E07}">
      <dgm:prSet/>
      <dgm:spPr/>
      <dgm:t>
        <a:bodyPr/>
        <a:lstStyle/>
        <a:p>
          <a:endParaRPr lang="ru-RU">
            <a:solidFill>
              <a:schemeClr val="tx2">
                <a:lumMod val="75000"/>
              </a:schemeClr>
            </a:solidFill>
          </a:endParaRPr>
        </a:p>
      </dgm:t>
    </dgm:pt>
    <dgm:pt modelId="{612FE407-3945-6448-BFA0-05808CF156C0}">
      <dgm:prSet phldrT="[Текст]" custT="1"/>
      <dgm:spPr/>
      <dgm:t>
        <a:bodyPr/>
        <a:lstStyle/>
        <a:p>
          <a:r>
            <a:rPr lang="ru-RU" sz="3200" b="1" dirty="0" smtClean="0">
              <a:solidFill>
                <a:schemeClr val="tx2">
                  <a:lumMod val="75000"/>
                </a:schemeClr>
              </a:solidFill>
            </a:rPr>
            <a:t>Портал ГОУ</a:t>
          </a:r>
          <a:endParaRPr lang="ru-RU" sz="3200" b="1" dirty="0">
            <a:solidFill>
              <a:schemeClr val="tx2">
                <a:lumMod val="75000"/>
              </a:schemeClr>
            </a:solidFill>
          </a:endParaRPr>
        </a:p>
      </dgm:t>
    </dgm:pt>
    <dgm:pt modelId="{9D521999-2792-B34B-B432-621562E83858}" type="parTrans" cxnId="{5EE524FE-6D5F-8148-ABC4-9B12D6F4B5EA}">
      <dgm:prSet/>
      <dgm:spPr/>
      <dgm:t>
        <a:bodyPr/>
        <a:lstStyle/>
        <a:p>
          <a:endParaRPr lang="ru-RU">
            <a:solidFill>
              <a:schemeClr val="tx2">
                <a:lumMod val="75000"/>
              </a:schemeClr>
            </a:solidFill>
          </a:endParaRPr>
        </a:p>
      </dgm:t>
    </dgm:pt>
    <dgm:pt modelId="{DACBBCCB-FE8B-3F41-9AAE-44A061A00AE2}" type="sibTrans" cxnId="{5EE524FE-6D5F-8148-ABC4-9B12D6F4B5EA}">
      <dgm:prSet/>
      <dgm:spPr/>
      <dgm:t>
        <a:bodyPr/>
        <a:lstStyle/>
        <a:p>
          <a:endParaRPr lang="ru-RU">
            <a:solidFill>
              <a:schemeClr val="tx2">
                <a:lumMod val="75000"/>
              </a:schemeClr>
            </a:solidFill>
          </a:endParaRPr>
        </a:p>
      </dgm:t>
    </dgm:pt>
    <dgm:pt modelId="{910C5202-F124-D14D-B1AA-6E8F0E7AEC6B}">
      <dgm:prSet phldrT="[Текст]" custT="1"/>
      <dgm:spPr/>
      <dgm:t>
        <a:bodyPr/>
        <a:lstStyle/>
        <a:p>
          <a:r>
            <a:rPr lang="en-US" sz="2400" b="1" dirty="0" smtClean="0">
              <a:solidFill>
                <a:schemeClr val="tx2">
                  <a:lumMod val="75000"/>
                </a:schemeClr>
              </a:solidFill>
            </a:rPr>
            <a:t>gou66.ru</a:t>
          </a:r>
          <a:endParaRPr lang="ru-RU" sz="1900" b="1" dirty="0">
            <a:solidFill>
              <a:schemeClr val="tx2">
                <a:lumMod val="75000"/>
              </a:schemeClr>
            </a:solidFill>
          </a:endParaRPr>
        </a:p>
      </dgm:t>
    </dgm:pt>
    <dgm:pt modelId="{3519092E-F79B-6F43-BE65-9E12AA24F166}" type="parTrans" cxnId="{09B3C5FD-BEA1-E34E-BC18-4EB1B352E62F}">
      <dgm:prSet/>
      <dgm:spPr/>
      <dgm:t>
        <a:bodyPr/>
        <a:lstStyle/>
        <a:p>
          <a:endParaRPr lang="ru-RU">
            <a:solidFill>
              <a:schemeClr val="tx2">
                <a:lumMod val="75000"/>
              </a:schemeClr>
            </a:solidFill>
          </a:endParaRPr>
        </a:p>
      </dgm:t>
    </dgm:pt>
    <dgm:pt modelId="{7C79D0CB-3729-164F-99FF-241669EFBE2E}" type="sibTrans" cxnId="{09B3C5FD-BEA1-E34E-BC18-4EB1B352E62F}">
      <dgm:prSet/>
      <dgm:spPr/>
      <dgm:t>
        <a:bodyPr/>
        <a:lstStyle/>
        <a:p>
          <a:endParaRPr lang="ru-RU">
            <a:solidFill>
              <a:schemeClr val="tx2">
                <a:lumMod val="75000"/>
              </a:schemeClr>
            </a:solidFill>
          </a:endParaRPr>
        </a:p>
      </dgm:t>
    </dgm:pt>
    <dgm:pt modelId="{108F91FD-4477-4549-A920-CDD5EC62CBBC}">
      <dgm:prSet phldrT="[Текст]" custT="1"/>
      <dgm:spPr/>
      <dgm:t>
        <a:bodyPr/>
        <a:lstStyle/>
        <a:p>
          <a:r>
            <a:rPr lang="ru-RU" sz="2000" b="1" dirty="0" smtClean="0">
              <a:solidFill>
                <a:schemeClr val="tx2">
                  <a:lumMod val="75000"/>
                </a:schemeClr>
              </a:solidFill>
            </a:rPr>
            <a:t>Сетевое сообщество общественных управляющих</a:t>
          </a:r>
          <a:endParaRPr lang="ru-RU" sz="2000" b="1" dirty="0">
            <a:solidFill>
              <a:schemeClr val="tx2">
                <a:lumMod val="75000"/>
              </a:schemeClr>
            </a:solidFill>
          </a:endParaRPr>
        </a:p>
      </dgm:t>
    </dgm:pt>
    <dgm:pt modelId="{653FF520-901C-DB47-A13A-B1D27A710FC6}" type="parTrans" cxnId="{C9DE39DA-0A32-1F48-9614-860B21B7A65D}">
      <dgm:prSet/>
      <dgm:spPr/>
      <dgm:t>
        <a:bodyPr/>
        <a:lstStyle/>
        <a:p>
          <a:endParaRPr lang="ru-RU">
            <a:solidFill>
              <a:schemeClr val="tx2">
                <a:lumMod val="75000"/>
              </a:schemeClr>
            </a:solidFill>
          </a:endParaRPr>
        </a:p>
      </dgm:t>
    </dgm:pt>
    <dgm:pt modelId="{A190A46F-275A-9C42-9B36-3B703F98989F}" type="sibTrans" cxnId="{C9DE39DA-0A32-1F48-9614-860B21B7A65D}">
      <dgm:prSet/>
      <dgm:spPr/>
      <dgm:t>
        <a:bodyPr/>
        <a:lstStyle/>
        <a:p>
          <a:endParaRPr lang="ru-RU">
            <a:solidFill>
              <a:schemeClr val="tx2">
                <a:lumMod val="75000"/>
              </a:schemeClr>
            </a:solidFill>
          </a:endParaRPr>
        </a:p>
      </dgm:t>
    </dgm:pt>
    <dgm:pt modelId="{FFFB59DC-8C9F-FC4F-856A-2578309A28ED}">
      <dgm:prSet phldrT="[Текст]" custT="1"/>
      <dgm:spPr/>
      <dgm:t>
        <a:bodyPr/>
        <a:lstStyle/>
        <a:p>
          <a:r>
            <a:rPr lang="ru-RU" sz="1900" b="1" dirty="0" smtClean="0">
              <a:solidFill>
                <a:schemeClr val="tx2">
                  <a:lumMod val="75000"/>
                </a:schemeClr>
              </a:solidFill>
            </a:rPr>
            <a:t>Сайты </a:t>
          </a:r>
          <a:r>
            <a:rPr lang="ru-RU" sz="2000" b="1" dirty="0" smtClean="0">
              <a:solidFill>
                <a:schemeClr val="tx2">
                  <a:lumMod val="75000"/>
                </a:schemeClr>
              </a:solidFill>
            </a:rPr>
            <a:t>ОУ-БП</a:t>
          </a:r>
          <a:endParaRPr lang="ru-RU" sz="1900" b="1" dirty="0">
            <a:solidFill>
              <a:schemeClr val="tx2">
                <a:lumMod val="75000"/>
              </a:schemeClr>
            </a:solidFill>
          </a:endParaRPr>
        </a:p>
      </dgm:t>
    </dgm:pt>
    <dgm:pt modelId="{C8D68E41-7DB1-7B42-A9D6-842A1D483857}" type="parTrans" cxnId="{7BA56415-9C90-2C48-A259-F573305891AB}">
      <dgm:prSet/>
      <dgm:spPr/>
      <dgm:t>
        <a:bodyPr/>
        <a:lstStyle/>
        <a:p>
          <a:endParaRPr lang="ru-RU">
            <a:solidFill>
              <a:schemeClr val="tx2">
                <a:lumMod val="75000"/>
              </a:schemeClr>
            </a:solidFill>
          </a:endParaRPr>
        </a:p>
      </dgm:t>
    </dgm:pt>
    <dgm:pt modelId="{53E9CC14-EC76-014D-AEE1-7EA21DAE6F19}" type="sibTrans" cxnId="{7BA56415-9C90-2C48-A259-F573305891AB}">
      <dgm:prSet/>
      <dgm:spPr/>
      <dgm:t>
        <a:bodyPr/>
        <a:lstStyle/>
        <a:p>
          <a:endParaRPr lang="ru-RU">
            <a:solidFill>
              <a:schemeClr val="tx2">
                <a:lumMod val="75000"/>
              </a:schemeClr>
            </a:solidFill>
          </a:endParaRPr>
        </a:p>
      </dgm:t>
    </dgm:pt>
    <dgm:pt modelId="{444CEF69-E2B1-5A41-9A29-B9A52679D23F}">
      <dgm:prSet phldrT="[Текст]" custT="1"/>
      <dgm:spPr/>
      <dgm:t>
        <a:bodyPr/>
        <a:lstStyle/>
        <a:p>
          <a:r>
            <a:rPr lang="ru-RU" sz="2000" b="1" dirty="0" smtClean="0">
              <a:solidFill>
                <a:schemeClr val="tx2">
                  <a:lumMod val="75000"/>
                </a:schemeClr>
              </a:solidFill>
            </a:rPr>
            <a:t>Сайты организаций</a:t>
          </a:r>
          <a:endParaRPr lang="ru-RU" sz="2000" b="1" dirty="0">
            <a:solidFill>
              <a:schemeClr val="tx2">
                <a:lumMod val="75000"/>
              </a:schemeClr>
            </a:solidFill>
          </a:endParaRPr>
        </a:p>
      </dgm:t>
    </dgm:pt>
    <dgm:pt modelId="{9544D492-7061-4545-BCEB-F9D97A2E43AA}" type="parTrans" cxnId="{A1154067-86E8-2F46-8692-4CFF8AE1FE1C}">
      <dgm:prSet/>
      <dgm:spPr/>
      <dgm:t>
        <a:bodyPr/>
        <a:lstStyle/>
        <a:p>
          <a:endParaRPr lang="ru-RU">
            <a:solidFill>
              <a:schemeClr val="tx2">
                <a:lumMod val="75000"/>
              </a:schemeClr>
            </a:solidFill>
          </a:endParaRPr>
        </a:p>
      </dgm:t>
    </dgm:pt>
    <dgm:pt modelId="{E8F45407-30E1-544D-B064-70E82636CA6C}" type="sibTrans" cxnId="{A1154067-86E8-2F46-8692-4CFF8AE1FE1C}">
      <dgm:prSet/>
      <dgm:spPr/>
      <dgm:t>
        <a:bodyPr/>
        <a:lstStyle/>
        <a:p>
          <a:endParaRPr lang="ru-RU">
            <a:solidFill>
              <a:schemeClr val="tx2">
                <a:lumMod val="75000"/>
              </a:schemeClr>
            </a:solidFill>
          </a:endParaRPr>
        </a:p>
      </dgm:t>
    </dgm:pt>
    <dgm:pt modelId="{8C53DF36-B336-DD40-9F22-59D932A7DEFE}">
      <dgm:prSet phldrT="[Текст]" custT="1"/>
      <dgm:spPr/>
      <dgm:t>
        <a:bodyPr/>
        <a:lstStyle/>
        <a:p>
          <a:r>
            <a:rPr lang="en-US" sz="1800" b="1" dirty="0" err="1" smtClean="0">
              <a:solidFill>
                <a:schemeClr val="tx2">
                  <a:lumMod val="75000"/>
                </a:schemeClr>
              </a:solidFill>
            </a:rPr>
            <a:t>eLearning.ru</a:t>
          </a:r>
          <a:endParaRPr lang="ru-RU" sz="1900" b="1" dirty="0">
            <a:solidFill>
              <a:schemeClr val="tx2">
                <a:lumMod val="75000"/>
              </a:schemeClr>
            </a:solidFill>
          </a:endParaRPr>
        </a:p>
      </dgm:t>
    </dgm:pt>
    <dgm:pt modelId="{A7220834-444F-FA4B-A693-A6FDE4F7480E}" type="parTrans" cxnId="{8B20F6CB-95F4-424A-AB69-3D36B15BDFC4}">
      <dgm:prSet/>
      <dgm:spPr/>
      <dgm:t>
        <a:bodyPr/>
        <a:lstStyle/>
        <a:p>
          <a:endParaRPr lang="ru-RU">
            <a:solidFill>
              <a:schemeClr val="tx2">
                <a:lumMod val="75000"/>
              </a:schemeClr>
            </a:solidFill>
          </a:endParaRPr>
        </a:p>
      </dgm:t>
    </dgm:pt>
    <dgm:pt modelId="{7405533B-61BE-0044-AACC-5B15EA833F10}" type="sibTrans" cxnId="{8B20F6CB-95F4-424A-AB69-3D36B15BDFC4}">
      <dgm:prSet/>
      <dgm:spPr/>
      <dgm:t>
        <a:bodyPr/>
        <a:lstStyle/>
        <a:p>
          <a:endParaRPr lang="ru-RU">
            <a:solidFill>
              <a:schemeClr val="tx2">
                <a:lumMod val="75000"/>
              </a:schemeClr>
            </a:solidFill>
          </a:endParaRPr>
        </a:p>
      </dgm:t>
    </dgm:pt>
    <dgm:pt modelId="{97A3209F-3079-B640-92FE-EF00F2C4F8EF}">
      <dgm:prSet phldrT="[Текст]" custT="1"/>
      <dgm:spPr/>
      <dgm:t>
        <a:bodyPr/>
        <a:lstStyle/>
        <a:p>
          <a:r>
            <a:rPr lang="ru-RU" sz="1600" b="1" dirty="0" smtClean="0">
              <a:solidFill>
                <a:schemeClr val="tx2">
                  <a:lumMod val="75000"/>
                </a:schemeClr>
              </a:solidFill>
            </a:rPr>
            <a:t>Электронные курсы дистанционного обучения</a:t>
          </a:r>
          <a:endParaRPr lang="ru-RU" sz="1600" b="1" dirty="0">
            <a:solidFill>
              <a:schemeClr val="tx2">
                <a:lumMod val="75000"/>
              </a:schemeClr>
            </a:solidFill>
          </a:endParaRPr>
        </a:p>
      </dgm:t>
    </dgm:pt>
    <dgm:pt modelId="{DBA5EA38-35F9-8E49-B636-C6C69730BE2A}" type="parTrans" cxnId="{9E505162-0AAB-EE46-A549-7610BDD07D72}">
      <dgm:prSet/>
      <dgm:spPr/>
      <dgm:t>
        <a:bodyPr/>
        <a:lstStyle/>
        <a:p>
          <a:endParaRPr lang="ru-RU">
            <a:solidFill>
              <a:schemeClr val="tx2">
                <a:lumMod val="75000"/>
              </a:schemeClr>
            </a:solidFill>
          </a:endParaRPr>
        </a:p>
      </dgm:t>
    </dgm:pt>
    <dgm:pt modelId="{F2AD0AD0-8D64-6C4F-BFB0-F6E831BDE59C}" type="sibTrans" cxnId="{9E505162-0AAB-EE46-A549-7610BDD07D72}">
      <dgm:prSet/>
      <dgm:spPr/>
      <dgm:t>
        <a:bodyPr/>
        <a:lstStyle/>
        <a:p>
          <a:endParaRPr lang="ru-RU">
            <a:solidFill>
              <a:schemeClr val="tx2">
                <a:lumMod val="75000"/>
              </a:schemeClr>
            </a:solidFill>
          </a:endParaRPr>
        </a:p>
      </dgm:t>
    </dgm:pt>
    <dgm:pt modelId="{EE4923E6-334C-A94B-9C39-BD1BC378D33F}" type="pres">
      <dgm:prSet presAssocID="{3344ED6B-D81F-494B-9FFC-0AA7F108D718}" presName="cycleMatrixDiagram" presStyleCnt="0">
        <dgm:presLayoutVars>
          <dgm:chMax val="1"/>
          <dgm:dir/>
          <dgm:animLvl val="lvl"/>
          <dgm:resizeHandles val="exact"/>
        </dgm:presLayoutVars>
      </dgm:prSet>
      <dgm:spPr/>
      <dgm:t>
        <a:bodyPr/>
        <a:lstStyle/>
        <a:p>
          <a:endParaRPr lang="ru-RU"/>
        </a:p>
      </dgm:t>
    </dgm:pt>
    <dgm:pt modelId="{36D8C9F8-7D00-624D-9084-BB0A62669AF5}" type="pres">
      <dgm:prSet presAssocID="{3344ED6B-D81F-494B-9FFC-0AA7F108D718}" presName="children" presStyleCnt="0"/>
      <dgm:spPr/>
    </dgm:pt>
    <dgm:pt modelId="{AA7ABDA7-485E-5347-82E8-62419559E27C}" type="pres">
      <dgm:prSet presAssocID="{3344ED6B-D81F-494B-9FFC-0AA7F108D718}" presName="child1group" presStyleCnt="0"/>
      <dgm:spPr/>
    </dgm:pt>
    <dgm:pt modelId="{C59A03C4-7DED-B74F-A751-E9A773C54462}" type="pres">
      <dgm:prSet presAssocID="{3344ED6B-D81F-494B-9FFC-0AA7F108D718}" presName="child1" presStyleLbl="bgAcc1" presStyleIdx="0" presStyleCnt="4" custScaleX="106967" custLinFactNeighborX="-30017"/>
      <dgm:spPr/>
      <dgm:t>
        <a:bodyPr/>
        <a:lstStyle/>
        <a:p>
          <a:endParaRPr lang="ru-RU"/>
        </a:p>
      </dgm:t>
    </dgm:pt>
    <dgm:pt modelId="{799DFF02-203B-814F-B177-4087A909D8C8}" type="pres">
      <dgm:prSet presAssocID="{3344ED6B-D81F-494B-9FFC-0AA7F108D718}" presName="child1Text" presStyleLbl="bgAcc1" presStyleIdx="0" presStyleCnt="4">
        <dgm:presLayoutVars>
          <dgm:bulletEnabled val="1"/>
        </dgm:presLayoutVars>
      </dgm:prSet>
      <dgm:spPr/>
      <dgm:t>
        <a:bodyPr/>
        <a:lstStyle/>
        <a:p>
          <a:endParaRPr lang="ru-RU"/>
        </a:p>
      </dgm:t>
    </dgm:pt>
    <dgm:pt modelId="{916277CF-4C2A-2747-8E67-8D0F8C86A14D}" type="pres">
      <dgm:prSet presAssocID="{3344ED6B-D81F-494B-9FFC-0AA7F108D718}" presName="child2group" presStyleCnt="0"/>
      <dgm:spPr/>
    </dgm:pt>
    <dgm:pt modelId="{B665B1BE-0FAD-AA40-B390-1850C49F316C}" type="pres">
      <dgm:prSet presAssocID="{3344ED6B-D81F-494B-9FFC-0AA7F108D718}" presName="child2" presStyleLbl="bgAcc1" presStyleIdx="1" presStyleCnt="4" custScaleX="140072" custLinFactNeighborX="30240"/>
      <dgm:spPr/>
      <dgm:t>
        <a:bodyPr/>
        <a:lstStyle/>
        <a:p>
          <a:endParaRPr lang="ru-RU"/>
        </a:p>
      </dgm:t>
    </dgm:pt>
    <dgm:pt modelId="{21E94F02-9038-B848-9965-2931436ABAAE}" type="pres">
      <dgm:prSet presAssocID="{3344ED6B-D81F-494B-9FFC-0AA7F108D718}" presName="child2Text" presStyleLbl="bgAcc1" presStyleIdx="1" presStyleCnt="4">
        <dgm:presLayoutVars>
          <dgm:bulletEnabled val="1"/>
        </dgm:presLayoutVars>
      </dgm:prSet>
      <dgm:spPr/>
      <dgm:t>
        <a:bodyPr/>
        <a:lstStyle/>
        <a:p>
          <a:endParaRPr lang="ru-RU"/>
        </a:p>
      </dgm:t>
    </dgm:pt>
    <dgm:pt modelId="{05D7279B-9A0E-A44E-A6B6-F7A640588DD7}" type="pres">
      <dgm:prSet presAssocID="{3344ED6B-D81F-494B-9FFC-0AA7F108D718}" presName="child3group" presStyleCnt="0"/>
      <dgm:spPr/>
    </dgm:pt>
    <dgm:pt modelId="{62A5CD91-9E61-474C-81CD-896FDBDE012D}" type="pres">
      <dgm:prSet presAssocID="{3344ED6B-D81F-494B-9FFC-0AA7F108D718}" presName="child3" presStyleLbl="bgAcc1" presStyleIdx="2" presStyleCnt="4" custScaleX="111554" custLinFactNeighborX="38983"/>
      <dgm:spPr/>
      <dgm:t>
        <a:bodyPr/>
        <a:lstStyle/>
        <a:p>
          <a:endParaRPr lang="ru-RU"/>
        </a:p>
      </dgm:t>
    </dgm:pt>
    <dgm:pt modelId="{CEE3A822-C764-6F46-93AF-6BB6B6881E08}" type="pres">
      <dgm:prSet presAssocID="{3344ED6B-D81F-494B-9FFC-0AA7F108D718}" presName="child3Text" presStyleLbl="bgAcc1" presStyleIdx="2" presStyleCnt="4">
        <dgm:presLayoutVars>
          <dgm:bulletEnabled val="1"/>
        </dgm:presLayoutVars>
      </dgm:prSet>
      <dgm:spPr/>
      <dgm:t>
        <a:bodyPr/>
        <a:lstStyle/>
        <a:p>
          <a:endParaRPr lang="ru-RU"/>
        </a:p>
      </dgm:t>
    </dgm:pt>
    <dgm:pt modelId="{29B31C88-6E93-0A4C-8EE5-4FF8E1EF4BA4}" type="pres">
      <dgm:prSet presAssocID="{3344ED6B-D81F-494B-9FFC-0AA7F108D718}" presName="child4group" presStyleCnt="0"/>
      <dgm:spPr/>
    </dgm:pt>
    <dgm:pt modelId="{FF132369-CABB-DD40-939C-E3402E70B8F5}" type="pres">
      <dgm:prSet presAssocID="{3344ED6B-D81F-494B-9FFC-0AA7F108D718}" presName="child4" presStyleLbl="bgAcc1" presStyleIdx="3" presStyleCnt="4" custLinFactNeighborX="-28852"/>
      <dgm:spPr/>
      <dgm:t>
        <a:bodyPr/>
        <a:lstStyle/>
        <a:p>
          <a:endParaRPr lang="ru-RU"/>
        </a:p>
      </dgm:t>
    </dgm:pt>
    <dgm:pt modelId="{784E4885-8C92-114A-A042-72EF5DA88C62}" type="pres">
      <dgm:prSet presAssocID="{3344ED6B-D81F-494B-9FFC-0AA7F108D718}" presName="child4Text" presStyleLbl="bgAcc1" presStyleIdx="3" presStyleCnt="4">
        <dgm:presLayoutVars>
          <dgm:bulletEnabled val="1"/>
        </dgm:presLayoutVars>
      </dgm:prSet>
      <dgm:spPr/>
      <dgm:t>
        <a:bodyPr/>
        <a:lstStyle/>
        <a:p>
          <a:endParaRPr lang="ru-RU"/>
        </a:p>
      </dgm:t>
    </dgm:pt>
    <dgm:pt modelId="{AE2FD6B6-55C5-5C4A-BDD0-51178FF33B3E}" type="pres">
      <dgm:prSet presAssocID="{3344ED6B-D81F-494B-9FFC-0AA7F108D718}" presName="childPlaceholder" presStyleCnt="0"/>
      <dgm:spPr/>
    </dgm:pt>
    <dgm:pt modelId="{BBEE4A8E-883E-DB4F-9139-0F2C93EF9F1C}" type="pres">
      <dgm:prSet presAssocID="{3344ED6B-D81F-494B-9FFC-0AA7F108D718}" presName="circle" presStyleCnt="0"/>
      <dgm:spPr/>
    </dgm:pt>
    <dgm:pt modelId="{3ABA66D0-C761-CB4C-AA3F-0C7AAA2DD63D}" type="pres">
      <dgm:prSet presAssocID="{3344ED6B-D81F-494B-9FFC-0AA7F108D718}" presName="quadrant1" presStyleLbl="node1" presStyleIdx="0" presStyleCnt="4">
        <dgm:presLayoutVars>
          <dgm:chMax val="1"/>
          <dgm:bulletEnabled val="1"/>
        </dgm:presLayoutVars>
      </dgm:prSet>
      <dgm:spPr/>
      <dgm:t>
        <a:bodyPr/>
        <a:lstStyle/>
        <a:p>
          <a:endParaRPr lang="ru-RU"/>
        </a:p>
      </dgm:t>
    </dgm:pt>
    <dgm:pt modelId="{C114774A-26B6-3F4A-9C61-D7A2F0621E99}" type="pres">
      <dgm:prSet presAssocID="{3344ED6B-D81F-494B-9FFC-0AA7F108D718}" presName="quadrant2" presStyleLbl="node1" presStyleIdx="1" presStyleCnt="4">
        <dgm:presLayoutVars>
          <dgm:chMax val="1"/>
          <dgm:bulletEnabled val="1"/>
        </dgm:presLayoutVars>
      </dgm:prSet>
      <dgm:spPr/>
      <dgm:t>
        <a:bodyPr/>
        <a:lstStyle/>
        <a:p>
          <a:endParaRPr lang="ru-RU"/>
        </a:p>
      </dgm:t>
    </dgm:pt>
    <dgm:pt modelId="{74601EAE-EE96-7F45-81EB-2179E127461D}" type="pres">
      <dgm:prSet presAssocID="{3344ED6B-D81F-494B-9FFC-0AA7F108D718}" presName="quadrant3" presStyleLbl="node1" presStyleIdx="2" presStyleCnt="4">
        <dgm:presLayoutVars>
          <dgm:chMax val="1"/>
          <dgm:bulletEnabled val="1"/>
        </dgm:presLayoutVars>
      </dgm:prSet>
      <dgm:spPr/>
      <dgm:t>
        <a:bodyPr/>
        <a:lstStyle/>
        <a:p>
          <a:endParaRPr lang="ru-RU"/>
        </a:p>
      </dgm:t>
    </dgm:pt>
    <dgm:pt modelId="{838DF0D3-19C2-684C-9FC0-3FCB2E08B2CC}" type="pres">
      <dgm:prSet presAssocID="{3344ED6B-D81F-494B-9FFC-0AA7F108D718}" presName="quadrant4" presStyleLbl="node1" presStyleIdx="3" presStyleCnt="4">
        <dgm:presLayoutVars>
          <dgm:chMax val="1"/>
          <dgm:bulletEnabled val="1"/>
        </dgm:presLayoutVars>
      </dgm:prSet>
      <dgm:spPr/>
      <dgm:t>
        <a:bodyPr/>
        <a:lstStyle/>
        <a:p>
          <a:endParaRPr lang="ru-RU"/>
        </a:p>
      </dgm:t>
    </dgm:pt>
    <dgm:pt modelId="{1913DDA3-8B13-524C-A24D-38E01A2EF1D5}" type="pres">
      <dgm:prSet presAssocID="{3344ED6B-D81F-494B-9FFC-0AA7F108D718}" presName="quadrantPlaceholder" presStyleCnt="0"/>
      <dgm:spPr/>
    </dgm:pt>
    <dgm:pt modelId="{A5F92C2A-A2A0-D046-AB40-7F1AC9A8B702}" type="pres">
      <dgm:prSet presAssocID="{3344ED6B-D81F-494B-9FFC-0AA7F108D718}" presName="center1" presStyleLbl="fgShp" presStyleIdx="0" presStyleCnt="2"/>
      <dgm:spPr/>
    </dgm:pt>
    <dgm:pt modelId="{00C730F8-984C-684E-B3E1-F26471FBCD79}" type="pres">
      <dgm:prSet presAssocID="{3344ED6B-D81F-494B-9FFC-0AA7F108D718}" presName="center2" presStyleLbl="fgShp" presStyleIdx="1" presStyleCnt="2"/>
      <dgm:spPr/>
    </dgm:pt>
  </dgm:ptLst>
  <dgm:cxnLst>
    <dgm:cxn modelId="{82112FA5-F0FB-C745-B2F5-C714F3282A63}" type="presOf" srcId="{FFFB59DC-8C9F-FC4F-856A-2578309A28ED}" destId="{74601EAE-EE96-7F45-81EB-2179E127461D}" srcOrd="0" destOrd="0" presId="urn:microsoft.com/office/officeart/2005/8/layout/cycle4#1"/>
    <dgm:cxn modelId="{03877E7D-9E6D-0A4B-9841-4C642CFA230E}" type="presOf" srcId="{108F91FD-4477-4549-A920-CDD5EC62CBBC}" destId="{B665B1BE-0FAD-AA40-B390-1850C49F316C}" srcOrd="0" destOrd="0" presId="urn:microsoft.com/office/officeart/2005/8/layout/cycle4#1"/>
    <dgm:cxn modelId="{C9DE39DA-0A32-1F48-9614-860B21B7A65D}" srcId="{910C5202-F124-D14D-B1AA-6E8F0E7AEC6B}" destId="{108F91FD-4477-4549-A920-CDD5EC62CBBC}" srcOrd="0" destOrd="0" parTransId="{653FF520-901C-DB47-A13A-B1D27A710FC6}" sibTransId="{A190A46F-275A-9C42-9B36-3B703F98989F}"/>
    <dgm:cxn modelId="{9B66B6A1-CFDD-D342-9440-E0111FDA4E07}" srcId="{3344ED6B-D81F-494B-9FFC-0AA7F108D718}" destId="{C4F7E62B-542E-2849-9BED-86D827B66DFD}" srcOrd="0" destOrd="0" parTransId="{3E937E51-8C22-1D44-8464-6A9E804D9811}" sibTransId="{B9DF8F8A-3D01-554D-B8B5-3FA06C0EEDA9}"/>
    <dgm:cxn modelId="{C2F53887-8D87-1646-8546-87FFFCEEA4F7}" type="presOf" srcId="{444CEF69-E2B1-5A41-9A29-B9A52679D23F}" destId="{62A5CD91-9E61-474C-81CD-896FDBDE012D}" srcOrd="0" destOrd="0" presId="urn:microsoft.com/office/officeart/2005/8/layout/cycle4#1"/>
    <dgm:cxn modelId="{8B20F6CB-95F4-424A-AB69-3D36B15BDFC4}" srcId="{3344ED6B-D81F-494B-9FFC-0AA7F108D718}" destId="{8C53DF36-B336-DD40-9F22-59D932A7DEFE}" srcOrd="3" destOrd="0" parTransId="{A7220834-444F-FA4B-A693-A6FDE4F7480E}" sibTransId="{7405533B-61BE-0044-AACC-5B15EA833F10}"/>
    <dgm:cxn modelId="{09B3C5FD-BEA1-E34E-BC18-4EB1B352E62F}" srcId="{3344ED6B-D81F-494B-9FFC-0AA7F108D718}" destId="{910C5202-F124-D14D-B1AA-6E8F0E7AEC6B}" srcOrd="1" destOrd="0" parTransId="{3519092E-F79B-6F43-BE65-9E12AA24F166}" sibTransId="{7C79D0CB-3729-164F-99FF-241669EFBE2E}"/>
    <dgm:cxn modelId="{9E505162-0AAB-EE46-A549-7610BDD07D72}" srcId="{8C53DF36-B336-DD40-9F22-59D932A7DEFE}" destId="{97A3209F-3079-B640-92FE-EF00F2C4F8EF}" srcOrd="0" destOrd="0" parTransId="{DBA5EA38-35F9-8E49-B636-C6C69730BE2A}" sibTransId="{F2AD0AD0-8D64-6C4F-BFB0-F6E831BDE59C}"/>
    <dgm:cxn modelId="{2AE2B6E8-C5E7-554E-8D43-3EDE0AA57F91}" type="presOf" srcId="{444CEF69-E2B1-5A41-9A29-B9A52679D23F}" destId="{CEE3A822-C764-6F46-93AF-6BB6B6881E08}" srcOrd="1" destOrd="0" presId="urn:microsoft.com/office/officeart/2005/8/layout/cycle4#1"/>
    <dgm:cxn modelId="{E94FA299-DB4B-5A40-9F12-5F2D3FAA8C9E}" type="presOf" srcId="{3344ED6B-D81F-494B-9FFC-0AA7F108D718}" destId="{EE4923E6-334C-A94B-9C39-BD1BC378D33F}" srcOrd="0" destOrd="0" presId="urn:microsoft.com/office/officeart/2005/8/layout/cycle4#1"/>
    <dgm:cxn modelId="{FA4D55FD-DFCF-BC49-AC94-4F9C69F4AA1C}" type="presOf" srcId="{C4F7E62B-542E-2849-9BED-86D827B66DFD}" destId="{3ABA66D0-C761-CB4C-AA3F-0C7AAA2DD63D}" srcOrd="0" destOrd="0" presId="urn:microsoft.com/office/officeart/2005/8/layout/cycle4#1"/>
    <dgm:cxn modelId="{964355F5-1326-B541-9479-16CEDD42C175}" type="presOf" srcId="{97A3209F-3079-B640-92FE-EF00F2C4F8EF}" destId="{FF132369-CABB-DD40-939C-E3402E70B8F5}" srcOrd="0" destOrd="0" presId="urn:microsoft.com/office/officeart/2005/8/layout/cycle4#1"/>
    <dgm:cxn modelId="{7B62C957-5D20-524C-BAEC-73F87A5FF891}" type="presOf" srcId="{97A3209F-3079-B640-92FE-EF00F2C4F8EF}" destId="{784E4885-8C92-114A-A042-72EF5DA88C62}" srcOrd="1" destOrd="0" presId="urn:microsoft.com/office/officeart/2005/8/layout/cycle4#1"/>
    <dgm:cxn modelId="{4FA3A7B1-07EA-B94C-8E42-7585D6E7D051}" type="presOf" srcId="{108F91FD-4477-4549-A920-CDD5EC62CBBC}" destId="{21E94F02-9038-B848-9965-2931436ABAAE}" srcOrd="1" destOrd="0" presId="urn:microsoft.com/office/officeart/2005/8/layout/cycle4#1"/>
    <dgm:cxn modelId="{3AA99ADA-5618-C642-BD52-CAD655AD00A5}" type="presOf" srcId="{612FE407-3945-6448-BFA0-05808CF156C0}" destId="{799DFF02-203B-814F-B177-4087A909D8C8}" srcOrd="1" destOrd="0" presId="urn:microsoft.com/office/officeart/2005/8/layout/cycle4#1"/>
    <dgm:cxn modelId="{6335AA3E-9ADE-0D44-91C5-198A74624FE0}" type="presOf" srcId="{8C53DF36-B336-DD40-9F22-59D932A7DEFE}" destId="{838DF0D3-19C2-684C-9FC0-3FCB2E08B2CC}" srcOrd="0" destOrd="0" presId="urn:microsoft.com/office/officeart/2005/8/layout/cycle4#1"/>
    <dgm:cxn modelId="{A1154067-86E8-2F46-8692-4CFF8AE1FE1C}" srcId="{FFFB59DC-8C9F-FC4F-856A-2578309A28ED}" destId="{444CEF69-E2B1-5A41-9A29-B9A52679D23F}" srcOrd="0" destOrd="0" parTransId="{9544D492-7061-4545-BCEB-F9D97A2E43AA}" sibTransId="{E8F45407-30E1-544D-B064-70E82636CA6C}"/>
    <dgm:cxn modelId="{356146E5-233A-BC41-85EA-843FDB0BC298}" type="presOf" srcId="{612FE407-3945-6448-BFA0-05808CF156C0}" destId="{C59A03C4-7DED-B74F-A751-E9A773C54462}" srcOrd="0" destOrd="0" presId="urn:microsoft.com/office/officeart/2005/8/layout/cycle4#1"/>
    <dgm:cxn modelId="{5EE524FE-6D5F-8148-ABC4-9B12D6F4B5EA}" srcId="{C4F7E62B-542E-2849-9BED-86D827B66DFD}" destId="{612FE407-3945-6448-BFA0-05808CF156C0}" srcOrd="0" destOrd="0" parTransId="{9D521999-2792-B34B-B432-621562E83858}" sibTransId="{DACBBCCB-FE8B-3F41-9AAE-44A061A00AE2}"/>
    <dgm:cxn modelId="{7BA56415-9C90-2C48-A259-F573305891AB}" srcId="{3344ED6B-D81F-494B-9FFC-0AA7F108D718}" destId="{FFFB59DC-8C9F-FC4F-856A-2578309A28ED}" srcOrd="2" destOrd="0" parTransId="{C8D68E41-7DB1-7B42-A9D6-842A1D483857}" sibTransId="{53E9CC14-EC76-014D-AEE1-7EA21DAE6F19}"/>
    <dgm:cxn modelId="{5EBE6410-4E61-3D4F-B2D7-31FF8631F965}" type="presOf" srcId="{910C5202-F124-D14D-B1AA-6E8F0E7AEC6B}" destId="{C114774A-26B6-3F4A-9C61-D7A2F0621E99}" srcOrd="0" destOrd="0" presId="urn:microsoft.com/office/officeart/2005/8/layout/cycle4#1"/>
    <dgm:cxn modelId="{0457E2D3-798F-624E-916D-CD321A7648EE}" type="presParOf" srcId="{EE4923E6-334C-A94B-9C39-BD1BC378D33F}" destId="{36D8C9F8-7D00-624D-9084-BB0A62669AF5}" srcOrd="0" destOrd="0" presId="urn:microsoft.com/office/officeart/2005/8/layout/cycle4#1"/>
    <dgm:cxn modelId="{1A7919D5-4B61-EE4D-A1D7-53662F47166B}" type="presParOf" srcId="{36D8C9F8-7D00-624D-9084-BB0A62669AF5}" destId="{AA7ABDA7-485E-5347-82E8-62419559E27C}" srcOrd="0" destOrd="0" presId="urn:microsoft.com/office/officeart/2005/8/layout/cycle4#1"/>
    <dgm:cxn modelId="{EF8D1320-7F97-564E-9B10-3228AA005A02}" type="presParOf" srcId="{AA7ABDA7-485E-5347-82E8-62419559E27C}" destId="{C59A03C4-7DED-B74F-A751-E9A773C54462}" srcOrd="0" destOrd="0" presId="urn:microsoft.com/office/officeart/2005/8/layout/cycle4#1"/>
    <dgm:cxn modelId="{11894327-A6F2-834D-A199-851B6099A278}" type="presParOf" srcId="{AA7ABDA7-485E-5347-82E8-62419559E27C}" destId="{799DFF02-203B-814F-B177-4087A909D8C8}" srcOrd="1" destOrd="0" presId="urn:microsoft.com/office/officeart/2005/8/layout/cycle4#1"/>
    <dgm:cxn modelId="{7E5630DD-C04D-E74F-AC70-DA1E099B69AE}" type="presParOf" srcId="{36D8C9F8-7D00-624D-9084-BB0A62669AF5}" destId="{916277CF-4C2A-2747-8E67-8D0F8C86A14D}" srcOrd="1" destOrd="0" presId="urn:microsoft.com/office/officeart/2005/8/layout/cycle4#1"/>
    <dgm:cxn modelId="{F275638E-F48E-D44E-BC17-7BFCE13B2A73}" type="presParOf" srcId="{916277CF-4C2A-2747-8E67-8D0F8C86A14D}" destId="{B665B1BE-0FAD-AA40-B390-1850C49F316C}" srcOrd="0" destOrd="0" presId="urn:microsoft.com/office/officeart/2005/8/layout/cycle4#1"/>
    <dgm:cxn modelId="{0DD1B17A-07E2-6C4E-AD71-5162A771412D}" type="presParOf" srcId="{916277CF-4C2A-2747-8E67-8D0F8C86A14D}" destId="{21E94F02-9038-B848-9965-2931436ABAAE}" srcOrd="1" destOrd="0" presId="urn:microsoft.com/office/officeart/2005/8/layout/cycle4#1"/>
    <dgm:cxn modelId="{6F3D3059-20F9-584D-AE66-1B77480B0D14}" type="presParOf" srcId="{36D8C9F8-7D00-624D-9084-BB0A62669AF5}" destId="{05D7279B-9A0E-A44E-A6B6-F7A640588DD7}" srcOrd="2" destOrd="0" presId="urn:microsoft.com/office/officeart/2005/8/layout/cycle4#1"/>
    <dgm:cxn modelId="{DC8F9CD5-F774-E24F-B1C8-C66C5C0C0436}" type="presParOf" srcId="{05D7279B-9A0E-A44E-A6B6-F7A640588DD7}" destId="{62A5CD91-9E61-474C-81CD-896FDBDE012D}" srcOrd="0" destOrd="0" presId="urn:microsoft.com/office/officeart/2005/8/layout/cycle4#1"/>
    <dgm:cxn modelId="{3C838DF8-7305-A347-90C8-1CA547A1E398}" type="presParOf" srcId="{05D7279B-9A0E-A44E-A6B6-F7A640588DD7}" destId="{CEE3A822-C764-6F46-93AF-6BB6B6881E08}" srcOrd="1" destOrd="0" presId="urn:microsoft.com/office/officeart/2005/8/layout/cycle4#1"/>
    <dgm:cxn modelId="{369817E3-CD1B-6449-9D6B-D48B46B486E4}" type="presParOf" srcId="{36D8C9F8-7D00-624D-9084-BB0A62669AF5}" destId="{29B31C88-6E93-0A4C-8EE5-4FF8E1EF4BA4}" srcOrd="3" destOrd="0" presId="urn:microsoft.com/office/officeart/2005/8/layout/cycle4#1"/>
    <dgm:cxn modelId="{2561CE33-E83B-F44E-BA24-1F903E5157A8}" type="presParOf" srcId="{29B31C88-6E93-0A4C-8EE5-4FF8E1EF4BA4}" destId="{FF132369-CABB-DD40-939C-E3402E70B8F5}" srcOrd="0" destOrd="0" presId="urn:microsoft.com/office/officeart/2005/8/layout/cycle4#1"/>
    <dgm:cxn modelId="{EF9CAD82-A71C-D44C-A6E8-4FF8045EF410}" type="presParOf" srcId="{29B31C88-6E93-0A4C-8EE5-4FF8E1EF4BA4}" destId="{784E4885-8C92-114A-A042-72EF5DA88C62}" srcOrd="1" destOrd="0" presId="urn:microsoft.com/office/officeart/2005/8/layout/cycle4#1"/>
    <dgm:cxn modelId="{09FF7656-BCE5-CA4C-BFF7-BBBBBEB5302A}" type="presParOf" srcId="{36D8C9F8-7D00-624D-9084-BB0A62669AF5}" destId="{AE2FD6B6-55C5-5C4A-BDD0-51178FF33B3E}" srcOrd="4" destOrd="0" presId="urn:microsoft.com/office/officeart/2005/8/layout/cycle4#1"/>
    <dgm:cxn modelId="{79218FAE-9C23-DF47-948B-0496144CE649}" type="presParOf" srcId="{EE4923E6-334C-A94B-9C39-BD1BC378D33F}" destId="{BBEE4A8E-883E-DB4F-9139-0F2C93EF9F1C}" srcOrd="1" destOrd="0" presId="urn:microsoft.com/office/officeart/2005/8/layout/cycle4#1"/>
    <dgm:cxn modelId="{2FCD8D94-BD1F-D34C-91E0-CBE886F93C70}" type="presParOf" srcId="{BBEE4A8E-883E-DB4F-9139-0F2C93EF9F1C}" destId="{3ABA66D0-C761-CB4C-AA3F-0C7AAA2DD63D}" srcOrd="0" destOrd="0" presId="urn:microsoft.com/office/officeart/2005/8/layout/cycle4#1"/>
    <dgm:cxn modelId="{83D78B90-C874-A34A-9748-4BA64598AE58}" type="presParOf" srcId="{BBEE4A8E-883E-DB4F-9139-0F2C93EF9F1C}" destId="{C114774A-26B6-3F4A-9C61-D7A2F0621E99}" srcOrd="1" destOrd="0" presId="urn:microsoft.com/office/officeart/2005/8/layout/cycle4#1"/>
    <dgm:cxn modelId="{D7988E76-7DA8-1940-B734-DEBBA7F34ABC}" type="presParOf" srcId="{BBEE4A8E-883E-DB4F-9139-0F2C93EF9F1C}" destId="{74601EAE-EE96-7F45-81EB-2179E127461D}" srcOrd="2" destOrd="0" presId="urn:microsoft.com/office/officeart/2005/8/layout/cycle4#1"/>
    <dgm:cxn modelId="{F9BFCBCA-81F1-204E-BB3A-2514C879B7B5}" type="presParOf" srcId="{BBEE4A8E-883E-DB4F-9139-0F2C93EF9F1C}" destId="{838DF0D3-19C2-684C-9FC0-3FCB2E08B2CC}" srcOrd="3" destOrd="0" presId="urn:microsoft.com/office/officeart/2005/8/layout/cycle4#1"/>
    <dgm:cxn modelId="{D7FBAE0A-427E-7E4E-B4D0-D4147A1C5D76}" type="presParOf" srcId="{BBEE4A8E-883E-DB4F-9139-0F2C93EF9F1C}" destId="{1913DDA3-8B13-524C-A24D-38E01A2EF1D5}" srcOrd="4" destOrd="0" presId="urn:microsoft.com/office/officeart/2005/8/layout/cycle4#1"/>
    <dgm:cxn modelId="{71A1935D-42DE-504C-830F-AF4445357136}" type="presParOf" srcId="{EE4923E6-334C-A94B-9C39-BD1BC378D33F}" destId="{A5F92C2A-A2A0-D046-AB40-7F1AC9A8B702}" srcOrd="2" destOrd="0" presId="urn:microsoft.com/office/officeart/2005/8/layout/cycle4#1"/>
    <dgm:cxn modelId="{CDA848DB-2929-B041-A509-883C6997E975}" type="presParOf" srcId="{EE4923E6-334C-A94B-9C39-BD1BC378D33F}" destId="{00C730F8-984C-684E-B3E1-F26471FBCD79}" srcOrd="3" destOrd="0" presId="urn:microsoft.com/office/officeart/2005/8/layout/cycle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50C64BB-1460-EF42-815F-F42A9081DA9D}"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ru-RU"/>
        </a:p>
      </dgm:t>
    </dgm:pt>
    <dgm:pt modelId="{A92A2DE4-B0B3-9D45-B5E2-2BF27B369127}">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2000" b="1" dirty="0" smtClean="0">
              <a:solidFill>
                <a:schemeClr val="tx2">
                  <a:lumMod val="75000"/>
                </a:schemeClr>
              </a:solidFill>
            </a:rPr>
            <a:t>«Формирование механизмов государственно-общественного управления: Управляющий совет и общественно-профессиональная экспертиза деятельности образовательной организации» </a:t>
          </a:r>
          <a:endParaRPr lang="ru-RU" sz="2000" b="1" dirty="0">
            <a:solidFill>
              <a:schemeClr val="tx2">
                <a:lumMod val="75000"/>
              </a:schemeClr>
            </a:solidFill>
          </a:endParaRPr>
        </a:p>
      </dgm:t>
    </dgm:pt>
    <dgm:pt modelId="{84EDB143-201C-A84C-8DBB-36DA23DE5EA1}" type="parTrans" cxnId="{903F3D58-358E-E540-A33F-EDA81F3B4513}">
      <dgm:prSet/>
      <dgm:spPr/>
      <dgm:t>
        <a:bodyPr/>
        <a:lstStyle/>
        <a:p>
          <a:endParaRPr lang="ru-RU" sz="2000"/>
        </a:p>
      </dgm:t>
    </dgm:pt>
    <dgm:pt modelId="{18D52247-6A9D-C84D-98BC-E4C482666282}" type="sibTrans" cxnId="{903F3D58-358E-E540-A33F-EDA81F3B4513}">
      <dgm:prSet/>
      <dgm:spPr/>
      <dgm:t>
        <a:bodyPr/>
        <a:lstStyle/>
        <a:p>
          <a:endParaRPr lang="ru-RU" sz="2000"/>
        </a:p>
      </dgm:t>
    </dgm:pt>
    <dgm:pt modelId="{79A106E6-BB9C-9F4B-BF93-3165C2053762}">
      <dgm:prSet phldrT="[Текст]" custT="1"/>
      <dgm:spPr/>
      <dgm:t>
        <a:bodyPr/>
        <a:lstStyle/>
        <a:p>
          <a:r>
            <a:rPr lang="ru-RU" sz="2000" b="1" dirty="0" smtClean="0">
              <a:solidFill>
                <a:schemeClr val="tx2">
                  <a:lumMod val="75000"/>
                </a:schemeClr>
              </a:solidFill>
            </a:rPr>
            <a:t>«Менеджмент в образовании»</a:t>
          </a:r>
          <a:endParaRPr lang="ru-RU" sz="2000" b="1" dirty="0">
            <a:solidFill>
              <a:schemeClr val="tx2">
                <a:lumMod val="75000"/>
              </a:schemeClr>
            </a:solidFill>
          </a:endParaRPr>
        </a:p>
      </dgm:t>
    </dgm:pt>
    <dgm:pt modelId="{D8FC7561-373B-7F4B-8215-B3C8A66E8AD8}" type="parTrans" cxnId="{C355C565-C123-894B-AED2-B61C24085C61}">
      <dgm:prSet/>
      <dgm:spPr/>
      <dgm:t>
        <a:bodyPr/>
        <a:lstStyle/>
        <a:p>
          <a:endParaRPr lang="ru-RU" sz="2000"/>
        </a:p>
      </dgm:t>
    </dgm:pt>
    <dgm:pt modelId="{92768170-4BBD-3646-8217-E698AB4423F8}" type="sibTrans" cxnId="{C355C565-C123-894B-AED2-B61C24085C61}">
      <dgm:prSet/>
      <dgm:spPr/>
      <dgm:t>
        <a:bodyPr/>
        <a:lstStyle/>
        <a:p>
          <a:endParaRPr lang="ru-RU" sz="2000"/>
        </a:p>
      </dgm:t>
    </dgm:pt>
    <dgm:pt modelId="{A6E10004-A148-43C5-91FE-BE53078001CA}">
      <dgm:prSet custT="1"/>
      <dgm:spPr/>
      <dgm:t>
        <a:bodyPr/>
        <a:lstStyle/>
        <a:p>
          <a:r>
            <a:rPr lang="ru-RU" sz="2000" b="1" dirty="0" smtClean="0">
              <a:solidFill>
                <a:schemeClr val="tx2">
                  <a:lumMod val="75000"/>
                </a:schemeClr>
              </a:solidFill>
            </a:rPr>
            <a:t>«Реализация государственно-общественного характера управления образованием на уровне образовательной организации» (с использованием дистанционных образовательных технологий) </a:t>
          </a:r>
          <a:r>
            <a:rPr lang="ru-RU" sz="1800" b="1" dirty="0" smtClean="0">
              <a:solidFill>
                <a:schemeClr val="tx2">
                  <a:lumMod val="75000"/>
                </a:schemeClr>
              </a:solidFill>
              <a:latin typeface="Times New Roman" pitchFamily="18" charset="0"/>
              <a:cs typeface="Times New Roman" pitchFamily="18" charset="0"/>
            </a:rPr>
            <a:t/>
          </a:r>
          <a:br>
            <a:rPr lang="ru-RU" sz="1800" b="1" dirty="0" smtClean="0">
              <a:solidFill>
                <a:schemeClr val="tx2">
                  <a:lumMod val="75000"/>
                </a:schemeClr>
              </a:solidFill>
              <a:latin typeface="Times New Roman" pitchFamily="18" charset="0"/>
              <a:cs typeface="Times New Roman" pitchFamily="18" charset="0"/>
            </a:rPr>
          </a:br>
          <a:endParaRPr lang="ru-RU" sz="1800" b="1" dirty="0" smtClean="0">
            <a:solidFill>
              <a:schemeClr val="tx2">
                <a:lumMod val="75000"/>
              </a:schemeClr>
            </a:solidFill>
            <a:latin typeface="Times New Roman" pitchFamily="18" charset="0"/>
            <a:cs typeface="Times New Roman" pitchFamily="18" charset="0"/>
          </a:endParaRPr>
        </a:p>
      </dgm:t>
    </dgm:pt>
    <dgm:pt modelId="{97E025BA-FF7A-4DDB-9E73-8ED6532F2A89}" type="parTrans" cxnId="{282D429D-8AA2-4760-87BB-8B4D8EE0B723}">
      <dgm:prSet/>
      <dgm:spPr/>
      <dgm:t>
        <a:bodyPr/>
        <a:lstStyle/>
        <a:p>
          <a:endParaRPr lang="ru-RU"/>
        </a:p>
      </dgm:t>
    </dgm:pt>
    <dgm:pt modelId="{20025F16-C1A8-463A-A29F-CEA6D094B477}" type="sibTrans" cxnId="{282D429D-8AA2-4760-87BB-8B4D8EE0B723}">
      <dgm:prSet/>
      <dgm:spPr/>
      <dgm:t>
        <a:bodyPr/>
        <a:lstStyle/>
        <a:p>
          <a:endParaRPr lang="ru-RU"/>
        </a:p>
      </dgm:t>
    </dgm:pt>
    <dgm:pt modelId="{536648B6-8AF2-DD40-A0DF-DCA28AD920F5}" type="pres">
      <dgm:prSet presAssocID="{050C64BB-1460-EF42-815F-F42A9081DA9D}" presName="linear" presStyleCnt="0">
        <dgm:presLayoutVars>
          <dgm:dir/>
          <dgm:animLvl val="lvl"/>
          <dgm:resizeHandles val="exact"/>
        </dgm:presLayoutVars>
      </dgm:prSet>
      <dgm:spPr/>
      <dgm:t>
        <a:bodyPr/>
        <a:lstStyle/>
        <a:p>
          <a:endParaRPr lang="ru-RU"/>
        </a:p>
      </dgm:t>
    </dgm:pt>
    <dgm:pt modelId="{2766364C-30E3-0845-8EC1-7F1E74A043EB}" type="pres">
      <dgm:prSet presAssocID="{A92A2DE4-B0B3-9D45-B5E2-2BF27B369127}" presName="parentLin" presStyleCnt="0"/>
      <dgm:spPr/>
    </dgm:pt>
    <dgm:pt modelId="{70B6C522-DE85-1E44-9DCB-2D287E90D9F9}" type="pres">
      <dgm:prSet presAssocID="{A92A2DE4-B0B3-9D45-B5E2-2BF27B369127}" presName="parentLeftMargin" presStyleLbl="node1" presStyleIdx="0" presStyleCnt="3"/>
      <dgm:spPr/>
      <dgm:t>
        <a:bodyPr/>
        <a:lstStyle/>
        <a:p>
          <a:endParaRPr lang="ru-RU"/>
        </a:p>
      </dgm:t>
    </dgm:pt>
    <dgm:pt modelId="{383BB39B-9BD8-1E4E-96D4-8D7402BFCE33}" type="pres">
      <dgm:prSet presAssocID="{A92A2DE4-B0B3-9D45-B5E2-2BF27B369127}" presName="parentText" presStyleLbl="node1" presStyleIdx="0" presStyleCnt="3" custScaleX="127849" custScaleY="464489" custLinFactNeighborX="5234" custLinFactNeighborY="-5014">
        <dgm:presLayoutVars>
          <dgm:chMax val="0"/>
          <dgm:bulletEnabled val="1"/>
        </dgm:presLayoutVars>
      </dgm:prSet>
      <dgm:spPr/>
      <dgm:t>
        <a:bodyPr/>
        <a:lstStyle/>
        <a:p>
          <a:endParaRPr lang="ru-RU"/>
        </a:p>
      </dgm:t>
    </dgm:pt>
    <dgm:pt modelId="{9CA687B2-13AB-7146-98A9-BB69BA893D06}" type="pres">
      <dgm:prSet presAssocID="{A92A2DE4-B0B3-9D45-B5E2-2BF27B369127}" presName="negativeSpace" presStyleCnt="0"/>
      <dgm:spPr/>
    </dgm:pt>
    <dgm:pt modelId="{BD8B607C-8537-F546-9E81-ED2B098B3065}" type="pres">
      <dgm:prSet presAssocID="{A92A2DE4-B0B3-9D45-B5E2-2BF27B369127}" presName="childText" presStyleLbl="conFgAcc1" presStyleIdx="0" presStyleCnt="3">
        <dgm:presLayoutVars>
          <dgm:bulletEnabled val="1"/>
        </dgm:presLayoutVars>
      </dgm:prSet>
      <dgm:spPr/>
    </dgm:pt>
    <dgm:pt modelId="{E8074403-EAA1-C940-B12A-9E0394C0468A}" type="pres">
      <dgm:prSet presAssocID="{18D52247-6A9D-C84D-98BC-E4C482666282}" presName="spaceBetweenRectangles" presStyleCnt="0"/>
      <dgm:spPr/>
    </dgm:pt>
    <dgm:pt modelId="{7AF47812-6747-5C44-B112-8C2C0EA7BE85}" type="pres">
      <dgm:prSet presAssocID="{79A106E6-BB9C-9F4B-BF93-3165C2053762}" presName="parentLin" presStyleCnt="0"/>
      <dgm:spPr/>
    </dgm:pt>
    <dgm:pt modelId="{391EDA87-9623-3942-A4E6-1F37CDE05BE6}" type="pres">
      <dgm:prSet presAssocID="{79A106E6-BB9C-9F4B-BF93-3165C2053762}" presName="parentLeftMargin" presStyleLbl="node1" presStyleIdx="0" presStyleCnt="3"/>
      <dgm:spPr/>
      <dgm:t>
        <a:bodyPr/>
        <a:lstStyle/>
        <a:p>
          <a:endParaRPr lang="ru-RU"/>
        </a:p>
      </dgm:t>
    </dgm:pt>
    <dgm:pt modelId="{8F3E9CDE-E3F9-0E4E-8024-6BD90BD86382}" type="pres">
      <dgm:prSet presAssocID="{79A106E6-BB9C-9F4B-BF93-3165C2053762}" presName="parentText" presStyleLbl="node1" presStyleIdx="1" presStyleCnt="3" custScaleX="128893" custScaleY="239548" custLinFactNeighborX="7851">
        <dgm:presLayoutVars>
          <dgm:chMax val="0"/>
          <dgm:bulletEnabled val="1"/>
        </dgm:presLayoutVars>
      </dgm:prSet>
      <dgm:spPr/>
      <dgm:t>
        <a:bodyPr/>
        <a:lstStyle/>
        <a:p>
          <a:endParaRPr lang="ru-RU"/>
        </a:p>
      </dgm:t>
    </dgm:pt>
    <dgm:pt modelId="{4442D99E-5D1C-6241-A3F9-29E7E9E6AC9F}" type="pres">
      <dgm:prSet presAssocID="{79A106E6-BB9C-9F4B-BF93-3165C2053762}" presName="negativeSpace" presStyleCnt="0"/>
      <dgm:spPr/>
    </dgm:pt>
    <dgm:pt modelId="{7021DC40-3969-2E44-A0E2-85498023DDFE}" type="pres">
      <dgm:prSet presAssocID="{79A106E6-BB9C-9F4B-BF93-3165C2053762}" presName="childText" presStyleLbl="conFgAcc1" presStyleIdx="1" presStyleCnt="3">
        <dgm:presLayoutVars>
          <dgm:bulletEnabled val="1"/>
        </dgm:presLayoutVars>
      </dgm:prSet>
      <dgm:spPr/>
    </dgm:pt>
    <dgm:pt modelId="{2D1BD47A-402A-4BD2-866D-94E6995719A5}" type="pres">
      <dgm:prSet presAssocID="{92768170-4BBD-3646-8217-E698AB4423F8}" presName="spaceBetweenRectangles" presStyleCnt="0"/>
      <dgm:spPr/>
    </dgm:pt>
    <dgm:pt modelId="{AC34A203-DE48-4642-81BE-C90DCC07E05B}" type="pres">
      <dgm:prSet presAssocID="{A6E10004-A148-43C5-91FE-BE53078001CA}" presName="parentLin" presStyleCnt="0"/>
      <dgm:spPr/>
    </dgm:pt>
    <dgm:pt modelId="{F3C9DB3F-EDFA-4B59-AFAC-480CE8EF460A}" type="pres">
      <dgm:prSet presAssocID="{A6E10004-A148-43C5-91FE-BE53078001CA}" presName="parentLeftMargin" presStyleLbl="node1" presStyleIdx="1" presStyleCnt="3"/>
      <dgm:spPr/>
      <dgm:t>
        <a:bodyPr/>
        <a:lstStyle/>
        <a:p>
          <a:endParaRPr lang="ru-RU"/>
        </a:p>
      </dgm:t>
    </dgm:pt>
    <dgm:pt modelId="{91C93623-8D7D-4ECB-8223-313B2069BC65}" type="pres">
      <dgm:prSet presAssocID="{A6E10004-A148-43C5-91FE-BE53078001CA}" presName="parentText" presStyleLbl="node1" presStyleIdx="2" presStyleCnt="3" custScaleX="129594" custScaleY="444998" custLinFactNeighborX="6078" custLinFactNeighborY="-9458">
        <dgm:presLayoutVars>
          <dgm:chMax val="0"/>
          <dgm:bulletEnabled val="1"/>
        </dgm:presLayoutVars>
      </dgm:prSet>
      <dgm:spPr/>
      <dgm:t>
        <a:bodyPr/>
        <a:lstStyle/>
        <a:p>
          <a:endParaRPr lang="ru-RU"/>
        </a:p>
      </dgm:t>
    </dgm:pt>
    <dgm:pt modelId="{CD9E01F9-8FAF-48A7-88C2-089D389BD9BC}" type="pres">
      <dgm:prSet presAssocID="{A6E10004-A148-43C5-91FE-BE53078001CA}" presName="negativeSpace" presStyleCnt="0"/>
      <dgm:spPr/>
    </dgm:pt>
    <dgm:pt modelId="{0DE9626C-2A06-4C7C-BE19-3DCBD6A837A7}" type="pres">
      <dgm:prSet presAssocID="{A6E10004-A148-43C5-91FE-BE53078001CA}" presName="childText" presStyleLbl="conFgAcc1" presStyleIdx="2" presStyleCnt="3">
        <dgm:presLayoutVars>
          <dgm:bulletEnabled val="1"/>
        </dgm:presLayoutVars>
      </dgm:prSet>
      <dgm:spPr/>
    </dgm:pt>
  </dgm:ptLst>
  <dgm:cxnLst>
    <dgm:cxn modelId="{72442F03-9963-5B47-BF15-E2E92A3BC8F0}" type="presOf" srcId="{A92A2DE4-B0B3-9D45-B5E2-2BF27B369127}" destId="{70B6C522-DE85-1E44-9DCB-2D287E90D9F9}" srcOrd="0" destOrd="0" presId="urn:microsoft.com/office/officeart/2005/8/layout/list1"/>
    <dgm:cxn modelId="{BC206072-78F6-3543-B8C9-AE6CA8757ABE}" type="presOf" srcId="{A92A2DE4-B0B3-9D45-B5E2-2BF27B369127}" destId="{383BB39B-9BD8-1E4E-96D4-8D7402BFCE33}" srcOrd="1" destOrd="0" presId="urn:microsoft.com/office/officeart/2005/8/layout/list1"/>
    <dgm:cxn modelId="{903F3D58-358E-E540-A33F-EDA81F3B4513}" srcId="{050C64BB-1460-EF42-815F-F42A9081DA9D}" destId="{A92A2DE4-B0B3-9D45-B5E2-2BF27B369127}" srcOrd="0" destOrd="0" parTransId="{84EDB143-201C-A84C-8DBB-36DA23DE5EA1}" sibTransId="{18D52247-6A9D-C84D-98BC-E4C482666282}"/>
    <dgm:cxn modelId="{282D429D-8AA2-4760-87BB-8B4D8EE0B723}" srcId="{050C64BB-1460-EF42-815F-F42A9081DA9D}" destId="{A6E10004-A148-43C5-91FE-BE53078001CA}" srcOrd="2" destOrd="0" parTransId="{97E025BA-FF7A-4DDB-9E73-8ED6532F2A89}" sibTransId="{20025F16-C1A8-463A-A29F-CEA6D094B477}"/>
    <dgm:cxn modelId="{9E02EFF7-38A3-D84F-AED3-EE03EBF0D344}" type="presOf" srcId="{79A106E6-BB9C-9F4B-BF93-3165C2053762}" destId="{391EDA87-9623-3942-A4E6-1F37CDE05BE6}" srcOrd="0" destOrd="0" presId="urn:microsoft.com/office/officeart/2005/8/layout/list1"/>
    <dgm:cxn modelId="{6DC06B27-831B-4569-8915-C5B8D5886FAC}" type="presOf" srcId="{A6E10004-A148-43C5-91FE-BE53078001CA}" destId="{91C93623-8D7D-4ECB-8223-313B2069BC65}" srcOrd="1" destOrd="0" presId="urn:microsoft.com/office/officeart/2005/8/layout/list1"/>
    <dgm:cxn modelId="{00097536-B5BB-0045-A70D-71284131556B}" type="presOf" srcId="{79A106E6-BB9C-9F4B-BF93-3165C2053762}" destId="{8F3E9CDE-E3F9-0E4E-8024-6BD90BD86382}" srcOrd="1" destOrd="0" presId="urn:microsoft.com/office/officeart/2005/8/layout/list1"/>
    <dgm:cxn modelId="{F087722E-B8A1-420A-B5EA-E0CEFCBBD500}" type="presOf" srcId="{A6E10004-A148-43C5-91FE-BE53078001CA}" destId="{F3C9DB3F-EDFA-4B59-AFAC-480CE8EF460A}" srcOrd="0" destOrd="0" presId="urn:microsoft.com/office/officeart/2005/8/layout/list1"/>
    <dgm:cxn modelId="{A77C4A21-6F49-1046-8247-FECC7FF849E2}" type="presOf" srcId="{050C64BB-1460-EF42-815F-F42A9081DA9D}" destId="{536648B6-8AF2-DD40-A0DF-DCA28AD920F5}" srcOrd="0" destOrd="0" presId="urn:microsoft.com/office/officeart/2005/8/layout/list1"/>
    <dgm:cxn modelId="{C355C565-C123-894B-AED2-B61C24085C61}" srcId="{050C64BB-1460-EF42-815F-F42A9081DA9D}" destId="{79A106E6-BB9C-9F4B-BF93-3165C2053762}" srcOrd="1" destOrd="0" parTransId="{D8FC7561-373B-7F4B-8215-B3C8A66E8AD8}" sibTransId="{92768170-4BBD-3646-8217-E698AB4423F8}"/>
    <dgm:cxn modelId="{BCEB0B11-CAA4-CE44-9675-19745E1C813D}" type="presParOf" srcId="{536648B6-8AF2-DD40-A0DF-DCA28AD920F5}" destId="{2766364C-30E3-0845-8EC1-7F1E74A043EB}" srcOrd="0" destOrd="0" presId="urn:microsoft.com/office/officeart/2005/8/layout/list1"/>
    <dgm:cxn modelId="{4365D655-66BF-7F4A-9A23-7DE8FE1C1E59}" type="presParOf" srcId="{2766364C-30E3-0845-8EC1-7F1E74A043EB}" destId="{70B6C522-DE85-1E44-9DCB-2D287E90D9F9}" srcOrd="0" destOrd="0" presId="urn:microsoft.com/office/officeart/2005/8/layout/list1"/>
    <dgm:cxn modelId="{1986D4A1-B306-8A4D-A95D-75BF851328AC}" type="presParOf" srcId="{2766364C-30E3-0845-8EC1-7F1E74A043EB}" destId="{383BB39B-9BD8-1E4E-96D4-8D7402BFCE33}" srcOrd="1" destOrd="0" presId="urn:microsoft.com/office/officeart/2005/8/layout/list1"/>
    <dgm:cxn modelId="{490D4F79-A657-F941-A66C-F2CC9529B082}" type="presParOf" srcId="{536648B6-8AF2-DD40-A0DF-DCA28AD920F5}" destId="{9CA687B2-13AB-7146-98A9-BB69BA893D06}" srcOrd="1" destOrd="0" presId="urn:microsoft.com/office/officeart/2005/8/layout/list1"/>
    <dgm:cxn modelId="{E934C0BB-2D23-4346-9844-0CB493E8DDE6}" type="presParOf" srcId="{536648B6-8AF2-DD40-A0DF-DCA28AD920F5}" destId="{BD8B607C-8537-F546-9E81-ED2B098B3065}" srcOrd="2" destOrd="0" presId="urn:microsoft.com/office/officeart/2005/8/layout/list1"/>
    <dgm:cxn modelId="{DB0A4CD4-AE3B-6C45-8907-D953CE7F4F41}" type="presParOf" srcId="{536648B6-8AF2-DD40-A0DF-DCA28AD920F5}" destId="{E8074403-EAA1-C940-B12A-9E0394C0468A}" srcOrd="3" destOrd="0" presId="urn:microsoft.com/office/officeart/2005/8/layout/list1"/>
    <dgm:cxn modelId="{7867741B-132F-FF4C-ADC1-8ED45A10D4D8}" type="presParOf" srcId="{536648B6-8AF2-DD40-A0DF-DCA28AD920F5}" destId="{7AF47812-6747-5C44-B112-8C2C0EA7BE85}" srcOrd="4" destOrd="0" presId="urn:microsoft.com/office/officeart/2005/8/layout/list1"/>
    <dgm:cxn modelId="{5C475247-FB18-B849-B74B-5A9814076C5B}" type="presParOf" srcId="{7AF47812-6747-5C44-B112-8C2C0EA7BE85}" destId="{391EDA87-9623-3942-A4E6-1F37CDE05BE6}" srcOrd="0" destOrd="0" presId="urn:microsoft.com/office/officeart/2005/8/layout/list1"/>
    <dgm:cxn modelId="{E67E2991-4858-E14C-B4B8-7B4A04AE61D0}" type="presParOf" srcId="{7AF47812-6747-5C44-B112-8C2C0EA7BE85}" destId="{8F3E9CDE-E3F9-0E4E-8024-6BD90BD86382}" srcOrd="1" destOrd="0" presId="urn:microsoft.com/office/officeart/2005/8/layout/list1"/>
    <dgm:cxn modelId="{60B57A56-5675-DD42-A5B8-41D3457CDF04}" type="presParOf" srcId="{536648B6-8AF2-DD40-A0DF-DCA28AD920F5}" destId="{4442D99E-5D1C-6241-A3F9-29E7E9E6AC9F}" srcOrd="5" destOrd="0" presId="urn:microsoft.com/office/officeart/2005/8/layout/list1"/>
    <dgm:cxn modelId="{58475296-5B8C-7F45-984E-D936D148B4A5}" type="presParOf" srcId="{536648B6-8AF2-DD40-A0DF-DCA28AD920F5}" destId="{7021DC40-3969-2E44-A0E2-85498023DDFE}" srcOrd="6" destOrd="0" presId="urn:microsoft.com/office/officeart/2005/8/layout/list1"/>
    <dgm:cxn modelId="{45D3B30C-4CC1-4DF7-97A2-D41C4E012B11}" type="presParOf" srcId="{536648B6-8AF2-DD40-A0DF-DCA28AD920F5}" destId="{2D1BD47A-402A-4BD2-866D-94E6995719A5}" srcOrd="7" destOrd="0" presId="urn:microsoft.com/office/officeart/2005/8/layout/list1"/>
    <dgm:cxn modelId="{742D4545-7966-468D-946C-5A622791A98F}" type="presParOf" srcId="{536648B6-8AF2-DD40-A0DF-DCA28AD920F5}" destId="{AC34A203-DE48-4642-81BE-C90DCC07E05B}" srcOrd="8" destOrd="0" presId="urn:microsoft.com/office/officeart/2005/8/layout/list1"/>
    <dgm:cxn modelId="{ACE4111D-9AEA-422A-832D-2AA9528EC1B7}" type="presParOf" srcId="{AC34A203-DE48-4642-81BE-C90DCC07E05B}" destId="{F3C9DB3F-EDFA-4B59-AFAC-480CE8EF460A}" srcOrd="0" destOrd="0" presId="urn:microsoft.com/office/officeart/2005/8/layout/list1"/>
    <dgm:cxn modelId="{9A2AC8E4-3B37-40F8-A3B3-DE75BB786A1C}" type="presParOf" srcId="{AC34A203-DE48-4642-81BE-C90DCC07E05B}" destId="{91C93623-8D7D-4ECB-8223-313B2069BC65}" srcOrd="1" destOrd="0" presId="urn:microsoft.com/office/officeart/2005/8/layout/list1"/>
    <dgm:cxn modelId="{BEF90C43-EC5D-4DD8-9E73-7EE86DC314F3}" type="presParOf" srcId="{536648B6-8AF2-DD40-A0DF-DCA28AD920F5}" destId="{CD9E01F9-8FAF-48A7-88C2-089D389BD9BC}" srcOrd="9" destOrd="0" presId="urn:microsoft.com/office/officeart/2005/8/layout/list1"/>
    <dgm:cxn modelId="{823DE2C9-5A66-4EBE-8F9A-FC80A14FBA3C}" type="presParOf" srcId="{536648B6-8AF2-DD40-A0DF-DCA28AD920F5}" destId="{0DE9626C-2A06-4C7C-BE19-3DCBD6A837A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50C64BB-1460-EF42-815F-F42A9081DA9D}"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ru-RU"/>
        </a:p>
      </dgm:t>
    </dgm:pt>
    <dgm:pt modelId="{A92A2DE4-B0B3-9D45-B5E2-2BF27B369127}">
      <dgm:prSet phldrT="[Текст]" custT="1"/>
      <dgm:spPr/>
      <dgm:t>
        <a:bodyPr/>
        <a:lstStyle/>
        <a:p>
          <a:pPr algn="ctr"/>
          <a:r>
            <a:rPr lang="ru-RU" sz="2000" b="1" dirty="0" smtClean="0">
              <a:solidFill>
                <a:schemeClr val="tx2">
                  <a:lumMod val="75000"/>
                </a:schemeClr>
              </a:solidFill>
            </a:rPr>
            <a:t>«Методология и практика государственно-общественного управления в ОУ»</a:t>
          </a:r>
          <a:endParaRPr lang="ru-RU" sz="2000" b="1" dirty="0">
            <a:solidFill>
              <a:schemeClr val="tx2">
                <a:lumMod val="75000"/>
              </a:schemeClr>
            </a:solidFill>
          </a:endParaRPr>
        </a:p>
      </dgm:t>
    </dgm:pt>
    <dgm:pt modelId="{84EDB143-201C-A84C-8DBB-36DA23DE5EA1}" type="parTrans" cxnId="{903F3D58-358E-E540-A33F-EDA81F3B4513}">
      <dgm:prSet/>
      <dgm:spPr/>
      <dgm:t>
        <a:bodyPr/>
        <a:lstStyle/>
        <a:p>
          <a:endParaRPr lang="ru-RU" sz="2000"/>
        </a:p>
      </dgm:t>
    </dgm:pt>
    <dgm:pt modelId="{18D52247-6A9D-C84D-98BC-E4C482666282}" type="sibTrans" cxnId="{903F3D58-358E-E540-A33F-EDA81F3B4513}">
      <dgm:prSet/>
      <dgm:spPr/>
      <dgm:t>
        <a:bodyPr/>
        <a:lstStyle/>
        <a:p>
          <a:endParaRPr lang="ru-RU" sz="2000"/>
        </a:p>
      </dgm:t>
    </dgm:pt>
    <dgm:pt modelId="{67EE1368-4A24-1546-9E5F-F028F836595B}">
      <dgm:prSet phldrT="[Текст]" custT="1"/>
      <dgm:spPr/>
      <dgm:t>
        <a:bodyPr/>
        <a:lstStyle/>
        <a:p>
          <a:r>
            <a:rPr lang="ru-RU" sz="2000" b="1" dirty="0" smtClean="0">
              <a:solidFill>
                <a:schemeClr val="tx2">
                  <a:lumMod val="75000"/>
                </a:schemeClr>
              </a:solidFill>
            </a:rPr>
            <a:t>Вариативный модуль «Создание и функционирование автономных образовательных учреждений»</a:t>
          </a:r>
          <a:endParaRPr lang="ru-RU" sz="2000" b="1" dirty="0">
            <a:solidFill>
              <a:schemeClr val="tx2">
                <a:lumMod val="75000"/>
              </a:schemeClr>
            </a:solidFill>
          </a:endParaRPr>
        </a:p>
      </dgm:t>
    </dgm:pt>
    <dgm:pt modelId="{2BDF0932-C589-BB4E-919C-F6FCF350BCEA}" type="parTrans" cxnId="{83AF155E-3343-EA45-9731-C4DFC95E5800}">
      <dgm:prSet/>
      <dgm:spPr/>
      <dgm:t>
        <a:bodyPr/>
        <a:lstStyle/>
        <a:p>
          <a:endParaRPr lang="ru-RU" sz="2000"/>
        </a:p>
      </dgm:t>
    </dgm:pt>
    <dgm:pt modelId="{B46BE0A2-6D51-4742-94E4-FF8CBFCB12BF}" type="sibTrans" cxnId="{83AF155E-3343-EA45-9731-C4DFC95E5800}">
      <dgm:prSet/>
      <dgm:spPr/>
      <dgm:t>
        <a:bodyPr/>
        <a:lstStyle/>
        <a:p>
          <a:endParaRPr lang="ru-RU" sz="2000"/>
        </a:p>
      </dgm:t>
    </dgm:pt>
    <dgm:pt modelId="{79A106E6-BB9C-9F4B-BF93-3165C2053762}">
      <dgm:prSet phldrT="[Текст]" custT="1"/>
      <dgm:spPr/>
      <dgm:t>
        <a:bodyPr/>
        <a:lstStyle/>
        <a:p>
          <a:r>
            <a:rPr lang="ru-RU" sz="2000" b="1" dirty="0" smtClean="0">
              <a:solidFill>
                <a:schemeClr val="tx2">
                  <a:lumMod val="75000"/>
                </a:schemeClr>
              </a:solidFill>
            </a:rPr>
            <a:t>Вариативный модуль «Модели государственно-общественного управления образованием и публичной отчетности на уровне образовательных организаций, муниципальных и региональных образовательных систем»</a:t>
          </a:r>
          <a:endParaRPr lang="ru-RU" sz="2000" b="1" dirty="0">
            <a:solidFill>
              <a:schemeClr val="tx2">
                <a:lumMod val="75000"/>
              </a:schemeClr>
            </a:solidFill>
          </a:endParaRPr>
        </a:p>
      </dgm:t>
    </dgm:pt>
    <dgm:pt modelId="{D8FC7561-373B-7F4B-8215-B3C8A66E8AD8}" type="parTrans" cxnId="{C355C565-C123-894B-AED2-B61C24085C61}">
      <dgm:prSet/>
      <dgm:spPr/>
      <dgm:t>
        <a:bodyPr/>
        <a:lstStyle/>
        <a:p>
          <a:endParaRPr lang="ru-RU" sz="2000"/>
        </a:p>
      </dgm:t>
    </dgm:pt>
    <dgm:pt modelId="{92768170-4BBD-3646-8217-E698AB4423F8}" type="sibTrans" cxnId="{C355C565-C123-894B-AED2-B61C24085C61}">
      <dgm:prSet/>
      <dgm:spPr/>
      <dgm:t>
        <a:bodyPr/>
        <a:lstStyle/>
        <a:p>
          <a:endParaRPr lang="ru-RU" sz="2000"/>
        </a:p>
      </dgm:t>
    </dgm:pt>
    <dgm:pt modelId="{D019F6E4-099E-544D-BE18-CDC0078F77D1}">
      <dgm:prSet custT="1"/>
      <dgm:spPr/>
      <dgm:t>
        <a:bodyPr/>
        <a:lstStyle/>
        <a:p>
          <a:r>
            <a:rPr lang="ru-RU" sz="2000" b="1" dirty="0" smtClean="0">
              <a:solidFill>
                <a:schemeClr val="tx2">
                  <a:lumMod val="75000"/>
                </a:schemeClr>
              </a:solidFill>
            </a:rPr>
            <a:t>Вариативный модуль «Создание и функционирование управляющих советов»</a:t>
          </a:r>
          <a:endParaRPr lang="ru-RU" sz="2000" b="1" dirty="0">
            <a:solidFill>
              <a:schemeClr val="tx2">
                <a:lumMod val="75000"/>
              </a:schemeClr>
            </a:solidFill>
          </a:endParaRPr>
        </a:p>
      </dgm:t>
    </dgm:pt>
    <dgm:pt modelId="{8D53B079-5006-944F-8116-7009D08B20D9}" type="parTrans" cxnId="{F29B0B6F-B0CF-5F44-B637-53E80EF339DF}">
      <dgm:prSet/>
      <dgm:spPr/>
      <dgm:t>
        <a:bodyPr/>
        <a:lstStyle/>
        <a:p>
          <a:endParaRPr lang="ru-RU" sz="2000"/>
        </a:p>
      </dgm:t>
    </dgm:pt>
    <dgm:pt modelId="{0FE9A601-9B8B-7D4C-B895-2BA2C85C4AD8}" type="sibTrans" cxnId="{F29B0B6F-B0CF-5F44-B637-53E80EF339DF}">
      <dgm:prSet/>
      <dgm:spPr/>
      <dgm:t>
        <a:bodyPr/>
        <a:lstStyle/>
        <a:p>
          <a:endParaRPr lang="ru-RU" sz="2000"/>
        </a:p>
      </dgm:t>
    </dgm:pt>
    <dgm:pt modelId="{A0E66A7F-6DB8-4FA7-8DC0-3F6234E82408}">
      <dgm:prSet custT="1"/>
      <dgm:spPr/>
      <dgm:t>
        <a:bodyPr/>
        <a:lstStyle/>
        <a:p>
          <a:r>
            <a:rPr lang="ru-RU" sz="2000" b="1" dirty="0" smtClean="0">
              <a:solidFill>
                <a:schemeClr val="tx2">
                  <a:lumMod val="75000"/>
                </a:schemeClr>
              </a:solidFill>
            </a:rPr>
            <a:t>Вариативный модуль «Современные технологии менеджмента для кадрового резерва образовательных организаций»</a:t>
          </a:r>
          <a:endParaRPr lang="ru-RU" sz="2000" b="1" dirty="0">
            <a:solidFill>
              <a:schemeClr val="tx2">
                <a:lumMod val="75000"/>
              </a:schemeClr>
            </a:solidFill>
          </a:endParaRPr>
        </a:p>
      </dgm:t>
    </dgm:pt>
    <dgm:pt modelId="{CD968853-43E9-40E7-AD8F-662ACE578AD8}" type="parTrans" cxnId="{2A9A3B74-FA7A-4BC5-8364-87CB0BB719BE}">
      <dgm:prSet/>
      <dgm:spPr/>
      <dgm:t>
        <a:bodyPr/>
        <a:lstStyle/>
        <a:p>
          <a:endParaRPr lang="ru-RU"/>
        </a:p>
      </dgm:t>
    </dgm:pt>
    <dgm:pt modelId="{97815B66-8319-4E2A-8A0D-854878DA35D5}" type="sibTrans" cxnId="{2A9A3B74-FA7A-4BC5-8364-87CB0BB719BE}">
      <dgm:prSet/>
      <dgm:spPr/>
      <dgm:t>
        <a:bodyPr/>
        <a:lstStyle/>
        <a:p>
          <a:endParaRPr lang="ru-RU"/>
        </a:p>
      </dgm:t>
    </dgm:pt>
    <dgm:pt modelId="{536648B6-8AF2-DD40-A0DF-DCA28AD920F5}" type="pres">
      <dgm:prSet presAssocID="{050C64BB-1460-EF42-815F-F42A9081DA9D}" presName="linear" presStyleCnt="0">
        <dgm:presLayoutVars>
          <dgm:dir/>
          <dgm:animLvl val="lvl"/>
          <dgm:resizeHandles val="exact"/>
        </dgm:presLayoutVars>
      </dgm:prSet>
      <dgm:spPr/>
      <dgm:t>
        <a:bodyPr/>
        <a:lstStyle/>
        <a:p>
          <a:endParaRPr lang="ru-RU"/>
        </a:p>
      </dgm:t>
    </dgm:pt>
    <dgm:pt modelId="{2766364C-30E3-0845-8EC1-7F1E74A043EB}" type="pres">
      <dgm:prSet presAssocID="{A92A2DE4-B0B3-9D45-B5E2-2BF27B369127}" presName="parentLin" presStyleCnt="0"/>
      <dgm:spPr/>
    </dgm:pt>
    <dgm:pt modelId="{70B6C522-DE85-1E44-9DCB-2D287E90D9F9}" type="pres">
      <dgm:prSet presAssocID="{A92A2DE4-B0B3-9D45-B5E2-2BF27B369127}" presName="parentLeftMargin" presStyleLbl="node1" presStyleIdx="0" presStyleCnt="5"/>
      <dgm:spPr/>
      <dgm:t>
        <a:bodyPr/>
        <a:lstStyle/>
        <a:p>
          <a:endParaRPr lang="ru-RU"/>
        </a:p>
      </dgm:t>
    </dgm:pt>
    <dgm:pt modelId="{383BB39B-9BD8-1E4E-96D4-8D7402BFCE33}" type="pres">
      <dgm:prSet presAssocID="{A92A2DE4-B0B3-9D45-B5E2-2BF27B369127}" presName="parentText" presStyleLbl="node1" presStyleIdx="0" presStyleCnt="5" custScaleX="127849" custScaleY="332002" custLinFactNeighborX="5234" custLinFactNeighborY="-5014">
        <dgm:presLayoutVars>
          <dgm:chMax val="0"/>
          <dgm:bulletEnabled val="1"/>
        </dgm:presLayoutVars>
      </dgm:prSet>
      <dgm:spPr/>
      <dgm:t>
        <a:bodyPr/>
        <a:lstStyle/>
        <a:p>
          <a:endParaRPr lang="ru-RU"/>
        </a:p>
      </dgm:t>
    </dgm:pt>
    <dgm:pt modelId="{9CA687B2-13AB-7146-98A9-BB69BA893D06}" type="pres">
      <dgm:prSet presAssocID="{A92A2DE4-B0B3-9D45-B5E2-2BF27B369127}" presName="negativeSpace" presStyleCnt="0"/>
      <dgm:spPr/>
    </dgm:pt>
    <dgm:pt modelId="{BD8B607C-8537-F546-9E81-ED2B098B3065}" type="pres">
      <dgm:prSet presAssocID="{A92A2DE4-B0B3-9D45-B5E2-2BF27B369127}" presName="childText" presStyleLbl="conFgAcc1" presStyleIdx="0" presStyleCnt="5">
        <dgm:presLayoutVars>
          <dgm:bulletEnabled val="1"/>
        </dgm:presLayoutVars>
      </dgm:prSet>
      <dgm:spPr/>
    </dgm:pt>
    <dgm:pt modelId="{E8074403-EAA1-C940-B12A-9E0394C0468A}" type="pres">
      <dgm:prSet presAssocID="{18D52247-6A9D-C84D-98BC-E4C482666282}" presName="spaceBetweenRectangles" presStyleCnt="0"/>
      <dgm:spPr/>
    </dgm:pt>
    <dgm:pt modelId="{EC8CDAD7-A230-5041-BEF4-79F462E9D784}" type="pres">
      <dgm:prSet presAssocID="{67EE1368-4A24-1546-9E5F-F028F836595B}" presName="parentLin" presStyleCnt="0"/>
      <dgm:spPr/>
    </dgm:pt>
    <dgm:pt modelId="{624B71A0-DEA4-374B-8826-248865B71D28}" type="pres">
      <dgm:prSet presAssocID="{67EE1368-4A24-1546-9E5F-F028F836595B}" presName="parentLeftMargin" presStyleLbl="node1" presStyleIdx="0" presStyleCnt="5"/>
      <dgm:spPr/>
      <dgm:t>
        <a:bodyPr/>
        <a:lstStyle/>
        <a:p>
          <a:endParaRPr lang="ru-RU"/>
        </a:p>
      </dgm:t>
    </dgm:pt>
    <dgm:pt modelId="{61F0BFB5-E215-A645-95E9-209164FB92A3}" type="pres">
      <dgm:prSet presAssocID="{67EE1368-4A24-1546-9E5F-F028F836595B}" presName="parentText" presStyleLbl="node1" presStyleIdx="1" presStyleCnt="5" custScaleX="130211" custScaleY="220281" custLinFactNeighborX="10460">
        <dgm:presLayoutVars>
          <dgm:chMax val="0"/>
          <dgm:bulletEnabled val="1"/>
        </dgm:presLayoutVars>
      </dgm:prSet>
      <dgm:spPr/>
      <dgm:t>
        <a:bodyPr/>
        <a:lstStyle/>
        <a:p>
          <a:endParaRPr lang="ru-RU"/>
        </a:p>
      </dgm:t>
    </dgm:pt>
    <dgm:pt modelId="{38779673-E8B6-8449-9820-63EF26F5AE2E}" type="pres">
      <dgm:prSet presAssocID="{67EE1368-4A24-1546-9E5F-F028F836595B}" presName="negativeSpace" presStyleCnt="0"/>
      <dgm:spPr/>
    </dgm:pt>
    <dgm:pt modelId="{9BEF1437-CF72-9244-AF9B-E9D8DFBA2CE4}" type="pres">
      <dgm:prSet presAssocID="{67EE1368-4A24-1546-9E5F-F028F836595B}" presName="childText" presStyleLbl="conFgAcc1" presStyleIdx="1" presStyleCnt="5">
        <dgm:presLayoutVars>
          <dgm:bulletEnabled val="1"/>
        </dgm:presLayoutVars>
      </dgm:prSet>
      <dgm:spPr/>
    </dgm:pt>
    <dgm:pt modelId="{E7F8AA2B-5731-5041-98F0-2EFCB9D771A3}" type="pres">
      <dgm:prSet presAssocID="{B46BE0A2-6D51-4742-94E4-FF8CBFCB12BF}" presName="spaceBetweenRectangles" presStyleCnt="0"/>
      <dgm:spPr/>
    </dgm:pt>
    <dgm:pt modelId="{B8A319E2-07B4-C049-9397-1F270A4872E5}" type="pres">
      <dgm:prSet presAssocID="{D019F6E4-099E-544D-BE18-CDC0078F77D1}" presName="parentLin" presStyleCnt="0"/>
      <dgm:spPr/>
    </dgm:pt>
    <dgm:pt modelId="{F974668C-9CDC-CA49-9F11-C4D89BCD9ADF}" type="pres">
      <dgm:prSet presAssocID="{D019F6E4-099E-544D-BE18-CDC0078F77D1}" presName="parentLeftMargin" presStyleLbl="node1" presStyleIdx="1" presStyleCnt="5"/>
      <dgm:spPr/>
      <dgm:t>
        <a:bodyPr/>
        <a:lstStyle/>
        <a:p>
          <a:endParaRPr lang="ru-RU"/>
        </a:p>
      </dgm:t>
    </dgm:pt>
    <dgm:pt modelId="{E8A42ACC-E276-D847-886A-9FFAE120E6FF}" type="pres">
      <dgm:prSet presAssocID="{D019F6E4-099E-544D-BE18-CDC0078F77D1}" presName="parentText" presStyleLbl="node1" presStyleIdx="2" presStyleCnt="5" custScaleX="127320" custScaleY="243258" custLinFactNeighborX="18300" custLinFactNeighborY="-12592">
        <dgm:presLayoutVars>
          <dgm:chMax val="0"/>
          <dgm:bulletEnabled val="1"/>
        </dgm:presLayoutVars>
      </dgm:prSet>
      <dgm:spPr/>
      <dgm:t>
        <a:bodyPr/>
        <a:lstStyle/>
        <a:p>
          <a:endParaRPr lang="ru-RU"/>
        </a:p>
      </dgm:t>
    </dgm:pt>
    <dgm:pt modelId="{4B4DC4F4-189F-5A41-9133-F6B70CD6A8B4}" type="pres">
      <dgm:prSet presAssocID="{D019F6E4-099E-544D-BE18-CDC0078F77D1}" presName="negativeSpace" presStyleCnt="0"/>
      <dgm:spPr/>
    </dgm:pt>
    <dgm:pt modelId="{A7E18798-730E-6A41-8E81-067E3EE00DCD}" type="pres">
      <dgm:prSet presAssocID="{D019F6E4-099E-544D-BE18-CDC0078F77D1}" presName="childText" presStyleLbl="conFgAcc1" presStyleIdx="2" presStyleCnt="5">
        <dgm:presLayoutVars>
          <dgm:bulletEnabled val="1"/>
        </dgm:presLayoutVars>
      </dgm:prSet>
      <dgm:spPr/>
    </dgm:pt>
    <dgm:pt modelId="{A829EC59-1C05-CF4B-989A-4CB379074C11}" type="pres">
      <dgm:prSet presAssocID="{0FE9A601-9B8B-7D4C-B895-2BA2C85C4AD8}" presName="spaceBetweenRectangles" presStyleCnt="0"/>
      <dgm:spPr/>
    </dgm:pt>
    <dgm:pt modelId="{7AF47812-6747-5C44-B112-8C2C0EA7BE85}" type="pres">
      <dgm:prSet presAssocID="{79A106E6-BB9C-9F4B-BF93-3165C2053762}" presName="parentLin" presStyleCnt="0"/>
      <dgm:spPr/>
    </dgm:pt>
    <dgm:pt modelId="{391EDA87-9623-3942-A4E6-1F37CDE05BE6}" type="pres">
      <dgm:prSet presAssocID="{79A106E6-BB9C-9F4B-BF93-3165C2053762}" presName="parentLeftMargin" presStyleLbl="node1" presStyleIdx="2" presStyleCnt="5"/>
      <dgm:spPr/>
      <dgm:t>
        <a:bodyPr/>
        <a:lstStyle/>
        <a:p>
          <a:endParaRPr lang="ru-RU"/>
        </a:p>
      </dgm:t>
    </dgm:pt>
    <dgm:pt modelId="{8F3E9CDE-E3F9-0E4E-8024-6BD90BD86382}" type="pres">
      <dgm:prSet presAssocID="{79A106E6-BB9C-9F4B-BF93-3165C2053762}" presName="parentText" presStyleLbl="node1" presStyleIdx="3" presStyleCnt="5" custScaleX="128893" custScaleY="445286" custLinFactNeighborX="7851">
        <dgm:presLayoutVars>
          <dgm:chMax val="0"/>
          <dgm:bulletEnabled val="1"/>
        </dgm:presLayoutVars>
      </dgm:prSet>
      <dgm:spPr/>
      <dgm:t>
        <a:bodyPr/>
        <a:lstStyle/>
        <a:p>
          <a:endParaRPr lang="ru-RU"/>
        </a:p>
      </dgm:t>
    </dgm:pt>
    <dgm:pt modelId="{4442D99E-5D1C-6241-A3F9-29E7E9E6AC9F}" type="pres">
      <dgm:prSet presAssocID="{79A106E6-BB9C-9F4B-BF93-3165C2053762}" presName="negativeSpace" presStyleCnt="0"/>
      <dgm:spPr/>
    </dgm:pt>
    <dgm:pt modelId="{7021DC40-3969-2E44-A0E2-85498023DDFE}" type="pres">
      <dgm:prSet presAssocID="{79A106E6-BB9C-9F4B-BF93-3165C2053762}" presName="childText" presStyleLbl="conFgAcc1" presStyleIdx="3" presStyleCnt="5">
        <dgm:presLayoutVars>
          <dgm:bulletEnabled val="1"/>
        </dgm:presLayoutVars>
      </dgm:prSet>
      <dgm:spPr/>
    </dgm:pt>
    <dgm:pt modelId="{2D1BD47A-402A-4BD2-866D-94E6995719A5}" type="pres">
      <dgm:prSet presAssocID="{92768170-4BBD-3646-8217-E698AB4423F8}" presName="spaceBetweenRectangles" presStyleCnt="0"/>
      <dgm:spPr/>
    </dgm:pt>
    <dgm:pt modelId="{22B3EF73-58A3-492A-8853-26D13A377810}" type="pres">
      <dgm:prSet presAssocID="{A0E66A7F-6DB8-4FA7-8DC0-3F6234E82408}" presName="parentLin" presStyleCnt="0"/>
      <dgm:spPr/>
    </dgm:pt>
    <dgm:pt modelId="{198F57D4-7207-4C12-86C1-F3617BE8CD3B}" type="pres">
      <dgm:prSet presAssocID="{A0E66A7F-6DB8-4FA7-8DC0-3F6234E82408}" presName="parentLeftMargin" presStyleLbl="node1" presStyleIdx="3" presStyleCnt="5"/>
      <dgm:spPr/>
      <dgm:t>
        <a:bodyPr/>
        <a:lstStyle/>
        <a:p>
          <a:endParaRPr lang="ru-RU"/>
        </a:p>
      </dgm:t>
    </dgm:pt>
    <dgm:pt modelId="{D5EAD9BF-905C-4D78-901E-6A6FD0F9778D}" type="pres">
      <dgm:prSet presAssocID="{A0E66A7F-6DB8-4FA7-8DC0-3F6234E82408}" presName="parentText" presStyleLbl="node1" presStyleIdx="4" presStyleCnt="5" custScaleX="129889" custScaleY="304667" custLinFactNeighborX="7851">
        <dgm:presLayoutVars>
          <dgm:chMax val="0"/>
          <dgm:bulletEnabled val="1"/>
        </dgm:presLayoutVars>
      </dgm:prSet>
      <dgm:spPr/>
      <dgm:t>
        <a:bodyPr/>
        <a:lstStyle/>
        <a:p>
          <a:endParaRPr lang="ru-RU"/>
        </a:p>
      </dgm:t>
    </dgm:pt>
    <dgm:pt modelId="{6BAA18FB-FFB3-43A0-9F61-9CE7D39A3473}" type="pres">
      <dgm:prSet presAssocID="{A0E66A7F-6DB8-4FA7-8DC0-3F6234E82408}" presName="negativeSpace" presStyleCnt="0"/>
      <dgm:spPr/>
    </dgm:pt>
    <dgm:pt modelId="{5DDF0082-874B-4DAF-8E86-0131005E9B97}" type="pres">
      <dgm:prSet presAssocID="{A0E66A7F-6DB8-4FA7-8DC0-3F6234E82408}" presName="childText" presStyleLbl="conFgAcc1" presStyleIdx="4" presStyleCnt="5">
        <dgm:presLayoutVars>
          <dgm:bulletEnabled val="1"/>
        </dgm:presLayoutVars>
      </dgm:prSet>
      <dgm:spPr/>
    </dgm:pt>
  </dgm:ptLst>
  <dgm:cxnLst>
    <dgm:cxn modelId="{B5FDAC09-1D66-4193-A21C-50F645563F68}" type="presOf" srcId="{79A106E6-BB9C-9F4B-BF93-3165C2053762}" destId="{8F3E9CDE-E3F9-0E4E-8024-6BD90BD86382}" srcOrd="1" destOrd="0" presId="urn:microsoft.com/office/officeart/2005/8/layout/list1"/>
    <dgm:cxn modelId="{58CE945E-9413-45B6-9833-248BB88778A5}" type="presOf" srcId="{A92A2DE4-B0B3-9D45-B5E2-2BF27B369127}" destId="{70B6C522-DE85-1E44-9DCB-2D287E90D9F9}" srcOrd="0" destOrd="0" presId="urn:microsoft.com/office/officeart/2005/8/layout/list1"/>
    <dgm:cxn modelId="{83AF155E-3343-EA45-9731-C4DFC95E5800}" srcId="{050C64BB-1460-EF42-815F-F42A9081DA9D}" destId="{67EE1368-4A24-1546-9E5F-F028F836595B}" srcOrd="1" destOrd="0" parTransId="{2BDF0932-C589-BB4E-919C-F6FCF350BCEA}" sibTransId="{B46BE0A2-6D51-4742-94E4-FF8CBFCB12BF}"/>
    <dgm:cxn modelId="{903F3D58-358E-E540-A33F-EDA81F3B4513}" srcId="{050C64BB-1460-EF42-815F-F42A9081DA9D}" destId="{A92A2DE4-B0B3-9D45-B5E2-2BF27B369127}" srcOrd="0" destOrd="0" parTransId="{84EDB143-201C-A84C-8DBB-36DA23DE5EA1}" sibTransId="{18D52247-6A9D-C84D-98BC-E4C482666282}"/>
    <dgm:cxn modelId="{3773FFA1-28AF-4E8E-AB2B-B290DB030092}" type="presOf" srcId="{D019F6E4-099E-544D-BE18-CDC0078F77D1}" destId="{E8A42ACC-E276-D847-886A-9FFAE120E6FF}" srcOrd="1" destOrd="0" presId="urn:microsoft.com/office/officeart/2005/8/layout/list1"/>
    <dgm:cxn modelId="{6E94542C-97DF-4EB2-A6BF-E1714680D7F4}" type="presOf" srcId="{79A106E6-BB9C-9F4B-BF93-3165C2053762}" destId="{391EDA87-9623-3942-A4E6-1F37CDE05BE6}" srcOrd="0" destOrd="0" presId="urn:microsoft.com/office/officeart/2005/8/layout/list1"/>
    <dgm:cxn modelId="{969266ED-5FFC-4396-916B-840FC9E0C96D}" type="presOf" srcId="{67EE1368-4A24-1546-9E5F-F028F836595B}" destId="{61F0BFB5-E215-A645-95E9-209164FB92A3}" srcOrd="1" destOrd="0" presId="urn:microsoft.com/office/officeart/2005/8/layout/list1"/>
    <dgm:cxn modelId="{F29B0B6F-B0CF-5F44-B637-53E80EF339DF}" srcId="{050C64BB-1460-EF42-815F-F42A9081DA9D}" destId="{D019F6E4-099E-544D-BE18-CDC0078F77D1}" srcOrd="2" destOrd="0" parTransId="{8D53B079-5006-944F-8116-7009D08B20D9}" sibTransId="{0FE9A601-9B8B-7D4C-B895-2BA2C85C4AD8}"/>
    <dgm:cxn modelId="{2A9A3B74-FA7A-4BC5-8364-87CB0BB719BE}" srcId="{050C64BB-1460-EF42-815F-F42A9081DA9D}" destId="{A0E66A7F-6DB8-4FA7-8DC0-3F6234E82408}" srcOrd="4" destOrd="0" parTransId="{CD968853-43E9-40E7-AD8F-662ACE578AD8}" sibTransId="{97815B66-8319-4E2A-8A0D-854878DA35D5}"/>
    <dgm:cxn modelId="{D4F4FCAB-5D32-4335-91B0-FF50CC1B5FEB}" type="presOf" srcId="{A0E66A7F-6DB8-4FA7-8DC0-3F6234E82408}" destId="{198F57D4-7207-4C12-86C1-F3617BE8CD3B}" srcOrd="0" destOrd="0" presId="urn:microsoft.com/office/officeart/2005/8/layout/list1"/>
    <dgm:cxn modelId="{406F18B8-CE5F-4311-A84E-8E6BAA5B3513}" type="presOf" srcId="{A92A2DE4-B0B3-9D45-B5E2-2BF27B369127}" destId="{383BB39B-9BD8-1E4E-96D4-8D7402BFCE33}" srcOrd="1" destOrd="0" presId="urn:microsoft.com/office/officeart/2005/8/layout/list1"/>
    <dgm:cxn modelId="{00E86880-57FD-4FD6-ABD4-05364D5BA0A2}" type="presOf" srcId="{050C64BB-1460-EF42-815F-F42A9081DA9D}" destId="{536648B6-8AF2-DD40-A0DF-DCA28AD920F5}" srcOrd="0" destOrd="0" presId="urn:microsoft.com/office/officeart/2005/8/layout/list1"/>
    <dgm:cxn modelId="{AB165BCD-7FFA-4A5F-B1D2-6C204DAE4AFE}" type="presOf" srcId="{67EE1368-4A24-1546-9E5F-F028F836595B}" destId="{624B71A0-DEA4-374B-8826-248865B71D28}" srcOrd="0" destOrd="0" presId="urn:microsoft.com/office/officeart/2005/8/layout/list1"/>
    <dgm:cxn modelId="{C355C565-C123-894B-AED2-B61C24085C61}" srcId="{050C64BB-1460-EF42-815F-F42A9081DA9D}" destId="{79A106E6-BB9C-9F4B-BF93-3165C2053762}" srcOrd="3" destOrd="0" parTransId="{D8FC7561-373B-7F4B-8215-B3C8A66E8AD8}" sibTransId="{92768170-4BBD-3646-8217-E698AB4423F8}"/>
    <dgm:cxn modelId="{36ABBFD3-1FCA-466B-AE71-108F29AAB6E8}" type="presOf" srcId="{A0E66A7F-6DB8-4FA7-8DC0-3F6234E82408}" destId="{D5EAD9BF-905C-4D78-901E-6A6FD0F9778D}" srcOrd="1" destOrd="0" presId="urn:microsoft.com/office/officeart/2005/8/layout/list1"/>
    <dgm:cxn modelId="{FA99FB26-BCED-42EC-B016-D788B1B979D5}" type="presOf" srcId="{D019F6E4-099E-544D-BE18-CDC0078F77D1}" destId="{F974668C-9CDC-CA49-9F11-C4D89BCD9ADF}" srcOrd="0" destOrd="0" presId="urn:microsoft.com/office/officeart/2005/8/layout/list1"/>
    <dgm:cxn modelId="{7FE367B9-CDBE-4B49-8478-8DA808B65E7B}" type="presParOf" srcId="{536648B6-8AF2-DD40-A0DF-DCA28AD920F5}" destId="{2766364C-30E3-0845-8EC1-7F1E74A043EB}" srcOrd="0" destOrd="0" presId="urn:microsoft.com/office/officeart/2005/8/layout/list1"/>
    <dgm:cxn modelId="{99A47C3C-D38F-45AA-9576-F6CD9DC2AF39}" type="presParOf" srcId="{2766364C-30E3-0845-8EC1-7F1E74A043EB}" destId="{70B6C522-DE85-1E44-9DCB-2D287E90D9F9}" srcOrd="0" destOrd="0" presId="urn:microsoft.com/office/officeart/2005/8/layout/list1"/>
    <dgm:cxn modelId="{8DEFE618-542B-4A8A-BD33-2924C847D7B6}" type="presParOf" srcId="{2766364C-30E3-0845-8EC1-7F1E74A043EB}" destId="{383BB39B-9BD8-1E4E-96D4-8D7402BFCE33}" srcOrd="1" destOrd="0" presId="urn:microsoft.com/office/officeart/2005/8/layout/list1"/>
    <dgm:cxn modelId="{C20F0721-A68C-492E-B988-734367FAFD59}" type="presParOf" srcId="{536648B6-8AF2-DD40-A0DF-DCA28AD920F5}" destId="{9CA687B2-13AB-7146-98A9-BB69BA893D06}" srcOrd="1" destOrd="0" presId="urn:microsoft.com/office/officeart/2005/8/layout/list1"/>
    <dgm:cxn modelId="{A16D2E2F-2C35-45A5-8C9E-4693B74AD1B6}" type="presParOf" srcId="{536648B6-8AF2-DD40-A0DF-DCA28AD920F5}" destId="{BD8B607C-8537-F546-9E81-ED2B098B3065}" srcOrd="2" destOrd="0" presId="urn:microsoft.com/office/officeart/2005/8/layout/list1"/>
    <dgm:cxn modelId="{D85563E7-01A5-4F96-9835-80CAAFA7B130}" type="presParOf" srcId="{536648B6-8AF2-DD40-A0DF-DCA28AD920F5}" destId="{E8074403-EAA1-C940-B12A-9E0394C0468A}" srcOrd="3" destOrd="0" presId="urn:microsoft.com/office/officeart/2005/8/layout/list1"/>
    <dgm:cxn modelId="{480FA809-8D74-442A-8BA4-42A2987BD8AB}" type="presParOf" srcId="{536648B6-8AF2-DD40-A0DF-DCA28AD920F5}" destId="{EC8CDAD7-A230-5041-BEF4-79F462E9D784}" srcOrd="4" destOrd="0" presId="urn:microsoft.com/office/officeart/2005/8/layout/list1"/>
    <dgm:cxn modelId="{842B1793-C148-4AA3-9737-807E2F0B3464}" type="presParOf" srcId="{EC8CDAD7-A230-5041-BEF4-79F462E9D784}" destId="{624B71A0-DEA4-374B-8826-248865B71D28}" srcOrd="0" destOrd="0" presId="urn:microsoft.com/office/officeart/2005/8/layout/list1"/>
    <dgm:cxn modelId="{C41751BC-49FA-4580-9E53-03D28B257A99}" type="presParOf" srcId="{EC8CDAD7-A230-5041-BEF4-79F462E9D784}" destId="{61F0BFB5-E215-A645-95E9-209164FB92A3}" srcOrd="1" destOrd="0" presId="urn:microsoft.com/office/officeart/2005/8/layout/list1"/>
    <dgm:cxn modelId="{5950F312-0F10-4B01-9B67-7DBFD493ADF7}" type="presParOf" srcId="{536648B6-8AF2-DD40-A0DF-DCA28AD920F5}" destId="{38779673-E8B6-8449-9820-63EF26F5AE2E}" srcOrd="5" destOrd="0" presId="urn:microsoft.com/office/officeart/2005/8/layout/list1"/>
    <dgm:cxn modelId="{01B8926D-FCEB-472A-9E9F-9BA32E1DA3DA}" type="presParOf" srcId="{536648B6-8AF2-DD40-A0DF-DCA28AD920F5}" destId="{9BEF1437-CF72-9244-AF9B-E9D8DFBA2CE4}" srcOrd="6" destOrd="0" presId="urn:microsoft.com/office/officeart/2005/8/layout/list1"/>
    <dgm:cxn modelId="{B538C8F6-243E-493E-8952-ACC9F787252A}" type="presParOf" srcId="{536648B6-8AF2-DD40-A0DF-DCA28AD920F5}" destId="{E7F8AA2B-5731-5041-98F0-2EFCB9D771A3}" srcOrd="7" destOrd="0" presId="urn:microsoft.com/office/officeart/2005/8/layout/list1"/>
    <dgm:cxn modelId="{C7905EAE-F5D2-4FA8-BF8E-CCB3E74B57A1}" type="presParOf" srcId="{536648B6-8AF2-DD40-A0DF-DCA28AD920F5}" destId="{B8A319E2-07B4-C049-9397-1F270A4872E5}" srcOrd="8" destOrd="0" presId="urn:microsoft.com/office/officeart/2005/8/layout/list1"/>
    <dgm:cxn modelId="{173B33CE-D6DC-4805-9727-0E56C7AEEF2D}" type="presParOf" srcId="{B8A319E2-07B4-C049-9397-1F270A4872E5}" destId="{F974668C-9CDC-CA49-9F11-C4D89BCD9ADF}" srcOrd="0" destOrd="0" presId="urn:microsoft.com/office/officeart/2005/8/layout/list1"/>
    <dgm:cxn modelId="{744516F9-2958-4900-BC74-6F017EB3298C}" type="presParOf" srcId="{B8A319E2-07B4-C049-9397-1F270A4872E5}" destId="{E8A42ACC-E276-D847-886A-9FFAE120E6FF}" srcOrd="1" destOrd="0" presId="urn:microsoft.com/office/officeart/2005/8/layout/list1"/>
    <dgm:cxn modelId="{3ED9C77D-A39E-47E7-AE26-2CDAC2E0043C}" type="presParOf" srcId="{536648B6-8AF2-DD40-A0DF-DCA28AD920F5}" destId="{4B4DC4F4-189F-5A41-9133-F6B70CD6A8B4}" srcOrd="9" destOrd="0" presId="urn:microsoft.com/office/officeart/2005/8/layout/list1"/>
    <dgm:cxn modelId="{8EA34D83-E04E-497B-9A9F-E6EA6FACE9AB}" type="presParOf" srcId="{536648B6-8AF2-DD40-A0DF-DCA28AD920F5}" destId="{A7E18798-730E-6A41-8E81-067E3EE00DCD}" srcOrd="10" destOrd="0" presId="urn:microsoft.com/office/officeart/2005/8/layout/list1"/>
    <dgm:cxn modelId="{A2213C49-5170-44D9-8C88-DB662FD4825E}" type="presParOf" srcId="{536648B6-8AF2-DD40-A0DF-DCA28AD920F5}" destId="{A829EC59-1C05-CF4B-989A-4CB379074C11}" srcOrd="11" destOrd="0" presId="urn:microsoft.com/office/officeart/2005/8/layout/list1"/>
    <dgm:cxn modelId="{437805A9-7180-4386-83DD-B2F2EA9D482C}" type="presParOf" srcId="{536648B6-8AF2-DD40-A0DF-DCA28AD920F5}" destId="{7AF47812-6747-5C44-B112-8C2C0EA7BE85}" srcOrd="12" destOrd="0" presId="urn:microsoft.com/office/officeart/2005/8/layout/list1"/>
    <dgm:cxn modelId="{06A7A0B3-818A-4159-8FFD-401251F8A4C4}" type="presParOf" srcId="{7AF47812-6747-5C44-B112-8C2C0EA7BE85}" destId="{391EDA87-9623-3942-A4E6-1F37CDE05BE6}" srcOrd="0" destOrd="0" presId="urn:microsoft.com/office/officeart/2005/8/layout/list1"/>
    <dgm:cxn modelId="{1C27193E-926D-4AD4-9E4D-0ED55991BDB7}" type="presParOf" srcId="{7AF47812-6747-5C44-B112-8C2C0EA7BE85}" destId="{8F3E9CDE-E3F9-0E4E-8024-6BD90BD86382}" srcOrd="1" destOrd="0" presId="urn:microsoft.com/office/officeart/2005/8/layout/list1"/>
    <dgm:cxn modelId="{A6DC3A11-5839-4C1C-B7DC-C72F3D9258CD}" type="presParOf" srcId="{536648B6-8AF2-DD40-A0DF-DCA28AD920F5}" destId="{4442D99E-5D1C-6241-A3F9-29E7E9E6AC9F}" srcOrd="13" destOrd="0" presId="urn:microsoft.com/office/officeart/2005/8/layout/list1"/>
    <dgm:cxn modelId="{1272147E-F2AB-46A4-9170-37F0D2D47A20}" type="presParOf" srcId="{536648B6-8AF2-DD40-A0DF-DCA28AD920F5}" destId="{7021DC40-3969-2E44-A0E2-85498023DDFE}" srcOrd="14" destOrd="0" presId="urn:microsoft.com/office/officeart/2005/8/layout/list1"/>
    <dgm:cxn modelId="{B7C573C6-17A7-455A-A25C-DC929C1DE3B2}" type="presParOf" srcId="{536648B6-8AF2-DD40-A0DF-DCA28AD920F5}" destId="{2D1BD47A-402A-4BD2-866D-94E6995719A5}" srcOrd="15" destOrd="0" presId="urn:microsoft.com/office/officeart/2005/8/layout/list1"/>
    <dgm:cxn modelId="{301D11FC-16AB-4270-8DCB-53410C959E35}" type="presParOf" srcId="{536648B6-8AF2-DD40-A0DF-DCA28AD920F5}" destId="{22B3EF73-58A3-492A-8853-26D13A377810}" srcOrd="16" destOrd="0" presId="urn:microsoft.com/office/officeart/2005/8/layout/list1"/>
    <dgm:cxn modelId="{782B3B3A-3373-494B-BE21-815A7D65515D}" type="presParOf" srcId="{22B3EF73-58A3-492A-8853-26D13A377810}" destId="{198F57D4-7207-4C12-86C1-F3617BE8CD3B}" srcOrd="0" destOrd="0" presId="urn:microsoft.com/office/officeart/2005/8/layout/list1"/>
    <dgm:cxn modelId="{70DF88C6-6876-43A2-8CF4-FD830989751F}" type="presParOf" srcId="{22B3EF73-58A3-492A-8853-26D13A377810}" destId="{D5EAD9BF-905C-4D78-901E-6A6FD0F9778D}" srcOrd="1" destOrd="0" presId="urn:microsoft.com/office/officeart/2005/8/layout/list1"/>
    <dgm:cxn modelId="{8EAA3687-7E80-458A-BD44-29DDD18452E6}" type="presParOf" srcId="{536648B6-8AF2-DD40-A0DF-DCA28AD920F5}" destId="{6BAA18FB-FFB3-43A0-9F61-9CE7D39A3473}" srcOrd="17" destOrd="0" presId="urn:microsoft.com/office/officeart/2005/8/layout/list1"/>
    <dgm:cxn modelId="{F7C1D387-7FB5-4157-B34F-3B05D4D0A504}" type="presParOf" srcId="{536648B6-8AF2-DD40-A0DF-DCA28AD920F5}" destId="{5DDF0082-874B-4DAF-8E86-0131005E9B97}"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50C64BB-1460-EF42-815F-F42A9081DA9D}"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ru-RU"/>
        </a:p>
      </dgm:t>
    </dgm:pt>
    <dgm:pt modelId="{709AFEEC-5BC5-4995-AEC6-8C71CBA0E5F8}">
      <dgm:prSet custT="1"/>
      <dgm:spPr/>
      <dgm:t>
        <a:bodyPr/>
        <a:lstStyle/>
        <a:p>
          <a:r>
            <a:rPr lang="ru-RU" sz="2400" b="1" dirty="0" smtClean="0">
              <a:solidFill>
                <a:schemeClr val="tx2">
                  <a:lumMod val="75000"/>
                </a:schemeClr>
              </a:solidFill>
            </a:rPr>
            <a:t>«Независимая оценка качества деятельности образовательной организации как инструмент повышения качества образования»</a:t>
          </a:r>
          <a:endParaRPr lang="ru-RU" sz="2400" dirty="0">
            <a:solidFill>
              <a:schemeClr val="tx2">
                <a:lumMod val="75000"/>
              </a:schemeClr>
            </a:solidFill>
          </a:endParaRPr>
        </a:p>
      </dgm:t>
    </dgm:pt>
    <dgm:pt modelId="{E013419F-C15B-4AFD-8815-84F9869E024A}" type="parTrans" cxnId="{6E379A4A-D208-474E-BB6F-341B62110423}">
      <dgm:prSet/>
      <dgm:spPr/>
      <dgm:t>
        <a:bodyPr/>
        <a:lstStyle/>
        <a:p>
          <a:endParaRPr lang="ru-RU"/>
        </a:p>
      </dgm:t>
    </dgm:pt>
    <dgm:pt modelId="{45B68078-F7B4-4A63-8448-FD7B206767D1}" type="sibTrans" cxnId="{6E379A4A-D208-474E-BB6F-341B62110423}">
      <dgm:prSet/>
      <dgm:spPr/>
      <dgm:t>
        <a:bodyPr/>
        <a:lstStyle/>
        <a:p>
          <a:endParaRPr lang="ru-RU"/>
        </a:p>
      </dgm:t>
    </dgm:pt>
    <dgm:pt modelId="{FE5CEF64-9248-4DE4-809C-1E0B2222513D}">
      <dgm:prSet custT="1"/>
      <dgm:spPr/>
      <dgm:t>
        <a:bodyPr/>
        <a:lstStyle/>
        <a:p>
          <a:r>
            <a:rPr lang="ru-RU" sz="2400" b="1" dirty="0" smtClean="0">
              <a:solidFill>
                <a:schemeClr val="tx2">
                  <a:lumMod val="75000"/>
                </a:schemeClr>
              </a:solidFill>
            </a:rPr>
            <a:t>«Независимая оценка качества образования: подходы, методы и технологии»</a:t>
          </a:r>
          <a:endParaRPr lang="ru-RU" sz="2400" dirty="0">
            <a:solidFill>
              <a:schemeClr val="tx2">
                <a:lumMod val="75000"/>
              </a:schemeClr>
            </a:solidFill>
          </a:endParaRPr>
        </a:p>
      </dgm:t>
    </dgm:pt>
    <dgm:pt modelId="{335D3B1B-9245-4281-8001-027708B7D960}" type="parTrans" cxnId="{53CE90B3-22D8-4D91-A7A1-23BA5C5ACA5A}">
      <dgm:prSet/>
      <dgm:spPr/>
      <dgm:t>
        <a:bodyPr/>
        <a:lstStyle/>
        <a:p>
          <a:endParaRPr lang="ru-RU"/>
        </a:p>
      </dgm:t>
    </dgm:pt>
    <dgm:pt modelId="{88158FC3-D2C8-4415-B7EA-65F0E7E21D96}" type="sibTrans" cxnId="{53CE90B3-22D8-4D91-A7A1-23BA5C5ACA5A}">
      <dgm:prSet/>
      <dgm:spPr/>
      <dgm:t>
        <a:bodyPr/>
        <a:lstStyle/>
        <a:p>
          <a:endParaRPr lang="ru-RU"/>
        </a:p>
      </dgm:t>
    </dgm:pt>
    <dgm:pt modelId="{536648B6-8AF2-DD40-A0DF-DCA28AD920F5}" type="pres">
      <dgm:prSet presAssocID="{050C64BB-1460-EF42-815F-F42A9081DA9D}" presName="linear" presStyleCnt="0">
        <dgm:presLayoutVars>
          <dgm:dir/>
          <dgm:animLvl val="lvl"/>
          <dgm:resizeHandles val="exact"/>
        </dgm:presLayoutVars>
      </dgm:prSet>
      <dgm:spPr/>
      <dgm:t>
        <a:bodyPr/>
        <a:lstStyle/>
        <a:p>
          <a:endParaRPr lang="ru-RU"/>
        </a:p>
      </dgm:t>
    </dgm:pt>
    <dgm:pt modelId="{FAAA1A41-508A-4FBF-AEF4-30F35D86691D}" type="pres">
      <dgm:prSet presAssocID="{FE5CEF64-9248-4DE4-809C-1E0B2222513D}" presName="parentLin" presStyleCnt="0"/>
      <dgm:spPr/>
    </dgm:pt>
    <dgm:pt modelId="{1568CCE5-B7E2-41DD-8804-E62CDE33C27C}" type="pres">
      <dgm:prSet presAssocID="{FE5CEF64-9248-4DE4-809C-1E0B2222513D}" presName="parentLeftMargin" presStyleLbl="node1" presStyleIdx="0" presStyleCnt="2"/>
      <dgm:spPr/>
      <dgm:t>
        <a:bodyPr/>
        <a:lstStyle/>
        <a:p>
          <a:endParaRPr lang="ru-RU"/>
        </a:p>
      </dgm:t>
    </dgm:pt>
    <dgm:pt modelId="{DBA96DA4-A39B-43ED-928A-339233FF2724}" type="pres">
      <dgm:prSet presAssocID="{FE5CEF64-9248-4DE4-809C-1E0B2222513D}" presName="parentText" presStyleLbl="node1" presStyleIdx="0" presStyleCnt="2" custScaleX="126693" custScaleY="86977">
        <dgm:presLayoutVars>
          <dgm:chMax val="0"/>
          <dgm:bulletEnabled val="1"/>
        </dgm:presLayoutVars>
      </dgm:prSet>
      <dgm:spPr/>
      <dgm:t>
        <a:bodyPr/>
        <a:lstStyle/>
        <a:p>
          <a:endParaRPr lang="ru-RU"/>
        </a:p>
      </dgm:t>
    </dgm:pt>
    <dgm:pt modelId="{9E22FC57-AD75-4AD3-AA7E-E4B58DFE1134}" type="pres">
      <dgm:prSet presAssocID="{FE5CEF64-9248-4DE4-809C-1E0B2222513D}" presName="negativeSpace" presStyleCnt="0"/>
      <dgm:spPr/>
    </dgm:pt>
    <dgm:pt modelId="{8A4B22BC-C256-4FB9-A79B-2CD9E008DD75}" type="pres">
      <dgm:prSet presAssocID="{FE5CEF64-9248-4DE4-809C-1E0B2222513D}" presName="childText" presStyleLbl="conFgAcc1" presStyleIdx="0" presStyleCnt="2">
        <dgm:presLayoutVars>
          <dgm:bulletEnabled val="1"/>
        </dgm:presLayoutVars>
      </dgm:prSet>
      <dgm:spPr/>
    </dgm:pt>
    <dgm:pt modelId="{0C970272-E4DA-418E-8F82-6DD0B4B5F8F3}" type="pres">
      <dgm:prSet presAssocID="{88158FC3-D2C8-4415-B7EA-65F0E7E21D96}" presName="spaceBetweenRectangles" presStyleCnt="0"/>
      <dgm:spPr/>
    </dgm:pt>
    <dgm:pt modelId="{B3F11F50-9CEB-495B-B6AE-A3F7EF74406A}" type="pres">
      <dgm:prSet presAssocID="{709AFEEC-5BC5-4995-AEC6-8C71CBA0E5F8}" presName="parentLin" presStyleCnt="0"/>
      <dgm:spPr/>
    </dgm:pt>
    <dgm:pt modelId="{D8360ABD-75CB-4CA1-899C-F7884EB07D06}" type="pres">
      <dgm:prSet presAssocID="{709AFEEC-5BC5-4995-AEC6-8C71CBA0E5F8}" presName="parentLeftMargin" presStyleLbl="node1" presStyleIdx="0" presStyleCnt="2"/>
      <dgm:spPr/>
      <dgm:t>
        <a:bodyPr/>
        <a:lstStyle/>
        <a:p>
          <a:endParaRPr lang="ru-RU"/>
        </a:p>
      </dgm:t>
    </dgm:pt>
    <dgm:pt modelId="{9B955B2E-C130-481D-A37A-8E303934BF96}" type="pres">
      <dgm:prSet presAssocID="{709AFEEC-5BC5-4995-AEC6-8C71CBA0E5F8}" presName="parentText" presStyleLbl="node1" presStyleIdx="1" presStyleCnt="2" custScaleX="125674" custScaleY="80534">
        <dgm:presLayoutVars>
          <dgm:chMax val="0"/>
          <dgm:bulletEnabled val="1"/>
        </dgm:presLayoutVars>
      </dgm:prSet>
      <dgm:spPr/>
      <dgm:t>
        <a:bodyPr/>
        <a:lstStyle/>
        <a:p>
          <a:endParaRPr lang="ru-RU"/>
        </a:p>
      </dgm:t>
    </dgm:pt>
    <dgm:pt modelId="{DD4EFDAE-4AFA-4ABC-B8ED-9E4D28D2BCEC}" type="pres">
      <dgm:prSet presAssocID="{709AFEEC-5BC5-4995-AEC6-8C71CBA0E5F8}" presName="negativeSpace" presStyleCnt="0"/>
      <dgm:spPr/>
    </dgm:pt>
    <dgm:pt modelId="{13998792-9606-49CC-8FD5-20F433DA1A52}" type="pres">
      <dgm:prSet presAssocID="{709AFEEC-5BC5-4995-AEC6-8C71CBA0E5F8}" presName="childText" presStyleLbl="conFgAcc1" presStyleIdx="1" presStyleCnt="2" custLinFactNeighborX="2787" custLinFactNeighborY="4608">
        <dgm:presLayoutVars>
          <dgm:bulletEnabled val="1"/>
        </dgm:presLayoutVars>
      </dgm:prSet>
      <dgm:spPr/>
    </dgm:pt>
  </dgm:ptLst>
  <dgm:cxnLst>
    <dgm:cxn modelId="{E380E1D0-C707-479F-A71B-C4AF0B9CC24F}" type="presOf" srcId="{709AFEEC-5BC5-4995-AEC6-8C71CBA0E5F8}" destId="{D8360ABD-75CB-4CA1-899C-F7884EB07D06}" srcOrd="0" destOrd="0" presId="urn:microsoft.com/office/officeart/2005/8/layout/list1"/>
    <dgm:cxn modelId="{5BCE90ED-F877-4C15-BB34-99FF2C62CC60}" type="presOf" srcId="{709AFEEC-5BC5-4995-AEC6-8C71CBA0E5F8}" destId="{9B955B2E-C130-481D-A37A-8E303934BF96}" srcOrd="1" destOrd="0" presId="urn:microsoft.com/office/officeart/2005/8/layout/list1"/>
    <dgm:cxn modelId="{C2AABE0D-BE27-40DE-95FA-07452907CE8F}" type="presOf" srcId="{050C64BB-1460-EF42-815F-F42A9081DA9D}" destId="{536648B6-8AF2-DD40-A0DF-DCA28AD920F5}" srcOrd="0" destOrd="0" presId="urn:microsoft.com/office/officeart/2005/8/layout/list1"/>
    <dgm:cxn modelId="{53CE90B3-22D8-4D91-A7A1-23BA5C5ACA5A}" srcId="{050C64BB-1460-EF42-815F-F42A9081DA9D}" destId="{FE5CEF64-9248-4DE4-809C-1E0B2222513D}" srcOrd="0" destOrd="0" parTransId="{335D3B1B-9245-4281-8001-027708B7D960}" sibTransId="{88158FC3-D2C8-4415-B7EA-65F0E7E21D96}"/>
    <dgm:cxn modelId="{6E379A4A-D208-474E-BB6F-341B62110423}" srcId="{050C64BB-1460-EF42-815F-F42A9081DA9D}" destId="{709AFEEC-5BC5-4995-AEC6-8C71CBA0E5F8}" srcOrd="1" destOrd="0" parTransId="{E013419F-C15B-4AFD-8815-84F9869E024A}" sibTransId="{45B68078-F7B4-4A63-8448-FD7B206767D1}"/>
    <dgm:cxn modelId="{A53248F1-5EA8-4B7C-BAE4-5369F300183F}" type="presOf" srcId="{FE5CEF64-9248-4DE4-809C-1E0B2222513D}" destId="{DBA96DA4-A39B-43ED-928A-339233FF2724}" srcOrd="1" destOrd="0" presId="urn:microsoft.com/office/officeart/2005/8/layout/list1"/>
    <dgm:cxn modelId="{1513CB3C-72D5-4054-9FB9-15DB16A54C35}" type="presOf" srcId="{FE5CEF64-9248-4DE4-809C-1E0B2222513D}" destId="{1568CCE5-B7E2-41DD-8804-E62CDE33C27C}" srcOrd="0" destOrd="0" presId="urn:microsoft.com/office/officeart/2005/8/layout/list1"/>
    <dgm:cxn modelId="{50D72028-5B42-471F-A17D-F819CEF512A2}" type="presParOf" srcId="{536648B6-8AF2-DD40-A0DF-DCA28AD920F5}" destId="{FAAA1A41-508A-4FBF-AEF4-30F35D86691D}" srcOrd="0" destOrd="0" presId="urn:microsoft.com/office/officeart/2005/8/layout/list1"/>
    <dgm:cxn modelId="{2FE0161F-C634-4DF4-9145-72EC53AF9F3C}" type="presParOf" srcId="{FAAA1A41-508A-4FBF-AEF4-30F35D86691D}" destId="{1568CCE5-B7E2-41DD-8804-E62CDE33C27C}" srcOrd="0" destOrd="0" presId="urn:microsoft.com/office/officeart/2005/8/layout/list1"/>
    <dgm:cxn modelId="{64EBE2C7-B338-4BEB-8116-2BF73C5D95E8}" type="presParOf" srcId="{FAAA1A41-508A-4FBF-AEF4-30F35D86691D}" destId="{DBA96DA4-A39B-43ED-928A-339233FF2724}" srcOrd="1" destOrd="0" presId="urn:microsoft.com/office/officeart/2005/8/layout/list1"/>
    <dgm:cxn modelId="{88A22DE7-75DC-4F69-B226-650A6E0933B6}" type="presParOf" srcId="{536648B6-8AF2-DD40-A0DF-DCA28AD920F5}" destId="{9E22FC57-AD75-4AD3-AA7E-E4B58DFE1134}" srcOrd="1" destOrd="0" presId="urn:microsoft.com/office/officeart/2005/8/layout/list1"/>
    <dgm:cxn modelId="{1C149ADB-C8AF-46A2-B798-F3BCDD1C7957}" type="presParOf" srcId="{536648B6-8AF2-DD40-A0DF-DCA28AD920F5}" destId="{8A4B22BC-C256-4FB9-A79B-2CD9E008DD75}" srcOrd="2" destOrd="0" presId="urn:microsoft.com/office/officeart/2005/8/layout/list1"/>
    <dgm:cxn modelId="{FB9D90AC-6F99-45A3-9F80-0288CC9E399F}" type="presParOf" srcId="{536648B6-8AF2-DD40-A0DF-DCA28AD920F5}" destId="{0C970272-E4DA-418E-8F82-6DD0B4B5F8F3}" srcOrd="3" destOrd="0" presId="urn:microsoft.com/office/officeart/2005/8/layout/list1"/>
    <dgm:cxn modelId="{2AC3EBD2-4C36-4633-950F-3238ECAF0588}" type="presParOf" srcId="{536648B6-8AF2-DD40-A0DF-DCA28AD920F5}" destId="{B3F11F50-9CEB-495B-B6AE-A3F7EF74406A}" srcOrd="4" destOrd="0" presId="urn:microsoft.com/office/officeart/2005/8/layout/list1"/>
    <dgm:cxn modelId="{60D353C0-2EAD-4E89-AD68-9C5B5D103E6A}" type="presParOf" srcId="{B3F11F50-9CEB-495B-B6AE-A3F7EF74406A}" destId="{D8360ABD-75CB-4CA1-899C-F7884EB07D06}" srcOrd="0" destOrd="0" presId="urn:microsoft.com/office/officeart/2005/8/layout/list1"/>
    <dgm:cxn modelId="{68ED26CF-C70E-40F7-8B30-75A0185059DF}" type="presParOf" srcId="{B3F11F50-9CEB-495B-B6AE-A3F7EF74406A}" destId="{9B955B2E-C130-481D-A37A-8E303934BF96}" srcOrd="1" destOrd="0" presId="urn:microsoft.com/office/officeart/2005/8/layout/list1"/>
    <dgm:cxn modelId="{67AF7405-9755-4F76-8072-21272FBE1CFA}" type="presParOf" srcId="{536648B6-8AF2-DD40-A0DF-DCA28AD920F5}" destId="{DD4EFDAE-4AFA-4ABC-B8ED-9E4D28D2BCEC}" srcOrd="5" destOrd="0" presId="urn:microsoft.com/office/officeart/2005/8/layout/list1"/>
    <dgm:cxn modelId="{219C12F1-E6CB-4D18-AE71-E271AF9AA8E8}" type="presParOf" srcId="{536648B6-8AF2-DD40-A0DF-DCA28AD920F5}" destId="{13998792-9606-49CC-8FD5-20F433DA1A52}"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509A39-8402-462B-A0D3-FAA81C69846D}">
      <dsp:nvSpPr>
        <dsp:cNvPr id="0" name=""/>
        <dsp:cNvSpPr/>
      </dsp:nvSpPr>
      <dsp:spPr>
        <a:xfrm>
          <a:off x="1503" y="1753303"/>
          <a:ext cx="1993240" cy="1993240"/>
        </a:xfrm>
        <a:prstGeom prst="ellipse">
          <a:avLst/>
        </a:prstGeom>
        <a:solidFill>
          <a:schemeClr val="accent1">
            <a:lumMod val="60000"/>
            <a:lumOff val="4000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ru-RU" sz="1900" b="1" kern="1200" dirty="0" smtClean="0">
              <a:solidFill>
                <a:schemeClr val="tx2">
                  <a:lumMod val="75000"/>
                </a:schemeClr>
              </a:solidFill>
            </a:rPr>
            <a:t>Разработка и апробация новых моделей ГОУ</a:t>
          </a:r>
          <a:endParaRPr lang="ru-RU" sz="1900" b="1" kern="1200" dirty="0">
            <a:solidFill>
              <a:schemeClr val="tx2">
                <a:lumMod val="75000"/>
              </a:schemeClr>
            </a:solidFill>
          </a:endParaRPr>
        </a:p>
      </dsp:txBody>
      <dsp:txXfrm>
        <a:off x="293406" y="2045206"/>
        <a:ext cx="1409434" cy="1409434"/>
      </dsp:txXfrm>
    </dsp:sp>
    <dsp:sp modelId="{35A00414-29CE-433E-875A-BC49566411EF}">
      <dsp:nvSpPr>
        <dsp:cNvPr id="0" name=""/>
        <dsp:cNvSpPr/>
      </dsp:nvSpPr>
      <dsp:spPr>
        <a:xfrm>
          <a:off x="2156595" y="2171883"/>
          <a:ext cx="1156079" cy="1156079"/>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ru-RU" sz="1500" kern="1200"/>
        </a:p>
      </dsp:txBody>
      <dsp:txXfrm>
        <a:off x="2309833" y="2613968"/>
        <a:ext cx="849603" cy="271909"/>
      </dsp:txXfrm>
    </dsp:sp>
    <dsp:sp modelId="{F56E23E8-EEFA-48CF-A97F-56427B150E48}">
      <dsp:nvSpPr>
        <dsp:cNvPr id="0" name=""/>
        <dsp:cNvSpPr/>
      </dsp:nvSpPr>
      <dsp:spPr>
        <a:xfrm>
          <a:off x="3474526" y="1753303"/>
          <a:ext cx="1993240" cy="1993240"/>
        </a:xfrm>
        <a:prstGeom prst="ellipse">
          <a:avLst/>
        </a:prstGeom>
        <a:solidFill>
          <a:schemeClr val="accent1">
            <a:lumMod val="60000"/>
            <a:lumOff val="4000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ru-RU" sz="1800" b="1" kern="1200" dirty="0" smtClean="0">
              <a:solidFill>
                <a:schemeClr val="tx2">
                  <a:lumMod val="75000"/>
                </a:schemeClr>
              </a:solidFill>
            </a:rPr>
            <a:t>Развитие ранее апробированных моделей</a:t>
          </a:r>
          <a:endParaRPr lang="ru-RU" sz="1800" b="1" kern="1200" dirty="0">
            <a:solidFill>
              <a:schemeClr val="tx2">
                <a:lumMod val="75000"/>
              </a:schemeClr>
            </a:solidFill>
          </a:endParaRPr>
        </a:p>
      </dsp:txBody>
      <dsp:txXfrm>
        <a:off x="3766429" y="2045206"/>
        <a:ext cx="1409434" cy="1409434"/>
      </dsp:txXfrm>
    </dsp:sp>
    <dsp:sp modelId="{D9F1E7FB-062F-49F8-B5F1-C214D80E5442}">
      <dsp:nvSpPr>
        <dsp:cNvPr id="0" name=""/>
        <dsp:cNvSpPr/>
      </dsp:nvSpPr>
      <dsp:spPr>
        <a:xfrm>
          <a:off x="5629618" y="2171883"/>
          <a:ext cx="1156079" cy="1156079"/>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ru-RU" sz="1500" kern="1200"/>
        </a:p>
      </dsp:txBody>
      <dsp:txXfrm>
        <a:off x="5782856" y="2410035"/>
        <a:ext cx="849603" cy="679775"/>
      </dsp:txXfrm>
    </dsp:sp>
    <dsp:sp modelId="{7AA1138E-81B7-42B7-ABF4-6F7DE2B70EFC}">
      <dsp:nvSpPr>
        <dsp:cNvPr id="0" name=""/>
        <dsp:cNvSpPr/>
      </dsp:nvSpPr>
      <dsp:spPr>
        <a:xfrm>
          <a:off x="6947549" y="1753303"/>
          <a:ext cx="1993240" cy="1993240"/>
        </a:xfrm>
        <a:prstGeom prst="ellipse">
          <a:avLst/>
        </a:prstGeom>
        <a:solidFill>
          <a:schemeClr val="accent1">
            <a:lumMod val="60000"/>
            <a:lumOff val="4000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ru-RU" sz="1800" b="1" kern="1200" dirty="0" smtClean="0">
              <a:solidFill>
                <a:schemeClr val="tx2">
                  <a:lumMod val="75000"/>
                </a:schemeClr>
              </a:solidFill>
            </a:rPr>
            <a:t>Разработка методологии ГОУ</a:t>
          </a:r>
          <a:endParaRPr lang="ru-RU" sz="1800" b="1" kern="1200" dirty="0">
            <a:solidFill>
              <a:schemeClr val="tx2">
                <a:lumMod val="75000"/>
              </a:schemeClr>
            </a:solidFill>
          </a:endParaRPr>
        </a:p>
      </dsp:txBody>
      <dsp:txXfrm>
        <a:off x="7239452" y="2045206"/>
        <a:ext cx="1409434" cy="140943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1D2E20-883E-1A48-A218-167154DB3696}" type="datetimeFigureOut">
              <a:rPr lang="ru-RU" smtClean="0"/>
              <a:pPr/>
              <a:t>28.01.2016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745DA9-9AA9-C741-A149-69671A993FBF}" type="slidenum">
              <a:rPr lang="ru-RU" smtClean="0"/>
              <a:pPr/>
              <a:t>‹#›</a:t>
            </a:fld>
            <a:endParaRPr lang="ru-RU"/>
          </a:p>
        </p:txBody>
      </p:sp>
    </p:spTree>
    <p:extLst>
      <p:ext uri="{BB962C8B-B14F-4D97-AF65-F5344CB8AC3E}">
        <p14:creationId xmlns:p14="http://schemas.microsoft.com/office/powerpoint/2010/main" val="101018899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200" b="0" dirty="0" smtClean="0">
                <a:solidFill>
                  <a:schemeClr val="tx2">
                    <a:lumMod val="75000"/>
                  </a:schemeClr>
                </a:solidFill>
              </a:rPr>
              <a:t>ГАОУ</a:t>
            </a:r>
            <a:r>
              <a:rPr lang="ru-RU" sz="1200" b="0" baseline="0" dirty="0" smtClean="0">
                <a:solidFill>
                  <a:schemeClr val="tx2">
                    <a:lumMod val="75000"/>
                  </a:schemeClr>
                </a:solidFill>
              </a:rPr>
              <a:t> ДПО СО «ИРО» является </a:t>
            </a:r>
            <a:r>
              <a:rPr lang="ru-RU" sz="1200" b="0" baseline="0" dirty="0" err="1" smtClean="0">
                <a:solidFill>
                  <a:schemeClr val="tx2">
                    <a:lumMod val="75000"/>
                  </a:schemeClr>
                </a:solidFill>
              </a:rPr>
              <a:t>стажировочной</a:t>
            </a:r>
            <a:r>
              <a:rPr lang="ru-RU" sz="1200" b="0" baseline="0" dirty="0" smtClean="0">
                <a:solidFill>
                  <a:schemeClr val="tx2">
                    <a:lumMod val="75000"/>
                  </a:schemeClr>
                </a:solidFill>
              </a:rPr>
              <a:t> площадкой по направлениям ФЦПРО </a:t>
            </a:r>
            <a:r>
              <a:rPr lang="ru-RU" sz="1200" b="0" dirty="0" smtClean="0">
                <a:solidFill>
                  <a:schemeClr val="tx2">
                    <a:lumMod val="75000"/>
                  </a:schemeClr>
                </a:solidFill>
              </a:rPr>
              <a:t>1.8. «создание условий для распространения моделей государственно-общественного управления образованием» и </a:t>
            </a:r>
            <a:br>
              <a:rPr lang="ru-RU" sz="1200" b="0" dirty="0" smtClean="0">
                <a:solidFill>
                  <a:schemeClr val="tx2">
                    <a:lumMod val="75000"/>
                  </a:schemeClr>
                </a:solidFill>
              </a:rPr>
            </a:br>
            <a:r>
              <a:rPr lang="ru-RU" sz="1200" b="0" dirty="0" smtClean="0">
                <a:solidFill>
                  <a:schemeClr val="tx2">
                    <a:lumMod val="75000"/>
                  </a:schemeClr>
                </a:solidFill>
              </a:rPr>
              <a:t>1.9. «обучение и повышение квалификации педагогических и управленческих работников системы образования по государственно-общественному управлению образованием». </a:t>
            </a:r>
            <a:endParaRPr lang="ru-RU" sz="1200" b="0" dirty="0" smtClean="0"/>
          </a:p>
          <a:p>
            <a:endParaRPr lang="ru-RU" dirty="0"/>
          </a:p>
        </p:txBody>
      </p:sp>
      <p:sp>
        <p:nvSpPr>
          <p:cNvPr id="4" name="Номер слайда 3"/>
          <p:cNvSpPr>
            <a:spLocks noGrp="1"/>
          </p:cNvSpPr>
          <p:nvPr>
            <p:ph type="sldNum" sz="quarter" idx="10"/>
          </p:nvPr>
        </p:nvSpPr>
        <p:spPr/>
        <p:txBody>
          <a:bodyPr/>
          <a:lstStyle/>
          <a:p>
            <a:fld id="{0B745DA9-9AA9-C741-A149-69671A993FBF}" type="slidenum">
              <a:rPr lang="ru-RU" smtClean="0"/>
              <a:pPr/>
              <a:t>1</a:t>
            </a:fld>
            <a:endParaRPr lang="ru-RU"/>
          </a:p>
        </p:txBody>
      </p:sp>
    </p:spTree>
    <p:extLst>
      <p:ext uri="{BB962C8B-B14F-4D97-AF65-F5344CB8AC3E}">
        <p14:creationId xmlns:p14="http://schemas.microsoft.com/office/powerpoint/2010/main" val="25066336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B745DA9-9AA9-C741-A149-69671A993FBF}" type="slidenum">
              <a:rPr lang="ru-RU" smtClean="0"/>
              <a:pPr/>
              <a:t>12</a:t>
            </a:fld>
            <a:endParaRPr lang="ru-RU"/>
          </a:p>
        </p:txBody>
      </p:sp>
    </p:spTree>
    <p:extLst>
      <p:ext uri="{BB962C8B-B14F-4D97-AF65-F5344CB8AC3E}">
        <p14:creationId xmlns:p14="http://schemas.microsoft.com/office/powerpoint/2010/main" val="16149132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B745DA9-9AA9-C741-A149-69671A993FBF}" type="slidenum">
              <a:rPr lang="ru-RU" smtClean="0"/>
              <a:pPr/>
              <a:t>13</a:t>
            </a:fld>
            <a:endParaRPr lang="ru-RU"/>
          </a:p>
        </p:txBody>
      </p:sp>
    </p:spTree>
    <p:extLst>
      <p:ext uri="{BB962C8B-B14F-4D97-AF65-F5344CB8AC3E}">
        <p14:creationId xmlns:p14="http://schemas.microsoft.com/office/powerpoint/2010/main" val="544415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B745DA9-9AA9-C741-A149-69671A993FBF}" type="slidenum">
              <a:rPr lang="ru-RU" smtClean="0"/>
              <a:pPr/>
              <a:t>18</a:t>
            </a:fld>
            <a:endParaRPr lang="ru-RU"/>
          </a:p>
        </p:txBody>
      </p:sp>
    </p:spTree>
    <p:extLst>
      <p:ext uri="{BB962C8B-B14F-4D97-AF65-F5344CB8AC3E}">
        <p14:creationId xmlns:p14="http://schemas.microsoft.com/office/powerpoint/2010/main" val="3149966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В</a:t>
            </a:r>
            <a:r>
              <a:rPr lang="ru-RU" baseline="0" dirty="0" smtClean="0"/>
              <a:t> Свердловской области создание независимой системы оценки </a:t>
            </a:r>
            <a:r>
              <a:rPr lang="ru-RU" sz="1200" dirty="0" smtClean="0"/>
              <a:t>качества образования позиционируется как </a:t>
            </a:r>
            <a:r>
              <a:rPr lang="ru-RU" sz="1200" dirty="0" smtClean="0">
                <a:solidFill>
                  <a:schemeClr val="tx1"/>
                </a:solidFill>
              </a:rPr>
              <a:t>повышение эффективности государственно-общественного управления системой образования. </a:t>
            </a:r>
          </a:p>
          <a:p>
            <a:pPr marL="0" marR="0" lvl="0" indent="0" algn="l" defTabSz="457200" rtl="0" eaLnBrk="1" fontAlgn="auto" latinLnBrk="0" hangingPunct="1">
              <a:lnSpc>
                <a:spcPct val="100000"/>
              </a:lnSpc>
              <a:spcBef>
                <a:spcPts val="0"/>
              </a:spcBef>
              <a:spcAft>
                <a:spcPts val="0"/>
              </a:spcAft>
              <a:buClrTx/>
              <a:buSzTx/>
              <a:buFontTx/>
              <a:buNone/>
              <a:tabLst/>
              <a:defRPr/>
            </a:pPr>
            <a:r>
              <a:rPr lang="ru-RU" sz="1200" b="1" dirty="0" smtClean="0">
                <a:solidFill>
                  <a:schemeClr val="tx1"/>
                </a:solidFill>
              </a:rPr>
              <a:t>Государственная итоговая аттестация обучающихся (ЕГЭ, ОГЭ). Международные сравнительные исследования (</a:t>
            </a:r>
            <a:r>
              <a:rPr lang="en-US" sz="1200" b="1" dirty="0" smtClean="0">
                <a:solidFill>
                  <a:schemeClr val="tx1"/>
                </a:solidFill>
              </a:rPr>
              <a:t>PISA</a:t>
            </a:r>
            <a:r>
              <a:rPr lang="ru-RU" sz="1200" b="1" dirty="0" smtClean="0">
                <a:solidFill>
                  <a:schemeClr val="tx1"/>
                </a:solidFill>
              </a:rPr>
              <a:t>,</a:t>
            </a:r>
            <a:r>
              <a:rPr lang="en-US" sz="1200" b="1" dirty="0" smtClean="0">
                <a:solidFill>
                  <a:schemeClr val="tx1"/>
                </a:solidFill>
              </a:rPr>
              <a:t> TIMSS</a:t>
            </a:r>
            <a:r>
              <a:rPr lang="ru-RU" sz="1200" b="1" dirty="0" smtClean="0">
                <a:solidFill>
                  <a:schemeClr val="tx1"/>
                </a:solidFill>
              </a:rPr>
              <a:t>,</a:t>
            </a:r>
            <a:r>
              <a:rPr lang="en-US" sz="1200" b="1" dirty="0" smtClean="0">
                <a:solidFill>
                  <a:schemeClr val="tx1"/>
                </a:solidFill>
              </a:rPr>
              <a:t> PIRLS </a:t>
            </a:r>
            <a:r>
              <a:rPr lang="ru-RU" sz="1200" b="1" dirty="0" smtClean="0">
                <a:solidFill>
                  <a:schemeClr val="tx1"/>
                </a:solidFill>
              </a:rPr>
              <a:t>и др.). Национальные исследования качества образования (математика 5-7 класс, 4-е классы, качество </a:t>
            </a:r>
            <a:r>
              <a:rPr lang="ru-RU" sz="1200" b="1" dirty="0" err="1" smtClean="0">
                <a:solidFill>
                  <a:schemeClr val="tx1"/>
                </a:solidFill>
              </a:rPr>
              <a:t>граждановедческого</a:t>
            </a:r>
            <a:r>
              <a:rPr lang="ru-RU" sz="1200" b="1" dirty="0" smtClean="0">
                <a:solidFill>
                  <a:schemeClr val="tx1"/>
                </a:solidFill>
              </a:rPr>
              <a:t> образования, исследование качества образования в сфере информационных технологий 8-е, 9-е классы и др.). Региональные исследования (мониторинг реализации ФГОС начального общего образования, мониторинг готовности к реализации ФГОС основного общего образования, качество дошкольного образования, диагностические контрольные работы, репетиционные тестирования)</a:t>
            </a:r>
          </a:p>
          <a:p>
            <a:pPr marL="0" marR="0" lvl="0" indent="0" algn="l" defTabSz="457200" rtl="0" eaLnBrk="1" fontAlgn="auto" latinLnBrk="0" hangingPunct="1">
              <a:lnSpc>
                <a:spcPct val="100000"/>
              </a:lnSpc>
              <a:spcBef>
                <a:spcPts val="0"/>
              </a:spcBef>
              <a:spcAft>
                <a:spcPts val="0"/>
              </a:spcAft>
              <a:buClrTx/>
              <a:buSzTx/>
              <a:buFontTx/>
              <a:buNone/>
              <a:tabLst/>
              <a:defRPr/>
            </a:pPr>
            <a:endParaRPr lang="ru-RU" sz="1200" b="1" dirty="0" smtClean="0">
              <a:solidFill>
                <a:schemeClr val="tx1"/>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ru-RU" sz="1200" b="1" dirty="0" smtClean="0">
                <a:solidFill>
                  <a:schemeClr val="tx1"/>
                </a:solidFill>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lang="ru-RU" sz="1200" b="1" dirty="0" smtClean="0">
              <a:solidFill>
                <a:schemeClr val="tx1"/>
              </a:solidFill>
            </a:endParaRPr>
          </a:p>
          <a:p>
            <a:endParaRPr lang="ru-RU" dirty="0"/>
          </a:p>
        </p:txBody>
      </p:sp>
      <p:sp>
        <p:nvSpPr>
          <p:cNvPr id="4" name="Номер слайда 3"/>
          <p:cNvSpPr>
            <a:spLocks noGrp="1"/>
          </p:cNvSpPr>
          <p:nvPr>
            <p:ph type="sldNum" sz="quarter" idx="10"/>
          </p:nvPr>
        </p:nvSpPr>
        <p:spPr/>
        <p:txBody>
          <a:bodyPr/>
          <a:lstStyle/>
          <a:p>
            <a:fld id="{12E5BA51-21D7-4BD0-B674-4A9A9ADF4CF7}" type="slidenum">
              <a:rPr lang="ru-RU" smtClean="0"/>
              <a:pPr/>
              <a:t>22</a:t>
            </a:fld>
            <a:endParaRPr lang="ru-RU"/>
          </a:p>
        </p:txBody>
      </p:sp>
    </p:spTree>
    <p:extLst>
      <p:ext uri="{BB962C8B-B14F-4D97-AF65-F5344CB8AC3E}">
        <p14:creationId xmlns:p14="http://schemas.microsoft.com/office/powerpoint/2010/main" val="1137355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b="1" dirty="0" err="1" smtClean="0"/>
              <a:t>Краудсорсинг</a:t>
            </a:r>
            <a:r>
              <a:rPr lang="ru-RU" b="1" dirty="0" smtClean="0"/>
              <a:t> рассматривается как инструмент вовлечения потребителей образовательных услуг в оценку и улучшение качества деятельности образовательной</a:t>
            </a:r>
            <a:r>
              <a:rPr lang="ru-RU" b="1" baseline="0" dirty="0" smtClean="0"/>
              <a:t> организации </a:t>
            </a:r>
            <a:endParaRPr lang="ru-RU" dirty="0" smtClean="0"/>
          </a:p>
          <a:p>
            <a:endParaRPr lang="ru-RU" dirty="0"/>
          </a:p>
        </p:txBody>
      </p:sp>
      <p:sp>
        <p:nvSpPr>
          <p:cNvPr id="4" name="Номер слайда 3"/>
          <p:cNvSpPr>
            <a:spLocks noGrp="1"/>
          </p:cNvSpPr>
          <p:nvPr>
            <p:ph type="sldNum" sz="quarter" idx="10"/>
          </p:nvPr>
        </p:nvSpPr>
        <p:spPr/>
        <p:txBody>
          <a:bodyPr/>
          <a:lstStyle/>
          <a:p>
            <a:fld id="{12E5BA51-21D7-4BD0-B674-4A9A9ADF4CF7}" type="slidenum">
              <a:rPr lang="ru-RU" smtClean="0"/>
              <a:pPr/>
              <a:t>23</a:t>
            </a:fld>
            <a:endParaRPr lang="ru-RU"/>
          </a:p>
        </p:txBody>
      </p:sp>
    </p:spTree>
    <p:extLst>
      <p:ext uri="{BB962C8B-B14F-4D97-AF65-F5344CB8AC3E}">
        <p14:creationId xmlns:p14="http://schemas.microsoft.com/office/powerpoint/2010/main" val="29615916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latin typeface="Times New Roman" pitchFamily="18" charset="0"/>
                <a:cs typeface="Times New Roman" pitchFamily="18" charset="0"/>
              </a:rPr>
              <a:t>Проект ДОУ по </a:t>
            </a:r>
            <a:r>
              <a:rPr lang="ru-RU" dirty="0" err="1" smtClean="0">
                <a:latin typeface="Times New Roman" pitchFamily="18" charset="0"/>
                <a:cs typeface="Times New Roman" pitchFamily="18" charset="0"/>
              </a:rPr>
              <a:t>краудсорсингу</a:t>
            </a:r>
            <a:r>
              <a:rPr lang="ru-RU" dirty="0" smtClean="0">
                <a:latin typeface="Times New Roman" pitchFamily="18" charset="0"/>
                <a:cs typeface="Times New Roman" pitchFamily="18" charset="0"/>
              </a:rPr>
              <a:t> победил в номинации «Создание консультационно-методических центров (служб) поддержки родителей с детьми раннего дошкольного возраста, не посещающих ДОО».</a:t>
            </a:r>
            <a:r>
              <a:rPr lang="ru-RU" baseline="0" dirty="0" smtClean="0">
                <a:latin typeface="Times New Roman" pitchFamily="18" charset="0"/>
                <a:cs typeface="Times New Roman" pitchFamily="18" charset="0"/>
              </a:rPr>
              <a:t> </a:t>
            </a:r>
            <a:endParaRPr lang="ru-RU" dirty="0"/>
          </a:p>
        </p:txBody>
      </p:sp>
      <p:sp>
        <p:nvSpPr>
          <p:cNvPr id="4" name="Номер слайда 3"/>
          <p:cNvSpPr>
            <a:spLocks noGrp="1"/>
          </p:cNvSpPr>
          <p:nvPr>
            <p:ph type="sldNum" sz="quarter" idx="10"/>
          </p:nvPr>
        </p:nvSpPr>
        <p:spPr/>
        <p:txBody>
          <a:bodyPr/>
          <a:lstStyle/>
          <a:p>
            <a:fld id="{0B745DA9-9AA9-C741-A149-69671A993FBF}" type="slidenum">
              <a:rPr lang="ru-RU" smtClean="0"/>
              <a:pPr/>
              <a:t>24</a:t>
            </a:fld>
            <a:endParaRPr lang="ru-RU"/>
          </a:p>
        </p:txBody>
      </p:sp>
    </p:spTree>
    <p:extLst>
      <p:ext uri="{BB962C8B-B14F-4D97-AF65-F5344CB8AC3E}">
        <p14:creationId xmlns:p14="http://schemas.microsoft.com/office/powerpoint/2010/main" val="21132806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latin typeface="Times New Roman" pitchFamily="18" charset="0"/>
                <a:cs typeface="Times New Roman" pitchFamily="18" charset="0"/>
              </a:rPr>
              <a:t>Проект ДОУ по </a:t>
            </a:r>
            <a:r>
              <a:rPr lang="ru-RU" dirty="0" err="1" smtClean="0">
                <a:latin typeface="Times New Roman" pitchFamily="18" charset="0"/>
                <a:cs typeface="Times New Roman" pitchFamily="18" charset="0"/>
              </a:rPr>
              <a:t>краудсорсингу</a:t>
            </a:r>
            <a:r>
              <a:rPr lang="ru-RU" dirty="0" smtClean="0">
                <a:latin typeface="Times New Roman" pitchFamily="18" charset="0"/>
                <a:cs typeface="Times New Roman" pitchFamily="18" charset="0"/>
              </a:rPr>
              <a:t> победил в номинации «Создание консультационно-методических центров (служб) поддержки родителей с детьми раннего дошкольного возраста, не посещающих ДОО».</a:t>
            </a:r>
            <a:r>
              <a:rPr lang="ru-RU" baseline="0" dirty="0" smtClean="0">
                <a:latin typeface="Times New Roman" pitchFamily="18" charset="0"/>
                <a:cs typeface="Times New Roman" pitchFamily="18" charset="0"/>
              </a:rPr>
              <a:t> </a:t>
            </a:r>
            <a:endParaRPr lang="ru-RU" dirty="0"/>
          </a:p>
        </p:txBody>
      </p:sp>
      <p:sp>
        <p:nvSpPr>
          <p:cNvPr id="4" name="Номер слайда 3"/>
          <p:cNvSpPr>
            <a:spLocks noGrp="1"/>
          </p:cNvSpPr>
          <p:nvPr>
            <p:ph type="sldNum" sz="quarter" idx="10"/>
          </p:nvPr>
        </p:nvSpPr>
        <p:spPr/>
        <p:txBody>
          <a:bodyPr/>
          <a:lstStyle/>
          <a:p>
            <a:fld id="{0B745DA9-9AA9-C741-A149-69671A993FBF}" type="slidenum">
              <a:rPr lang="ru-RU" smtClean="0"/>
              <a:pPr/>
              <a:t>25</a:t>
            </a:fld>
            <a:endParaRPr lang="ru-RU"/>
          </a:p>
        </p:txBody>
      </p:sp>
    </p:spTree>
    <p:extLst>
      <p:ext uri="{BB962C8B-B14F-4D97-AF65-F5344CB8AC3E}">
        <p14:creationId xmlns:p14="http://schemas.microsoft.com/office/powerpoint/2010/main" val="1599532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Наша гипотеза состоит в том, что развитие моделей ГОУ,</a:t>
            </a:r>
            <a:r>
              <a:rPr lang="ru-RU" baseline="0" dirty="0" smtClean="0"/>
              <a:t> оправдавших себя во времени, а также разработка и апробация новых моделей позволит обогатить методологию </a:t>
            </a:r>
            <a:r>
              <a:rPr lang="ru-RU" baseline="0" dirty="0" err="1" smtClean="0"/>
              <a:t>госудасрвтенно-общетвенного</a:t>
            </a:r>
            <a:r>
              <a:rPr lang="ru-RU" baseline="0" dirty="0" smtClean="0"/>
              <a:t> управления в сфере образования. </a:t>
            </a:r>
            <a:endParaRPr lang="ru-RU" dirty="0"/>
          </a:p>
        </p:txBody>
      </p:sp>
      <p:sp>
        <p:nvSpPr>
          <p:cNvPr id="4" name="Номер слайда 3"/>
          <p:cNvSpPr>
            <a:spLocks noGrp="1"/>
          </p:cNvSpPr>
          <p:nvPr>
            <p:ph type="sldNum" sz="quarter" idx="10"/>
          </p:nvPr>
        </p:nvSpPr>
        <p:spPr/>
        <p:txBody>
          <a:bodyPr/>
          <a:lstStyle/>
          <a:p>
            <a:fld id="{0B745DA9-9AA9-C741-A149-69671A993FBF}" type="slidenum">
              <a:rPr lang="ru-RU" smtClean="0"/>
              <a:pPr/>
              <a:t>2</a:t>
            </a:fld>
            <a:endParaRPr lang="ru-RU"/>
          </a:p>
        </p:txBody>
      </p:sp>
    </p:spTree>
    <p:extLst>
      <p:ext uri="{BB962C8B-B14F-4D97-AF65-F5344CB8AC3E}">
        <p14:creationId xmlns:p14="http://schemas.microsoft.com/office/powerpoint/2010/main" val="351525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Считаем, что успех реализации нашего проекта обеспечила идея телекоммуникационной</a:t>
            </a:r>
            <a:r>
              <a:rPr lang="ru-RU" baseline="0" dirty="0" smtClean="0"/>
              <a:t> образовательной среды. </a:t>
            </a:r>
          </a:p>
          <a:p>
            <a:r>
              <a:rPr lang="ru-RU" baseline="0" dirty="0" smtClean="0"/>
              <a:t>В Свердловской области она создана на базе образовательных организаций, являющихся базовыми площадками Института. </a:t>
            </a:r>
          </a:p>
          <a:p>
            <a:r>
              <a:rPr lang="ru-RU" baseline="0" dirty="0" smtClean="0"/>
              <a:t>Каждая базовая площадка стала ресурсным центром, имеющим наиболее современное учебное оборудование, наиболее подготовленные педагогические кадры, которые, в свою очередь, быстрее и глубже осваивают новые технологии. Мы можем говорить об определенных успехах в реализации технологий дистанционного обучения, робототехники, подготовки общественных управляющих, реализации независимой оценки качества образования, а также введении эффективного контракта. </a:t>
            </a:r>
            <a:endParaRPr lang="ru-RU" dirty="0"/>
          </a:p>
        </p:txBody>
      </p:sp>
      <p:sp>
        <p:nvSpPr>
          <p:cNvPr id="4" name="Номер слайда 3"/>
          <p:cNvSpPr>
            <a:spLocks noGrp="1"/>
          </p:cNvSpPr>
          <p:nvPr>
            <p:ph type="sldNum" sz="quarter" idx="10"/>
          </p:nvPr>
        </p:nvSpPr>
        <p:spPr/>
        <p:txBody>
          <a:bodyPr/>
          <a:lstStyle/>
          <a:p>
            <a:fld id="{0B745DA9-9AA9-C741-A149-69671A993FBF}" type="slidenum">
              <a:rPr lang="ru-RU" smtClean="0"/>
              <a:pPr/>
              <a:t>3</a:t>
            </a:fld>
            <a:endParaRPr lang="ru-RU"/>
          </a:p>
        </p:txBody>
      </p:sp>
    </p:spTree>
    <p:extLst>
      <p:ext uri="{BB962C8B-B14F-4D97-AF65-F5344CB8AC3E}">
        <p14:creationId xmlns:p14="http://schemas.microsoft.com/office/powerpoint/2010/main" val="1324245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Мы считаем, что эффективно развиваться государственно-общественное</a:t>
            </a:r>
            <a:r>
              <a:rPr lang="ru-RU" baseline="0" dirty="0" smtClean="0"/>
              <a:t> управление может через такие направления как независимая оценка качества образования, введение эффективного контракта, развитие вариативных форм дошкольного образования. Все эти направления взаимоувязаны в нашей практике и обогащают развитие каждого из направлений. </a:t>
            </a:r>
            <a:endParaRPr lang="ru-RU" dirty="0"/>
          </a:p>
        </p:txBody>
      </p:sp>
      <p:sp>
        <p:nvSpPr>
          <p:cNvPr id="4" name="Номер слайда 3"/>
          <p:cNvSpPr>
            <a:spLocks noGrp="1"/>
          </p:cNvSpPr>
          <p:nvPr>
            <p:ph type="sldNum" sz="quarter" idx="10"/>
          </p:nvPr>
        </p:nvSpPr>
        <p:spPr/>
        <p:txBody>
          <a:bodyPr/>
          <a:lstStyle/>
          <a:p>
            <a:fld id="{0B745DA9-9AA9-C741-A149-69671A993FBF}" type="slidenum">
              <a:rPr lang="ru-RU" smtClean="0"/>
              <a:pPr/>
              <a:t>4</a:t>
            </a:fld>
            <a:endParaRPr lang="ru-RU"/>
          </a:p>
        </p:txBody>
      </p:sp>
    </p:spTree>
    <p:extLst>
      <p:ext uri="{BB962C8B-B14F-4D97-AF65-F5344CB8AC3E}">
        <p14:creationId xmlns:p14="http://schemas.microsoft.com/office/powerpoint/2010/main" val="3622881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Наша практика показала, что системные эффекты реализации проекта могут быть достигнуты, только если мы сможем зафиксировать</a:t>
            </a:r>
            <a:r>
              <a:rPr lang="ru-RU" baseline="0" dirty="0" smtClean="0"/>
              <a:t> такой формализованный результата, как инструментарий, пригодный к массовому использованию, а также если будет обеспечено кадровое воспроизводство участников проекта. </a:t>
            </a:r>
          </a:p>
          <a:p>
            <a:r>
              <a:rPr lang="ru-RU" baseline="0" dirty="0" smtClean="0"/>
              <a:t>Так, разработка и апробация моделей и инструментария по каждому из направлений проекта позволяет нам предлагать свои продукты в иные регионы РФ и обучать реализовывать и использовать их. </a:t>
            </a:r>
          </a:p>
          <a:p>
            <a:r>
              <a:rPr lang="ru-RU" baseline="0" dirty="0" smtClean="0"/>
              <a:t>В то же время, если не будет обеспечена система обучения и воспроизводства кадров, то системных эффектов также не достичь, поскольку исполнитель покинет проект, проведя какую-либо разовую акцию. </a:t>
            </a:r>
            <a:endParaRPr lang="ru-RU" dirty="0"/>
          </a:p>
        </p:txBody>
      </p:sp>
      <p:sp>
        <p:nvSpPr>
          <p:cNvPr id="4" name="Номер слайда 3"/>
          <p:cNvSpPr>
            <a:spLocks noGrp="1"/>
          </p:cNvSpPr>
          <p:nvPr>
            <p:ph type="sldNum" sz="quarter" idx="10"/>
          </p:nvPr>
        </p:nvSpPr>
        <p:spPr/>
        <p:txBody>
          <a:bodyPr/>
          <a:lstStyle/>
          <a:p>
            <a:fld id="{0B745DA9-9AA9-C741-A149-69671A993FBF}" type="slidenum">
              <a:rPr lang="ru-RU" smtClean="0"/>
              <a:pPr/>
              <a:t>5</a:t>
            </a:fld>
            <a:endParaRPr lang="ru-RU"/>
          </a:p>
        </p:txBody>
      </p:sp>
    </p:spTree>
    <p:extLst>
      <p:ext uri="{BB962C8B-B14F-4D97-AF65-F5344CB8AC3E}">
        <p14:creationId xmlns:p14="http://schemas.microsoft.com/office/powerpoint/2010/main" val="1379254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Повышение квалификации</a:t>
            </a:r>
            <a:r>
              <a:rPr lang="ru-RU" baseline="0" dirty="0" smtClean="0"/>
              <a:t> сотрудников системы образования Свердловской области и иных регионов РФ посредством телекоммуникационной образовательной среды потребовало от нас разработки новых дополнительных профессиональных программ, организационно построенных по модульному принципу, а содержательно - по </a:t>
            </a:r>
            <a:r>
              <a:rPr lang="ru-RU" baseline="0" dirty="0" err="1" smtClean="0"/>
              <a:t>деятельностному</a:t>
            </a:r>
            <a:r>
              <a:rPr lang="ru-RU" baseline="0" dirty="0" smtClean="0"/>
              <a:t> принципу. </a:t>
            </a:r>
          </a:p>
          <a:p>
            <a:r>
              <a:rPr lang="ru-RU" baseline="0" dirty="0" smtClean="0"/>
              <a:t>Новые программы потребовали и новых учебно-методического обеспечения. Теперь у нас есть большое количество курсов дистанционного обучения, кейсов, стажировок. </a:t>
            </a:r>
          </a:p>
          <a:p>
            <a:r>
              <a:rPr lang="ru-RU" baseline="0" dirty="0" smtClean="0"/>
              <a:t>Программы сопровождаются рабочими тетрадями, </a:t>
            </a:r>
            <a:r>
              <a:rPr lang="ru-RU" baseline="0" dirty="0" err="1" smtClean="0"/>
              <a:t>интернет-собраниями</a:t>
            </a:r>
            <a:r>
              <a:rPr lang="ru-RU" baseline="0" dirty="0" smtClean="0"/>
              <a:t>, </a:t>
            </a:r>
            <a:r>
              <a:rPr lang="ru-RU" baseline="0" dirty="0" err="1" smtClean="0"/>
              <a:t>интеллект-картами</a:t>
            </a:r>
            <a:r>
              <a:rPr lang="ru-RU" baseline="0" dirty="0" smtClean="0"/>
              <a:t> и другими продуктами. </a:t>
            </a:r>
          </a:p>
          <a:p>
            <a:r>
              <a:rPr lang="ru-RU" baseline="0" dirty="0" smtClean="0"/>
              <a:t>Одним из основных средств мы считаем современную насыщенную информационную среду. </a:t>
            </a:r>
          </a:p>
        </p:txBody>
      </p:sp>
      <p:sp>
        <p:nvSpPr>
          <p:cNvPr id="4" name="Номер слайда 3"/>
          <p:cNvSpPr>
            <a:spLocks noGrp="1"/>
          </p:cNvSpPr>
          <p:nvPr>
            <p:ph type="sldNum" sz="quarter" idx="10"/>
          </p:nvPr>
        </p:nvSpPr>
        <p:spPr/>
        <p:txBody>
          <a:bodyPr/>
          <a:lstStyle/>
          <a:p>
            <a:fld id="{0B745DA9-9AA9-C741-A149-69671A993FBF}" type="slidenum">
              <a:rPr lang="ru-RU" smtClean="0"/>
              <a:pPr/>
              <a:t>6</a:t>
            </a:fld>
            <a:endParaRPr lang="ru-RU"/>
          </a:p>
        </p:txBody>
      </p:sp>
    </p:spTree>
    <p:extLst>
      <p:ext uri="{BB962C8B-B14F-4D97-AF65-F5344CB8AC3E}">
        <p14:creationId xmlns:p14="http://schemas.microsoft.com/office/powerpoint/2010/main" val="4236843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dirty="0" smtClean="0"/>
              <a:t>Хотелось бы отметить, что именно в ходе проекта разработан</a:t>
            </a:r>
            <a:r>
              <a:rPr lang="ru-RU" baseline="0" dirty="0" smtClean="0"/>
              <a:t> ресурс </a:t>
            </a:r>
            <a:r>
              <a:rPr lang="en-US" sz="1200" b="1" dirty="0" smtClean="0">
                <a:solidFill>
                  <a:schemeClr val="tx2">
                    <a:lumMod val="75000"/>
                  </a:schemeClr>
                </a:solidFill>
              </a:rPr>
              <a:t>gou66.irro.ru</a:t>
            </a:r>
            <a:r>
              <a:rPr lang="ru-RU" sz="1200" b="1" dirty="0" smtClean="0">
                <a:solidFill>
                  <a:schemeClr val="tx2">
                    <a:lumMod val="75000"/>
                  </a:schemeClr>
                </a:solidFill>
              </a:rPr>
              <a:t>, который</a:t>
            </a:r>
            <a:r>
              <a:rPr lang="ru-RU" sz="1200" b="1" baseline="0" dirty="0" smtClean="0">
                <a:solidFill>
                  <a:schemeClr val="tx2">
                    <a:lumMod val="75000"/>
                  </a:schemeClr>
                </a:solidFill>
              </a:rPr>
              <a:t> </a:t>
            </a:r>
            <a:r>
              <a:rPr lang="ru-RU" sz="1200" b="0" baseline="0" dirty="0" smtClean="0">
                <a:solidFill>
                  <a:schemeClr val="tx2">
                    <a:lumMod val="75000"/>
                  </a:schemeClr>
                </a:solidFill>
              </a:rPr>
              <a:t>является наиболее актуальной площадкой по развитию государственно-общественного управления в Свердловской области.  Образовательная </a:t>
            </a:r>
            <a:r>
              <a:rPr lang="en-US" sz="1200" b="0" baseline="0" dirty="0" smtClean="0">
                <a:solidFill>
                  <a:schemeClr val="tx2">
                    <a:lumMod val="75000"/>
                  </a:schemeClr>
                </a:solidFill>
              </a:rPr>
              <a:t>web</a:t>
            </a:r>
            <a:r>
              <a:rPr lang="ru-RU" sz="1200" b="0" baseline="0" dirty="0" smtClean="0">
                <a:solidFill>
                  <a:schemeClr val="tx2">
                    <a:lumMod val="75000"/>
                  </a:schemeClr>
                </a:solidFill>
              </a:rPr>
              <a:t>-</a:t>
            </a:r>
            <a:r>
              <a:rPr lang="ru-RU" sz="1200" b="0" baseline="0" dirty="0" err="1" smtClean="0">
                <a:solidFill>
                  <a:schemeClr val="tx2">
                    <a:lumMod val="75000"/>
                  </a:schemeClr>
                </a:solidFill>
              </a:rPr>
              <a:t>оринетированная</a:t>
            </a:r>
            <a:r>
              <a:rPr lang="ru-RU" sz="1200" b="0" baseline="0" dirty="0" smtClean="0">
                <a:solidFill>
                  <a:schemeClr val="tx2">
                    <a:lumMod val="75000"/>
                  </a:schemeClr>
                </a:solidFill>
              </a:rPr>
              <a:t> платформа </a:t>
            </a:r>
            <a:r>
              <a:rPr lang="en-US" sz="1200" b="1" dirty="0" smtClean="0">
                <a:solidFill>
                  <a:schemeClr val="tx2">
                    <a:lumMod val="75000"/>
                  </a:schemeClr>
                </a:solidFill>
              </a:rPr>
              <a:t>eLearning.ru</a:t>
            </a:r>
            <a:r>
              <a:rPr lang="ru-RU" sz="1200" b="1" dirty="0" smtClean="0">
                <a:solidFill>
                  <a:schemeClr val="tx2">
                    <a:lumMod val="75000"/>
                  </a:schemeClr>
                </a:solidFill>
              </a:rPr>
              <a:t> </a:t>
            </a:r>
            <a:r>
              <a:rPr lang="ru-RU" sz="1200" b="0" dirty="0" smtClean="0">
                <a:solidFill>
                  <a:schemeClr val="tx2">
                    <a:lumMod val="75000"/>
                  </a:schemeClr>
                </a:solidFill>
              </a:rPr>
              <a:t>находится в постоянном развитии. Сейчас она содержит без</a:t>
            </a:r>
            <a:r>
              <a:rPr lang="ru-RU" sz="1200" b="0" baseline="0" dirty="0" smtClean="0">
                <a:solidFill>
                  <a:schemeClr val="tx2">
                    <a:lumMod val="75000"/>
                  </a:schemeClr>
                </a:solidFill>
              </a:rPr>
              <a:t> малого тысячу курсов для любой категории педагогических работников, а также общественных наблюдателей и общественных управляющих. Платформа позволяет </a:t>
            </a:r>
            <a:r>
              <a:rPr lang="ru-RU" sz="1200" b="0" baseline="0" dirty="0" err="1" smtClean="0">
                <a:solidFill>
                  <a:schemeClr val="tx2">
                    <a:lumMod val="75000"/>
                  </a:schemeClr>
                </a:solidFill>
              </a:rPr>
              <a:t>педагогам-тьюторам</a:t>
            </a:r>
            <a:r>
              <a:rPr lang="ru-RU" sz="1200" b="0" baseline="0" dirty="0" smtClean="0">
                <a:solidFill>
                  <a:schemeClr val="tx2">
                    <a:lumMod val="75000"/>
                  </a:schemeClr>
                </a:solidFill>
              </a:rPr>
              <a:t> размещать авторские курсы и таким образом способствовать диссеминации опыта. </a:t>
            </a:r>
          </a:p>
          <a:p>
            <a:pPr marL="0" marR="0" lvl="0" indent="0" algn="l" defTabSz="457200" rtl="0" eaLnBrk="1" fontAlgn="auto" latinLnBrk="0" hangingPunct="1">
              <a:lnSpc>
                <a:spcPct val="100000"/>
              </a:lnSpc>
              <a:spcBef>
                <a:spcPts val="0"/>
              </a:spcBef>
              <a:spcAft>
                <a:spcPts val="0"/>
              </a:spcAft>
              <a:buClrTx/>
              <a:buSzTx/>
              <a:buFontTx/>
              <a:buNone/>
              <a:tabLst/>
              <a:defRPr/>
            </a:pPr>
            <a:r>
              <a:rPr lang="ru-RU" sz="1200" b="0" baseline="0" dirty="0" smtClean="0">
                <a:solidFill>
                  <a:schemeClr val="tx2">
                    <a:lumMod val="75000"/>
                  </a:schemeClr>
                </a:solidFill>
              </a:rPr>
              <a:t>Уникальный ресурс сетевого сообщества общественных управляющих позволяет создавать на данном ресурсе рабочий кабинет любого органа ГОУ. Кроме этого, ресурс содержит обучающие материалы для  общественных управляющих. Сайты наших базовых площадок также являются вкладом в развитие нашей телекоммуникационной среды. </a:t>
            </a:r>
            <a:endParaRPr lang="ru-RU" sz="1400" b="1" dirty="0" smtClean="0">
              <a:solidFill>
                <a:schemeClr val="tx2">
                  <a:lumMod val="75000"/>
                </a:schemeClr>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ru-RU" sz="1200" b="1" dirty="0" smtClean="0">
              <a:solidFill>
                <a:schemeClr val="tx2">
                  <a:lumMod val="75000"/>
                </a:schemeClr>
              </a:solidFill>
            </a:endParaRPr>
          </a:p>
          <a:p>
            <a:endParaRPr lang="ru-RU" dirty="0"/>
          </a:p>
        </p:txBody>
      </p:sp>
      <p:sp>
        <p:nvSpPr>
          <p:cNvPr id="4" name="Номер слайда 3"/>
          <p:cNvSpPr>
            <a:spLocks noGrp="1"/>
          </p:cNvSpPr>
          <p:nvPr>
            <p:ph type="sldNum" sz="quarter" idx="10"/>
          </p:nvPr>
        </p:nvSpPr>
        <p:spPr/>
        <p:txBody>
          <a:bodyPr/>
          <a:lstStyle/>
          <a:p>
            <a:fld id="{0B745DA9-9AA9-C741-A149-69671A993FBF}" type="slidenum">
              <a:rPr lang="ru-RU" smtClean="0"/>
              <a:pPr/>
              <a:t>7</a:t>
            </a:fld>
            <a:endParaRPr lang="ru-RU"/>
          </a:p>
        </p:txBody>
      </p:sp>
    </p:spTree>
    <p:extLst>
      <p:ext uri="{BB962C8B-B14F-4D97-AF65-F5344CB8AC3E}">
        <p14:creationId xmlns:p14="http://schemas.microsoft.com/office/powerpoint/2010/main" val="114173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B745DA9-9AA9-C741-A149-69671A993FBF}" type="slidenum">
              <a:rPr lang="ru-RU" smtClean="0"/>
              <a:pPr/>
              <a:t>10</a:t>
            </a:fld>
            <a:endParaRPr lang="ru-RU"/>
          </a:p>
        </p:txBody>
      </p:sp>
    </p:spTree>
    <p:extLst>
      <p:ext uri="{BB962C8B-B14F-4D97-AF65-F5344CB8AC3E}">
        <p14:creationId xmlns:p14="http://schemas.microsoft.com/office/powerpoint/2010/main" val="2564359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B745DA9-9AA9-C741-A149-69671A993FBF}" type="slidenum">
              <a:rPr lang="ru-RU" smtClean="0"/>
              <a:pPr/>
              <a:t>11</a:t>
            </a:fld>
            <a:endParaRPr lang="ru-RU"/>
          </a:p>
        </p:txBody>
      </p:sp>
    </p:spTree>
    <p:extLst>
      <p:ext uri="{BB962C8B-B14F-4D97-AF65-F5344CB8AC3E}">
        <p14:creationId xmlns:p14="http://schemas.microsoft.com/office/powerpoint/2010/main" val="374648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Название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EDE0F30-AFE8-924C-9216-6977CE40C882}" type="datetimeFigureOut">
              <a:rPr lang="ru-RU" smtClean="0"/>
              <a:pPr/>
              <a:t>28.01.2016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E8C147-E409-1446-A851-44F6216BDEA1}" type="slidenum">
              <a:rPr lang="ru-RU" smtClean="0"/>
              <a:pPr/>
              <a:t>‹#›</a:t>
            </a:fld>
            <a:endParaRPr lang="ru-RU"/>
          </a:p>
        </p:txBody>
      </p:sp>
    </p:spTree>
    <p:extLst>
      <p:ext uri="{BB962C8B-B14F-4D97-AF65-F5344CB8AC3E}">
        <p14:creationId xmlns:p14="http://schemas.microsoft.com/office/powerpoint/2010/main" val="1070909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 текс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DE0F30-AFE8-924C-9216-6977CE40C882}" type="datetimeFigureOut">
              <a:rPr lang="ru-RU" smtClean="0"/>
              <a:pPr/>
              <a:t>28.01.2016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E8C147-E409-1446-A851-44F6216BDEA1}" type="slidenum">
              <a:rPr lang="ru-RU" smtClean="0"/>
              <a:pPr/>
              <a:t>‹#›</a:t>
            </a:fld>
            <a:endParaRPr lang="ru-RU"/>
          </a:p>
        </p:txBody>
      </p:sp>
    </p:spTree>
    <p:extLst>
      <p:ext uri="{BB962C8B-B14F-4D97-AF65-F5344CB8AC3E}">
        <p14:creationId xmlns:p14="http://schemas.microsoft.com/office/powerpoint/2010/main" val="343677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 загол.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DE0F30-AFE8-924C-9216-6977CE40C882}" type="datetimeFigureOut">
              <a:rPr lang="ru-RU" smtClean="0"/>
              <a:pPr/>
              <a:t>28.01.2016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E8C147-E409-1446-A851-44F6216BDEA1}" type="slidenum">
              <a:rPr lang="ru-RU" smtClean="0"/>
              <a:pPr/>
              <a:t>‹#›</a:t>
            </a:fld>
            <a:endParaRPr lang="ru-RU"/>
          </a:p>
        </p:txBody>
      </p:sp>
    </p:spTree>
    <p:extLst>
      <p:ext uri="{BB962C8B-B14F-4D97-AF65-F5344CB8AC3E}">
        <p14:creationId xmlns:p14="http://schemas.microsoft.com/office/powerpoint/2010/main" val="4007184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DE0F30-AFE8-924C-9216-6977CE40C882}" type="datetimeFigureOut">
              <a:rPr lang="ru-RU" smtClean="0"/>
              <a:pPr/>
              <a:t>28.01.2016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E8C147-E409-1446-A851-44F6216BDEA1}" type="slidenum">
              <a:rPr lang="ru-RU" smtClean="0"/>
              <a:pPr/>
              <a:t>‹#›</a:t>
            </a:fld>
            <a:endParaRPr lang="ru-RU"/>
          </a:p>
        </p:txBody>
      </p:sp>
    </p:spTree>
    <p:extLst>
      <p:ext uri="{BB962C8B-B14F-4D97-AF65-F5344CB8AC3E}">
        <p14:creationId xmlns:p14="http://schemas.microsoft.com/office/powerpoint/2010/main" val="1828309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Название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EDE0F30-AFE8-924C-9216-6977CE40C882}" type="datetimeFigureOut">
              <a:rPr lang="ru-RU" smtClean="0"/>
              <a:pPr/>
              <a:t>28.01.2016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E8C147-E409-1446-A851-44F6216BDEA1}" type="slidenum">
              <a:rPr lang="ru-RU" smtClean="0"/>
              <a:pPr/>
              <a:t>‹#›</a:t>
            </a:fld>
            <a:endParaRPr lang="ru-RU"/>
          </a:p>
        </p:txBody>
      </p:sp>
    </p:spTree>
    <p:extLst>
      <p:ext uri="{BB962C8B-B14F-4D97-AF65-F5344CB8AC3E}">
        <p14:creationId xmlns:p14="http://schemas.microsoft.com/office/powerpoint/2010/main" val="12826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EDE0F30-AFE8-924C-9216-6977CE40C882}" type="datetimeFigureOut">
              <a:rPr lang="ru-RU" smtClean="0"/>
              <a:pPr/>
              <a:t>28.01.2016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E8C147-E409-1446-A851-44F6216BDEA1}" type="slidenum">
              <a:rPr lang="ru-RU" smtClean="0"/>
              <a:pPr/>
              <a:t>‹#›</a:t>
            </a:fld>
            <a:endParaRPr lang="ru-RU"/>
          </a:p>
        </p:txBody>
      </p:sp>
    </p:spTree>
    <p:extLst>
      <p:ext uri="{BB962C8B-B14F-4D97-AF65-F5344CB8AC3E}">
        <p14:creationId xmlns:p14="http://schemas.microsoft.com/office/powerpoint/2010/main" val="1527295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EDE0F30-AFE8-924C-9216-6977CE40C882}" type="datetimeFigureOut">
              <a:rPr lang="ru-RU" smtClean="0"/>
              <a:pPr/>
              <a:t>28.01.2016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EE8C147-E409-1446-A851-44F6216BDEA1}" type="slidenum">
              <a:rPr lang="ru-RU" smtClean="0"/>
              <a:pPr/>
              <a:t>‹#›</a:t>
            </a:fld>
            <a:endParaRPr lang="ru-RU"/>
          </a:p>
        </p:txBody>
      </p:sp>
    </p:spTree>
    <p:extLst>
      <p:ext uri="{BB962C8B-B14F-4D97-AF65-F5344CB8AC3E}">
        <p14:creationId xmlns:p14="http://schemas.microsoft.com/office/powerpoint/2010/main" val="278930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EDE0F30-AFE8-924C-9216-6977CE40C882}" type="datetimeFigureOut">
              <a:rPr lang="ru-RU" smtClean="0"/>
              <a:pPr/>
              <a:t>28.01.2016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EE8C147-E409-1446-A851-44F6216BDEA1}" type="slidenum">
              <a:rPr lang="ru-RU" smtClean="0"/>
              <a:pPr/>
              <a:t>‹#›</a:t>
            </a:fld>
            <a:endParaRPr lang="ru-RU"/>
          </a:p>
        </p:txBody>
      </p:sp>
    </p:spTree>
    <p:extLst>
      <p:ext uri="{BB962C8B-B14F-4D97-AF65-F5344CB8AC3E}">
        <p14:creationId xmlns:p14="http://schemas.microsoft.com/office/powerpoint/2010/main" val="155610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EDE0F30-AFE8-924C-9216-6977CE40C882}" type="datetimeFigureOut">
              <a:rPr lang="ru-RU" smtClean="0"/>
              <a:pPr/>
              <a:t>28.01.2016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EE8C147-E409-1446-A851-44F6216BDEA1}" type="slidenum">
              <a:rPr lang="ru-RU" smtClean="0"/>
              <a:pPr/>
              <a:t>‹#›</a:t>
            </a:fld>
            <a:endParaRPr lang="ru-RU"/>
          </a:p>
        </p:txBody>
      </p:sp>
    </p:spTree>
    <p:extLst>
      <p:ext uri="{BB962C8B-B14F-4D97-AF65-F5344CB8AC3E}">
        <p14:creationId xmlns:p14="http://schemas.microsoft.com/office/powerpoint/2010/main" val="616440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EDE0F30-AFE8-924C-9216-6977CE40C882}" type="datetimeFigureOut">
              <a:rPr lang="ru-RU" smtClean="0"/>
              <a:pPr/>
              <a:t>28.01.2016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E8C147-E409-1446-A851-44F6216BDEA1}" type="slidenum">
              <a:rPr lang="ru-RU" smtClean="0"/>
              <a:pPr/>
              <a:t>‹#›</a:t>
            </a:fld>
            <a:endParaRPr lang="ru-RU"/>
          </a:p>
        </p:txBody>
      </p:sp>
    </p:spTree>
    <p:extLst>
      <p:ext uri="{BB962C8B-B14F-4D97-AF65-F5344CB8AC3E}">
        <p14:creationId xmlns:p14="http://schemas.microsoft.com/office/powerpoint/2010/main" val="1161759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EDE0F30-AFE8-924C-9216-6977CE40C882}" type="datetimeFigureOut">
              <a:rPr lang="ru-RU" smtClean="0"/>
              <a:pPr/>
              <a:t>28.01.2016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E8C147-E409-1446-A851-44F6216BDEA1}" type="slidenum">
              <a:rPr lang="ru-RU" smtClean="0"/>
              <a:pPr/>
              <a:t>‹#›</a:t>
            </a:fld>
            <a:endParaRPr lang="ru-RU"/>
          </a:p>
        </p:txBody>
      </p:sp>
    </p:spTree>
    <p:extLst>
      <p:ext uri="{BB962C8B-B14F-4D97-AF65-F5344CB8AC3E}">
        <p14:creationId xmlns:p14="http://schemas.microsoft.com/office/powerpoint/2010/main" val="1692780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E0F30-AFE8-924C-9216-6977CE40C882}" type="datetimeFigureOut">
              <a:rPr lang="ru-RU" smtClean="0"/>
              <a:pPr/>
              <a:t>28.01.2016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8C147-E409-1446-A851-44F6216BDEA1}" type="slidenum">
              <a:rPr lang="ru-RU" smtClean="0"/>
              <a:pPr/>
              <a:t>‹#›</a:t>
            </a:fld>
            <a:endParaRPr lang="ru-RU"/>
          </a:p>
        </p:txBody>
      </p:sp>
    </p:spTree>
    <p:extLst>
      <p:ext uri="{BB962C8B-B14F-4D97-AF65-F5344CB8AC3E}">
        <p14:creationId xmlns:p14="http://schemas.microsoft.com/office/powerpoint/2010/main" val="3343098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 Id="rId9" Type="http://schemas.openxmlformats.org/officeDocument/2006/relationships/image" Target="../media/image2.jpe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 Id="rId9" Type="http://schemas.openxmlformats.org/officeDocument/2006/relationships/image" Target="../media/image2.jpeg"/></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 Id="rId9" Type="http://schemas.openxmlformats.org/officeDocument/2006/relationships/image" Target="../media/image2.jpeg"/></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 Id="rId9"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14.xml"/><Relationship Id="rId7" Type="http://schemas.openxmlformats.org/officeDocument/2006/relationships/image" Target="../media/image4.png"/><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 Id="rId9" Type="http://schemas.openxmlformats.org/officeDocument/2006/relationships/image" Target="../media/image2.jpeg"/></Relationships>
</file>

<file path=ppt/slides/_rels/slide19.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16.xml"/><Relationship Id="rId7" Type="http://schemas.openxmlformats.org/officeDocument/2006/relationships/image" Target="../media/image1.png"/><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2.jpeg"/></Relationships>
</file>

<file path=ppt/slides/_rels/slide20.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17.xml"/><Relationship Id="rId7" Type="http://schemas.openxmlformats.org/officeDocument/2006/relationships/image" Target="../media/image1.png"/><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 Id="rId9"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hyperlink" Target="http://www.gou.irro.ru/" TargetMode="External"/><Relationship Id="rId2" Type="http://schemas.openxmlformats.org/officeDocument/2006/relationships/hyperlink" Target="http://www.irro.ru/"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irro@irro.ru" TargetMode="Externa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png"/><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image" Target="../media/image2.jpeg"/></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2.jpeg"/></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2.jpeg"/></Relationships>
</file>

<file path=ppt/slides/_rels/slide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 Id="rId9" Type="http://schemas.openxmlformats.org/officeDocument/2006/relationships/image" Target="../media/image2.jpeg"/></Relationships>
</file>

<file path=ppt/slides/_rels/slide8.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7.xml"/><Relationship Id="rId7" Type="http://schemas.openxmlformats.org/officeDocument/2006/relationships/image" Target="../media/image1.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Layout" Target="../diagrams/layout8.xml"/><Relationship Id="rId7" Type="http://schemas.openxmlformats.org/officeDocument/2006/relationships/image" Target="../media/image1.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14450" y="0"/>
            <a:ext cx="6052508" cy="1143000"/>
          </a:xfrm>
        </p:spPr>
        <p:txBody>
          <a:bodyPr/>
          <a:lstStyle/>
          <a:p>
            <a:r>
              <a:rPr lang="ru-RU" b="1" dirty="0" smtClean="0">
                <a:solidFill>
                  <a:srgbClr val="B0413E"/>
                </a:solidFill>
              </a:rPr>
              <a:t>Свердловская область</a:t>
            </a:r>
            <a:endParaRPr lang="ru-RU" b="1" dirty="0">
              <a:solidFill>
                <a:srgbClr val="B0413E"/>
              </a:solidFill>
            </a:endParaRPr>
          </a:p>
        </p:txBody>
      </p:sp>
      <p:sp>
        <p:nvSpPr>
          <p:cNvPr id="3" name="Содержимое 2"/>
          <p:cNvSpPr>
            <a:spLocks noGrp="1"/>
          </p:cNvSpPr>
          <p:nvPr>
            <p:ph idx="1"/>
          </p:nvPr>
        </p:nvSpPr>
        <p:spPr/>
        <p:txBody>
          <a:bodyPr/>
          <a:lstStyle/>
          <a:p>
            <a:endParaRPr lang="ru-RU" dirty="0" smtClean="0"/>
          </a:p>
          <a:p>
            <a:pPr algn="ctr">
              <a:buNone/>
            </a:pPr>
            <a:r>
              <a:rPr lang="ru-RU" b="1" dirty="0" smtClean="0">
                <a:solidFill>
                  <a:schemeClr val="tx2">
                    <a:lumMod val="75000"/>
                  </a:schemeClr>
                </a:solidFill>
              </a:rPr>
              <a:t>«Обеспечение эффективности государственно-общественного управления через создание независимой системы оценки качества работы образовательных организаций и внедрение эффективного контракта»</a:t>
            </a:r>
            <a:endParaRPr lang="ru-RU" dirty="0">
              <a:solidFill>
                <a:schemeClr val="tx2">
                  <a:lumMod val="75000"/>
                </a:schemeClr>
              </a:solidFill>
            </a:endParaRPr>
          </a:p>
        </p:txBody>
      </p:sp>
      <p:pic>
        <p:nvPicPr>
          <p:cNvPr id="4" name="Рисунок 1"/>
          <p:cNvPicPr>
            <a:picLocks noChangeAspect="1" noChangeArrowheads="1"/>
          </p:cNvPicPr>
          <p:nvPr/>
        </p:nvPicPr>
        <p:blipFill>
          <a:blip r:embed="rId3"/>
          <a:srcRect/>
          <a:stretch>
            <a:fillRect/>
          </a:stretch>
        </p:blipFill>
        <p:spPr bwMode="auto">
          <a:xfrm>
            <a:off x="0" y="0"/>
            <a:ext cx="1314450" cy="1190625"/>
          </a:xfrm>
          <a:prstGeom prst="rect">
            <a:avLst/>
          </a:prstGeom>
          <a:noFill/>
          <a:ln w="9525">
            <a:noFill/>
            <a:miter lim="800000"/>
            <a:headEnd/>
            <a:tailEnd/>
          </a:ln>
        </p:spPr>
      </p:pic>
      <p:pic>
        <p:nvPicPr>
          <p:cNvPr id="5" name="Picture 2" descr="http://metodistsv.org/images/tmplet/fcpro.jpg"/>
          <p:cNvPicPr>
            <a:picLocks noChangeAspect="1" noChangeArrowheads="1"/>
          </p:cNvPicPr>
          <p:nvPr/>
        </p:nvPicPr>
        <p:blipFill>
          <a:blip r:embed="rId4" cstate="print"/>
          <a:srcRect/>
          <a:stretch>
            <a:fillRect/>
          </a:stretch>
        </p:blipFill>
        <p:spPr bwMode="auto">
          <a:xfrm>
            <a:off x="7596336" y="0"/>
            <a:ext cx="1547664" cy="108012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981635" y="62720"/>
            <a:ext cx="6614701" cy="956477"/>
          </a:xfrm>
        </p:spPr>
        <p:txBody>
          <a:bodyPr>
            <a:noAutofit/>
          </a:bodyPr>
          <a:lstStyle/>
          <a:p>
            <a:r>
              <a:rPr lang="ru-RU" sz="2400" b="1" dirty="0" smtClean="0">
                <a:solidFill>
                  <a:srgbClr val="B0413E"/>
                </a:solidFill>
              </a:rPr>
              <a:t>Разработаны и реализованы дополнительные профессиональные программы </a:t>
            </a:r>
            <a:endParaRPr lang="ru-RU" sz="2400" b="1" dirty="0">
              <a:solidFill>
                <a:srgbClr val="B0413E"/>
              </a:solidFill>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204260117"/>
              </p:ext>
            </p:extLst>
          </p:nvPr>
        </p:nvGraphicFramePr>
        <p:xfrm>
          <a:off x="376264" y="1173439"/>
          <a:ext cx="8530023" cy="53964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1"/>
          <p:cNvPicPr>
            <a:picLocks noChangeAspect="1" noChangeArrowheads="1"/>
          </p:cNvPicPr>
          <p:nvPr/>
        </p:nvPicPr>
        <p:blipFill>
          <a:blip r:embed="rId8"/>
          <a:srcRect/>
          <a:stretch>
            <a:fillRect/>
          </a:stretch>
        </p:blipFill>
        <p:spPr bwMode="auto">
          <a:xfrm>
            <a:off x="0" y="1"/>
            <a:ext cx="981635" cy="889162"/>
          </a:xfrm>
          <a:prstGeom prst="rect">
            <a:avLst/>
          </a:prstGeom>
          <a:noFill/>
          <a:ln w="9525">
            <a:noFill/>
            <a:miter lim="800000"/>
            <a:headEnd/>
            <a:tailEnd/>
          </a:ln>
        </p:spPr>
      </p:pic>
      <p:pic>
        <p:nvPicPr>
          <p:cNvPr id="6" name="Picture 2" descr="http://metodistsv.org/images/tmplet/fcpro.jpg"/>
          <p:cNvPicPr>
            <a:picLocks noChangeAspect="1" noChangeArrowheads="1"/>
          </p:cNvPicPr>
          <p:nvPr/>
        </p:nvPicPr>
        <p:blipFill>
          <a:blip r:embed="rId9"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3446906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887169" y="62720"/>
            <a:ext cx="6709167" cy="956477"/>
          </a:xfrm>
        </p:spPr>
        <p:txBody>
          <a:bodyPr>
            <a:noAutofit/>
          </a:bodyPr>
          <a:lstStyle/>
          <a:p>
            <a:r>
              <a:rPr lang="ru-RU" sz="2400" b="1" dirty="0" smtClean="0">
                <a:solidFill>
                  <a:srgbClr val="C00000"/>
                </a:solidFill>
              </a:rPr>
              <a:t>Разработаны и реализованы дополнительные профессиональные программы </a:t>
            </a:r>
            <a:endParaRPr lang="ru-RU" sz="2400" b="1" dirty="0">
              <a:solidFill>
                <a:srgbClr val="C00000"/>
              </a:solidFill>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204260117"/>
              </p:ext>
            </p:extLst>
          </p:nvPr>
        </p:nvGraphicFramePr>
        <p:xfrm>
          <a:off x="376264" y="1173439"/>
          <a:ext cx="8530023" cy="53964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569" y="0"/>
            <a:ext cx="779665" cy="761810"/>
          </a:xfrm>
          <a:prstGeom prst="rect">
            <a:avLst/>
          </a:prstGeom>
          <a:ln>
            <a:noFill/>
          </a:ln>
          <a:effectLst>
            <a:outerShdw blurRad="292100" dist="139700" dir="2700000" algn="tl" rotWithShape="0">
              <a:srgbClr val="333333">
                <a:alpha val="65000"/>
              </a:srgbClr>
            </a:outerShdw>
          </a:effectLst>
        </p:spPr>
      </p:pic>
      <p:pic>
        <p:nvPicPr>
          <p:cNvPr id="6" name="Picture 2" descr="http://metodistsv.org/images/tmplet/fcpro.jpg"/>
          <p:cNvPicPr>
            <a:picLocks noChangeAspect="1" noChangeArrowheads="1"/>
          </p:cNvPicPr>
          <p:nvPr/>
        </p:nvPicPr>
        <p:blipFill>
          <a:blip r:embed="rId9"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3446906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1635" y="83681"/>
            <a:ext cx="6281808" cy="805482"/>
          </a:xfrm>
        </p:spPr>
        <p:txBody>
          <a:bodyPr>
            <a:normAutofit/>
          </a:bodyPr>
          <a:lstStyle/>
          <a:p>
            <a:r>
              <a:rPr lang="ru-RU" sz="3200" b="1" dirty="0" smtClean="0">
                <a:solidFill>
                  <a:srgbClr val="B0413E"/>
                </a:solidFill>
              </a:rPr>
              <a:t>Стажировки и семинары</a:t>
            </a:r>
            <a:endParaRPr lang="ru-RU" sz="3200" b="1" dirty="0">
              <a:solidFill>
                <a:srgbClr val="B0413E"/>
              </a:solidFill>
            </a:endParaRPr>
          </a:p>
        </p:txBody>
      </p:sp>
      <p:graphicFrame>
        <p:nvGraphicFramePr>
          <p:cNvPr id="4" name="Содержимое 3"/>
          <p:cNvGraphicFramePr>
            <a:graphicFrameLocks noGrp="1"/>
          </p:cNvGraphicFramePr>
          <p:nvPr>
            <p:ph idx="1"/>
          </p:nvPr>
        </p:nvGraphicFramePr>
        <p:xfrm>
          <a:off x="457200" y="1080120"/>
          <a:ext cx="8229600" cy="5383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1"/>
          <p:cNvPicPr>
            <a:picLocks noChangeAspect="1" noChangeArrowheads="1"/>
          </p:cNvPicPr>
          <p:nvPr/>
        </p:nvPicPr>
        <p:blipFill>
          <a:blip r:embed="rId8"/>
          <a:srcRect/>
          <a:stretch>
            <a:fillRect/>
          </a:stretch>
        </p:blipFill>
        <p:spPr bwMode="auto">
          <a:xfrm>
            <a:off x="0" y="1"/>
            <a:ext cx="981635" cy="889162"/>
          </a:xfrm>
          <a:prstGeom prst="rect">
            <a:avLst/>
          </a:prstGeom>
          <a:noFill/>
          <a:ln w="9525">
            <a:noFill/>
            <a:miter lim="800000"/>
            <a:headEnd/>
            <a:tailEnd/>
          </a:ln>
        </p:spPr>
      </p:pic>
      <p:pic>
        <p:nvPicPr>
          <p:cNvPr id="6" name="Picture 2" descr="http://metodistsv.org/images/tmplet/fcpro.jpg"/>
          <p:cNvPicPr>
            <a:picLocks noChangeAspect="1" noChangeArrowheads="1"/>
          </p:cNvPicPr>
          <p:nvPr/>
        </p:nvPicPr>
        <p:blipFill>
          <a:blip r:embed="rId9" cstate="print"/>
          <a:srcRect/>
          <a:stretch>
            <a:fillRect/>
          </a:stretch>
        </p:blipFill>
        <p:spPr bwMode="auto">
          <a:xfrm>
            <a:off x="7596336" y="0"/>
            <a:ext cx="1547664" cy="108012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1635" y="83681"/>
            <a:ext cx="6281808" cy="805482"/>
          </a:xfrm>
        </p:spPr>
        <p:txBody>
          <a:bodyPr>
            <a:normAutofit/>
          </a:bodyPr>
          <a:lstStyle/>
          <a:p>
            <a:r>
              <a:rPr lang="ru-RU" sz="3200" b="1" dirty="0" smtClean="0">
                <a:solidFill>
                  <a:srgbClr val="B0413E"/>
                </a:solidFill>
              </a:rPr>
              <a:t>Стажировки и семинары</a:t>
            </a:r>
            <a:endParaRPr lang="ru-RU" sz="3200" b="1" dirty="0">
              <a:solidFill>
                <a:srgbClr val="B0413E"/>
              </a:solidFill>
            </a:endParaRPr>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1"/>
          <p:cNvPicPr>
            <a:picLocks noChangeAspect="1" noChangeArrowheads="1"/>
          </p:cNvPicPr>
          <p:nvPr/>
        </p:nvPicPr>
        <p:blipFill>
          <a:blip r:embed="rId8"/>
          <a:srcRect/>
          <a:stretch>
            <a:fillRect/>
          </a:stretch>
        </p:blipFill>
        <p:spPr bwMode="auto">
          <a:xfrm>
            <a:off x="0" y="1"/>
            <a:ext cx="981635" cy="889162"/>
          </a:xfrm>
          <a:prstGeom prst="rect">
            <a:avLst/>
          </a:prstGeom>
          <a:noFill/>
          <a:ln w="9525">
            <a:noFill/>
            <a:miter lim="800000"/>
            <a:headEnd/>
            <a:tailEnd/>
          </a:ln>
        </p:spPr>
      </p:pic>
      <p:pic>
        <p:nvPicPr>
          <p:cNvPr id="6" name="Picture 2" descr="http://metodistsv.org/images/tmplet/fcpro.jpg"/>
          <p:cNvPicPr>
            <a:picLocks noChangeAspect="1" noChangeArrowheads="1"/>
          </p:cNvPicPr>
          <p:nvPr/>
        </p:nvPicPr>
        <p:blipFill>
          <a:blip r:embed="rId9" cstate="print"/>
          <a:srcRect/>
          <a:stretch>
            <a:fillRect/>
          </a:stretch>
        </p:blipFill>
        <p:spPr bwMode="auto">
          <a:xfrm>
            <a:off x="7596336" y="0"/>
            <a:ext cx="1547664" cy="108012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981635" y="56753"/>
            <a:ext cx="6614701" cy="832410"/>
          </a:xfrm>
        </p:spPr>
        <p:txBody>
          <a:bodyPr>
            <a:normAutofit fontScale="90000"/>
          </a:bodyPr>
          <a:lstStyle/>
          <a:p>
            <a:r>
              <a:rPr lang="ru-RU" sz="3600" b="1" dirty="0" smtClean="0">
                <a:solidFill>
                  <a:srgbClr val="B0413E"/>
                </a:solidFill>
              </a:rPr>
              <a:t>Развитие модели сетевого сообщества</a:t>
            </a:r>
            <a:endParaRPr lang="ru-RU" sz="3600" b="1" dirty="0">
              <a:solidFill>
                <a:srgbClr val="B0413E"/>
              </a:solidFill>
            </a:endParaRPr>
          </a:p>
        </p:txBody>
      </p:sp>
      <p:sp>
        <p:nvSpPr>
          <p:cNvPr id="3" name="Содержимое 2"/>
          <p:cNvSpPr>
            <a:spLocks noGrp="1"/>
          </p:cNvSpPr>
          <p:nvPr>
            <p:ph idx="1"/>
          </p:nvPr>
        </p:nvSpPr>
        <p:spPr>
          <a:xfrm>
            <a:off x="457200" y="1156446"/>
            <a:ext cx="8546374" cy="5469561"/>
          </a:xfrm>
        </p:spPr>
        <p:txBody>
          <a:bodyPr>
            <a:normAutofit fontScale="92500"/>
          </a:bodyPr>
          <a:lstStyle/>
          <a:p>
            <a:pPr marL="0" indent="0">
              <a:buNone/>
            </a:pPr>
            <a:r>
              <a:rPr lang="ru-RU" sz="2400" b="1" i="1" dirty="0" smtClean="0">
                <a:solidFill>
                  <a:schemeClr val="tx2">
                    <a:lumMod val="75000"/>
                  </a:schemeClr>
                </a:solidFill>
              </a:rPr>
              <a:t>Было:</a:t>
            </a:r>
          </a:p>
          <a:p>
            <a:pPr marL="0" indent="0">
              <a:buNone/>
            </a:pPr>
            <a:r>
              <a:rPr lang="ru-RU" b="1" dirty="0" smtClean="0">
                <a:solidFill>
                  <a:schemeClr val="tx2">
                    <a:lumMod val="75000"/>
                  </a:schemeClr>
                </a:solidFill>
              </a:rPr>
              <a:t>Участие  педагогов Свердловской области в Сетевых профессиональных сообществах </a:t>
            </a:r>
            <a:r>
              <a:rPr lang="ru-RU" b="1" dirty="0">
                <a:solidFill>
                  <a:schemeClr val="tx2">
                    <a:lumMod val="75000"/>
                  </a:schemeClr>
                </a:solidFill>
              </a:rPr>
              <a:t>«Сеть творческих учителей</a:t>
            </a:r>
            <a:r>
              <a:rPr lang="ru-RU" b="1" dirty="0" smtClean="0">
                <a:solidFill>
                  <a:schemeClr val="tx2">
                    <a:lumMod val="75000"/>
                  </a:schemeClr>
                </a:solidFill>
              </a:rPr>
              <a:t>», </a:t>
            </a:r>
            <a:r>
              <a:rPr lang="ru-RU" b="1" dirty="0">
                <a:solidFill>
                  <a:schemeClr val="tx2">
                    <a:lumMod val="75000"/>
                  </a:schemeClr>
                </a:solidFill>
              </a:rPr>
              <a:t>«Открытый класс» </a:t>
            </a:r>
            <a:r>
              <a:rPr lang="ru-RU" b="1" dirty="0" smtClean="0">
                <a:solidFill>
                  <a:schemeClr val="tx2">
                    <a:lumMod val="75000"/>
                  </a:schemeClr>
                </a:solidFill>
              </a:rPr>
              <a:t> и др.</a:t>
            </a:r>
          </a:p>
          <a:p>
            <a:pPr marL="0" indent="0">
              <a:buNone/>
            </a:pPr>
            <a:r>
              <a:rPr lang="ru-RU" sz="2400" b="1" i="1" dirty="0" smtClean="0">
                <a:solidFill>
                  <a:schemeClr val="tx2">
                    <a:lumMod val="75000"/>
                  </a:schemeClr>
                </a:solidFill>
              </a:rPr>
              <a:t>Стало:</a:t>
            </a:r>
          </a:p>
          <a:p>
            <a:pPr marL="0" indent="0">
              <a:buNone/>
            </a:pPr>
            <a:r>
              <a:rPr lang="ru-RU" sz="2400" b="1" i="1" dirty="0" smtClean="0">
                <a:solidFill>
                  <a:schemeClr val="tx2">
                    <a:lumMod val="75000"/>
                  </a:schemeClr>
                </a:solidFill>
              </a:rPr>
              <a:t>В Свердловской области созданы:</a:t>
            </a:r>
          </a:p>
          <a:p>
            <a:pPr marL="0" indent="0">
              <a:buNone/>
            </a:pPr>
            <a:r>
              <a:rPr lang="ru-RU" b="1" dirty="0" smtClean="0">
                <a:solidFill>
                  <a:schemeClr val="tx2">
                    <a:lumMod val="75000"/>
                  </a:schemeClr>
                </a:solidFill>
              </a:rPr>
              <a:t>Сетевое образовательное сообщество на платформе </a:t>
            </a:r>
            <a:r>
              <a:rPr lang="en-US" b="1" dirty="0" smtClean="0">
                <a:solidFill>
                  <a:schemeClr val="tx2">
                    <a:lumMod val="75000"/>
                  </a:schemeClr>
                </a:solidFill>
              </a:rPr>
              <a:t>eLearning</a:t>
            </a:r>
          </a:p>
          <a:p>
            <a:pPr marL="0" indent="0">
              <a:buNone/>
            </a:pPr>
            <a:r>
              <a:rPr lang="en-US" b="1" dirty="0" smtClean="0">
                <a:solidFill>
                  <a:schemeClr val="tx2">
                    <a:lumMod val="75000"/>
                  </a:schemeClr>
                </a:solidFill>
              </a:rPr>
              <a:t>C</a:t>
            </a:r>
            <a:r>
              <a:rPr lang="ru-RU" b="1" dirty="0" err="1" smtClean="0">
                <a:solidFill>
                  <a:schemeClr val="tx2">
                    <a:lumMod val="75000"/>
                  </a:schemeClr>
                </a:solidFill>
              </a:rPr>
              <a:t>етевой</a:t>
            </a:r>
            <a:r>
              <a:rPr lang="ru-RU" b="1" dirty="0" smtClean="0">
                <a:solidFill>
                  <a:schemeClr val="tx2">
                    <a:lumMod val="75000"/>
                  </a:schemeClr>
                </a:solidFill>
              </a:rPr>
              <a:t> ресурс общественных управляющих</a:t>
            </a:r>
          </a:p>
          <a:p>
            <a:pPr marL="0" indent="0">
              <a:buNone/>
            </a:pPr>
            <a:r>
              <a:rPr lang="ru-RU" b="1" dirty="0" smtClean="0">
                <a:solidFill>
                  <a:schemeClr val="tx2">
                    <a:lumMod val="75000"/>
                  </a:schemeClr>
                </a:solidFill>
              </a:rPr>
              <a:t>Телекоммуникационная </a:t>
            </a:r>
            <a:r>
              <a:rPr lang="ru-RU" b="1" dirty="0">
                <a:solidFill>
                  <a:schemeClr val="tx2">
                    <a:lumMod val="75000"/>
                  </a:schemeClr>
                </a:solidFill>
              </a:rPr>
              <a:t>с</a:t>
            </a:r>
            <a:r>
              <a:rPr lang="ru-RU" b="1" dirty="0" smtClean="0">
                <a:solidFill>
                  <a:schemeClr val="tx2">
                    <a:lumMod val="75000"/>
                  </a:schemeClr>
                </a:solidFill>
              </a:rPr>
              <a:t>еть базовых площадок ИРО</a:t>
            </a:r>
            <a:endParaRPr lang="ru-RU" b="1" dirty="0">
              <a:solidFill>
                <a:schemeClr val="tx2">
                  <a:lumMod val="75000"/>
                </a:schemeClr>
              </a:solidFill>
            </a:endParaRPr>
          </a:p>
        </p:txBody>
      </p:sp>
      <p:pic>
        <p:nvPicPr>
          <p:cNvPr id="4" name="Рисунок 1"/>
          <p:cNvPicPr>
            <a:picLocks noChangeAspect="1" noChangeArrowheads="1"/>
          </p:cNvPicPr>
          <p:nvPr/>
        </p:nvPicPr>
        <p:blipFill>
          <a:blip r:embed="rId2"/>
          <a:srcRect/>
          <a:stretch>
            <a:fillRect/>
          </a:stretch>
        </p:blipFill>
        <p:spPr bwMode="auto">
          <a:xfrm>
            <a:off x="0" y="1"/>
            <a:ext cx="981635" cy="889162"/>
          </a:xfrm>
          <a:prstGeom prst="rect">
            <a:avLst/>
          </a:prstGeom>
          <a:noFill/>
          <a:ln w="9525">
            <a:noFill/>
            <a:miter lim="800000"/>
            <a:headEnd/>
            <a:tailEnd/>
          </a:ln>
        </p:spPr>
      </p:pic>
      <p:pic>
        <p:nvPicPr>
          <p:cNvPr id="5" name="Picture 2" descr="http://metodistsv.org/images/tmplet/fcpro.jpg"/>
          <p:cNvPicPr>
            <a:picLocks noChangeAspect="1" noChangeArrowheads="1"/>
          </p:cNvPicPr>
          <p:nvPr/>
        </p:nvPicPr>
        <p:blipFill>
          <a:blip r:embed="rId3"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39998417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1636" y="1"/>
            <a:ext cx="6488840" cy="889162"/>
          </a:xfrm>
        </p:spPr>
        <p:txBody>
          <a:bodyPr>
            <a:normAutofit/>
          </a:bodyPr>
          <a:lstStyle/>
          <a:p>
            <a:r>
              <a:rPr lang="ru-RU" sz="3600" b="1" dirty="0" smtClean="0">
                <a:solidFill>
                  <a:srgbClr val="B0413E"/>
                </a:solidFill>
              </a:rPr>
              <a:t>НОК, ЭК: системные эффекты </a:t>
            </a:r>
            <a:endParaRPr lang="ru-RU" sz="3600" b="1" dirty="0">
              <a:solidFill>
                <a:srgbClr val="B0413E"/>
              </a:solidFill>
            </a:endParaRPr>
          </a:p>
        </p:txBody>
      </p:sp>
      <p:sp>
        <p:nvSpPr>
          <p:cNvPr id="3" name="Содержимое 2"/>
          <p:cNvSpPr>
            <a:spLocks noGrp="1"/>
          </p:cNvSpPr>
          <p:nvPr>
            <p:ph idx="1"/>
          </p:nvPr>
        </p:nvSpPr>
        <p:spPr/>
        <p:txBody>
          <a:bodyPr/>
          <a:lstStyle/>
          <a:p>
            <a:endParaRPr lang="ru-RU" dirty="0"/>
          </a:p>
        </p:txBody>
      </p:sp>
      <p:pic>
        <p:nvPicPr>
          <p:cNvPr id="4" name="Рисунок 1"/>
          <p:cNvPicPr>
            <a:picLocks noChangeAspect="1" noChangeArrowheads="1"/>
          </p:cNvPicPr>
          <p:nvPr/>
        </p:nvPicPr>
        <p:blipFill>
          <a:blip r:embed="rId2"/>
          <a:srcRect/>
          <a:stretch>
            <a:fillRect/>
          </a:stretch>
        </p:blipFill>
        <p:spPr bwMode="auto">
          <a:xfrm>
            <a:off x="0" y="1"/>
            <a:ext cx="981635" cy="889162"/>
          </a:xfrm>
          <a:prstGeom prst="rect">
            <a:avLst/>
          </a:prstGeom>
          <a:noFill/>
          <a:ln w="9525">
            <a:noFill/>
            <a:miter lim="800000"/>
            <a:headEnd/>
            <a:tailEnd/>
          </a:ln>
        </p:spPr>
      </p:pic>
      <p:graphicFrame>
        <p:nvGraphicFramePr>
          <p:cNvPr id="5" name="Объект 4"/>
          <p:cNvGraphicFramePr>
            <a:graphicFrameLocks/>
          </p:cNvGraphicFramePr>
          <p:nvPr>
            <p:extLst>
              <p:ext uri="{D42A27DB-BD31-4B8C-83A1-F6EECF244321}">
                <p14:modId xmlns:p14="http://schemas.microsoft.com/office/powerpoint/2010/main" val="1258576285"/>
              </p:ext>
            </p:extLst>
          </p:nvPr>
        </p:nvGraphicFramePr>
        <p:xfrm>
          <a:off x="508397" y="1298507"/>
          <a:ext cx="8339768" cy="54320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2" descr="http://metodistsv.org/images/tmplet/fcpro.jpg"/>
          <p:cNvPicPr>
            <a:picLocks noChangeAspect="1" noChangeArrowheads="1"/>
          </p:cNvPicPr>
          <p:nvPr/>
        </p:nvPicPr>
        <p:blipFill>
          <a:blip r:embed="rId8" cstate="print"/>
          <a:srcRect/>
          <a:stretch>
            <a:fillRect/>
          </a:stretch>
        </p:blipFill>
        <p:spPr bwMode="auto">
          <a:xfrm>
            <a:off x="7596336" y="0"/>
            <a:ext cx="1547664" cy="108012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887169" y="109465"/>
            <a:ext cx="6635065" cy="1041206"/>
          </a:xfrm>
        </p:spPr>
        <p:txBody>
          <a:bodyPr>
            <a:noAutofit/>
          </a:bodyPr>
          <a:lstStyle/>
          <a:p>
            <a:r>
              <a:rPr lang="ru-RU" sz="2800" spc="50" dirty="0" smtClean="0">
                <a:ln w="11430"/>
                <a:solidFill>
                  <a:srgbClr val="C00000"/>
                </a:solidFill>
                <a:latin typeface="Times New Roman" panose="02020603050405020304" pitchFamily="18" charset="0"/>
                <a:cs typeface="Times New Roman" panose="02020603050405020304" pitchFamily="18" charset="0"/>
              </a:rPr>
              <a:t>Реализуемые проекты на БП ДОО по</a:t>
            </a:r>
            <a:br>
              <a:rPr lang="ru-RU" sz="2800" spc="50" dirty="0" smtClean="0">
                <a:ln w="11430"/>
                <a:solidFill>
                  <a:srgbClr val="C00000"/>
                </a:solidFill>
                <a:latin typeface="Times New Roman" panose="02020603050405020304" pitchFamily="18" charset="0"/>
                <a:cs typeface="Times New Roman" panose="02020603050405020304" pitchFamily="18" charset="0"/>
              </a:rPr>
            </a:br>
            <a:r>
              <a:rPr lang="ru-RU" sz="2800" dirty="0" smtClean="0">
                <a:solidFill>
                  <a:srgbClr val="C00000"/>
                </a:solidFill>
                <a:latin typeface="Times New Roman" panose="02020603050405020304" pitchFamily="18" charset="0"/>
                <a:cs typeface="Times New Roman" panose="02020603050405020304" pitchFamily="18" charset="0"/>
              </a:rPr>
              <a:t>развитию вариативных форм дошкольного образования </a:t>
            </a:r>
            <a:endParaRPr lang="ru-RU" sz="2800" dirty="0">
              <a:solidFill>
                <a:srgbClr val="C0000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a:xfrm>
            <a:off x="376853" y="1350892"/>
            <a:ext cx="8229600" cy="5049908"/>
          </a:xfrm>
        </p:spPr>
        <p:txBody>
          <a:bodyPr>
            <a:noAutofit/>
          </a:bodyPr>
          <a:lstStyle/>
          <a:p>
            <a:pPr algn="just" defTabSz="914400"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«Муниципальное задание как инструмент, обеспечивающий развитие вариативных форм дошкольного образования» (МАДОУ «Страна чудес»                       г. Новоуральск) – 10 структурных подразделений </a:t>
            </a:r>
            <a:endParaRPr lang="ru-RU" sz="700" dirty="0" smtClean="0">
              <a:latin typeface="Times New Roman" pitchFamily="18" charset="0"/>
              <a:cs typeface="Times New Roman" pitchFamily="18" charset="0"/>
            </a:endParaRPr>
          </a:p>
          <a:p>
            <a:pPr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«Вариативные формы дошкольного образования» (МАДОУ «Улыбка»                   г. Качканар) – 3 структурных подразделения</a:t>
            </a:r>
          </a:p>
          <a:p>
            <a:pPr algn="just" defTabSz="914400" eaLnBrk="0" fontAlgn="base" hangingPunct="0">
              <a:spcBef>
                <a:spcPct val="0"/>
              </a:spcBef>
              <a:spcAft>
                <a:spcPct val="0"/>
              </a:spcAft>
            </a:pPr>
            <a:endParaRPr lang="ru-RU" sz="700" dirty="0" smtClean="0">
              <a:latin typeface="Times New Roman" pitchFamily="18" charset="0"/>
              <a:cs typeface="Times New Roman" pitchFamily="18" charset="0"/>
            </a:endParaRPr>
          </a:p>
          <a:p>
            <a:pPr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a:t>
            </a:r>
            <a:r>
              <a:rPr lang="en-US" sz="2000" dirty="0" smtClean="0">
                <a:latin typeface="Times New Roman" pitchFamily="18" charset="0"/>
                <a:ea typeface="Calibri" pitchFamily="34" charset="0"/>
                <a:cs typeface="Times New Roman" pitchFamily="18" charset="0"/>
              </a:rPr>
              <a:t>C</a:t>
            </a:r>
            <a:r>
              <a:rPr lang="ru-RU" sz="2000" dirty="0" err="1" smtClean="0">
                <a:latin typeface="Times New Roman" pitchFamily="18" charset="0"/>
                <a:ea typeface="Calibri" pitchFamily="34" charset="0"/>
                <a:cs typeface="Times New Roman" pitchFamily="18" charset="0"/>
              </a:rPr>
              <a:t>оздание</a:t>
            </a:r>
            <a:r>
              <a:rPr lang="ru-RU" sz="2000" dirty="0" smtClean="0">
                <a:latin typeface="Times New Roman" pitchFamily="18" charset="0"/>
                <a:ea typeface="Calibri" pitchFamily="34" charset="0"/>
                <a:cs typeface="Times New Roman" pitchFamily="18" charset="0"/>
              </a:rPr>
              <a:t> и апробация модели «Агентство «Открытый детский сад» по предоставлению услуг дошкольного образования в вариативных формах» (МАДОУ №52 г. Красноуфимск)  -2 структурных подразделения</a:t>
            </a:r>
          </a:p>
          <a:p>
            <a:pPr algn="just" defTabSz="914400" eaLnBrk="0" fontAlgn="base" hangingPunct="0">
              <a:spcBef>
                <a:spcPct val="0"/>
              </a:spcBef>
              <a:spcAft>
                <a:spcPct val="0"/>
              </a:spcAft>
            </a:pPr>
            <a:endParaRPr lang="ru-RU" sz="700" dirty="0" smtClean="0">
              <a:latin typeface="Times New Roman" pitchFamily="18" charset="0"/>
              <a:cs typeface="Times New Roman" pitchFamily="18" charset="0"/>
            </a:endParaRPr>
          </a:p>
          <a:p>
            <a:pPr algn="just" eaLnBrk="0" fontAlgn="base" hangingPunct="0">
              <a:spcBef>
                <a:spcPct val="0"/>
              </a:spcBef>
              <a:spcAft>
                <a:spcPct val="0"/>
              </a:spcAft>
            </a:pPr>
            <a:r>
              <a:rPr lang="ru-RU" sz="2000" dirty="0" smtClean="0">
                <a:solidFill>
                  <a:srgbClr val="000000"/>
                </a:solidFill>
                <a:latin typeface="Times New Roman" pitchFamily="18" charset="0"/>
                <a:ea typeface="Calibri" pitchFamily="34" charset="0"/>
                <a:cs typeface="Times New Roman" pitchFamily="18" charset="0"/>
              </a:rPr>
              <a:t>«</a:t>
            </a:r>
            <a:r>
              <a:rPr lang="ru-RU" sz="2000" dirty="0" err="1" smtClean="0">
                <a:solidFill>
                  <a:srgbClr val="000000"/>
                </a:solidFill>
                <a:latin typeface="Times New Roman" pitchFamily="18" charset="0"/>
                <a:ea typeface="Calibri" pitchFamily="34" charset="0"/>
                <a:cs typeface="Times New Roman" pitchFamily="18" charset="0"/>
              </a:rPr>
              <a:t>Телешкола</a:t>
            </a:r>
            <a:r>
              <a:rPr lang="ru-RU" sz="2000" dirty="0" smtClean="0">
                <a:solidFill>
                  <a:srgbClr val="000000"/>
                </a:solidFill>
                <a:latin typeface="Times New Roman" pitchFamily="18" charset="0"/>
                <a:ea typeface="Calibri" pitchFamily="34" charset="0"/>
                <a:cs typeface="Times New Roman" pitchFamily="18" charset="0"/>
              </a:rPr>
              <a:t> - как одна из вариативных форм дошкольного образования»</a:t>
            </a:r>
            <a:r>
              <a:rPr lang="ru-RU" sz="2000" dirty="0" smtClean="0">
                <a:latin typeface="Times New Roman" pitchFamily="18" charset="0"/>
                <a:ea typeface="Calibri" pitchFamily="34" charset="0"/>
                <a:cs typeface="Times New Roman" pitchFamily="18" charset="0"/>
              </a:rPr>
              <a:t> (МАДОУ «Радость» г. Н.Тагил)  - 34 структурных подразделения</a:t>
            </a:r>
          </a:p>
          <a:p>
            <a:pPr algn="just" defTabSz="914400" eaLnBrk="0" fontAlgn="base" hangingPunct="0">
              <a:spcBef>
                <a:spcPct val="0"/>
              </a:spcBef>
              <a:spcAft>
                <a:spcPct val="0"/>
              </a:spcAft>
            </a:pPr>
            <a:endParaRPr lang="ru-RU" sz="700" dirty="0" smtClean="0">
              <a:latin typeface="Times New Roman" pitchFamily="18" charset="0"/>
              <a:cs typeface="Times New Roman" pitchFamily="18" charset="0"/>
            </a:endParaRPr>
          </a:p>
          <a:p>
            <a:pPr algn="just" eaLnBrk="0" fontAlgn="base" hangingPunct="0">
              <a:spcBef>
                <a:spcPct val="0"/>
              </a:spcBef>
              <a:spcAft>
                <a:spcPct val="0"/>
              </a:spcAft>
            </a:pPr>
            <a:r>
              <a:rPr lang="ru-RU" sz="2000" dirty="0" smtClean="0">
                <a:latin typeface="Times New Roman" pitchFamily="18" charset="0"/>
                <a:ea typeface="Calibri" pitchFamily="34" charset="0"/>
                <a:cs typeface="Times New Roman" pitchFamily="18" charset="0"/>
              </a:rPr>
              <a:t>«Государственно-общественный характер и социальная поддержка развития вариативных форм дошкольного образования» (МАДОУ №9 г.Первоуральск) – 5 структурных подразделений</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88640"/>
            <a:ext cx="779665" cy="761810"/>
          </a:xfrm>
          <a:prstGeom prst="rect">
            <a:avLst/>
          </a:prstGeom>
          <a:ln>
            <a:noFill/>
          </a:ln>
          <a:effectLst>
            <a:outerShdw blurRad="292100" dist="139700" dir="2700000" algn="tl" rotWithShape="0">
              <a:srgbClr val="333333">
                <a:alpha val="65000"/>
              </a:srgbClr>
            </a:outerShdw>
          </a:effectLst>
        </p:spPr>
      </p:pic>
      <p:pic>
        <p:nvPicPr>
          <p:cNvPr id="5" name="Picture 2" descr="http://metodistsv.org/images/tmplet/fcpro.jpg"/>
          <p:cNvPicPr>
            <a:picLocks noChangeAspect="1" noChangeArrowheads="1"/>
          </p:cNvPicPr>
          <p:nvPr/>
        </p:nvPicPr>
        <p:blipFill>
          <a:blip r:embed="rId3"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15473209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887168" y="163128"/>
            <a:ext cx="6617813" cy="1143000"/>
          </a:xfrm>
        </p:spPr>
        <p:txBody>
          <a:bodyPr>
            <a:noAutofit/>
          </a:bodyPr>
          <a:lstStyle/>
          <a:p>
            <a:r>
              <a:rPr lang="ru-RU" sz="2800" b="1" dirty="0" smtClean="0">
                <a:solidFill>
                  <a:srgbClr val="C00000"/>
                </a:solidFill>
              </a:rPr>
              <a:t>Организационно—содержательные механизмы развития вариативных форм дошкольного образования</a:t>
            </a:r>
            <a:endParaRPr lang="ru-RU" sz="2800" b="1" dirty="0">
              <a:solidFill>
                <a:srgbClr val="C00000"/>
              </a:solidFill>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342107067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7504" y="188640"/>
            <a:ext cx="779665" cy="761810"/>
          </a:xfrm>
          <a:prstGeom prst="rect">
            <a:avLst/>
          </a:prstGeom>
          <a:ln>
            <a:noFill/>
          </a:ln>
          <a:effectLst>
            <a:outerShdw blurRad="292100" dist="139700" dir="2700000" algn="tl" rotWithShape="0">
              <a:srgbClr val="333333">
                <a:alpha val="65000"/>
              </a:srgbClr>
            </a:outerShdw>
          </a:effectLst>
        </p:spPr>
      </p:pic>
      <p:pic>
        <p:nvPicPr>
          <p:cNvPr id="6" name="Picture 2" descr="http://metodistsv.org/images/tmplet/fcpro.jpg"/>
          <p:cNvPicPr>
            <a:picLocks noChangeAspect="1" noChangeArrowheads="1"/>
          </p:cNvPicPr>
          <p:nvPr/>
        </p:nvPicPr>
        <p:blipFill>
          <a:blip r:embed="rId8"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36289037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трелка влево 7"/>
          <p:cNvSpPr/>
          <p:nvPr/>
        </p:nvSpPr>
        <p:spPr>
          <a:xfrm rot="16200000">
            <a:off x="3702008" y="3732655"/>
            <a:ext cx="1739984" cy="633267"/>
          </a:xfrm>
          <a:prstGeom prst="leftArrow">
            <a:avLst>
              <a:gd name="adj1" fmla="val 60000"/>
              <a:gd name="adj2" fmla="val 50000"/>
            </a:avLst>
          </a:pr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sp>
      <p:sp>
        <p:nvSpPr>
          <p:cNvPr id="2" name="Название 1"/>
          <p:cNvSpPr>
            <a:spLocks noGrp="1"/>
          </p:cNvSpPr>
          <p:nvPr>
            <p:ph type="title"/>
          </p:nvPr>
        </p:nvSpPr>
        <p:spPr>
          <a:xfrm>
            <a:off x="998806" y="35798"/>
            <a:ext cx="6597530" cy="1143000"/>
          </a:xfrm>
        </p:spPr>
        <p:txBody>
          <a:bodyPr>
            <a:noAutofit/>
          </a:bodyPr>
          <a:lstStyle/>
          <a:p>
            <a:r>
              <a:rPr lang="ru-RU" sz="2800" b="1" dirty="0" smtClean="0">
                <a:solidFill>
                  <a:srgbClr val="C00000"/>
                </a:solidFill>
              </a:rPr>
              <a:t>Научно-методическое сопровождение развития вариативных форм дошкольного образования</a:t>
            </a:r>
            <a:endParaRPr lang="ru-RU" sz="2800" b="1" dirty="0">
              <a:solidFill>
                <a:srgbClr val="C00000"/>
              </a:solidFill>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3927272785"/>
              </p:ext>
            </p:extLst>
          </p:nvPr>
        </p:nvGraphicFramePr>
        <p:xfrm>
          <a:off x="457200" y="1600200"/>
          <a:ext cx="8229600" cy="50167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 name="Группа 4"/>
          <p:cNvGrpSpPr/>
          <p:nvPr/>
        </p:nvGrpSpPr>
        <p:grpSpPr>
          <a:xfrm>
            <a:off x="3516554" y="1789747"/>
            <a:ext cx="2110892" cy="1688713"/>
            <a:chOff x="244293" y="254639"/>
            <a:chExt cx="2110892" cy="1688713"/>
          </a:xfrm>
        </p:grpSpPr>
        <p:sp>
          <p:nvSpPr>
            <p:cNvPr id="6" name="Скругленный прямоугольник 5"/>
            <p:cNvSpPr/>
            <p:nvPr/>
          </p:nvSpPr>
          <p:spPr>
            <a:xfrm>
              <a:off x="244293" y="254639"/>
              <a:ext cx="2110892" cy="1688713"/>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7" name="Скругленный прямоугольник 4"/>
            <p:cNvSpPr/>
            <p:nvPr/>
          </p:nvSpPr>
          <p:spPr>
            <a:xfrm>
              <a:off x="293754" y="304100"/>
              <a:ext cx="2011970" cy="15897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ru-RU" sz="1600" dirty="0" smtClean="0"/>
                <a:t>Методические материалы «Описание моделей вариативных форм: из опыта реализации»</a:t>
              </a:r>
              <a:endParaRPr lang="ru-RU" sz="1600" kern="1200" dirty="0"/>
            </a:p>
          </p:txBody>
        </p:sp>
      </p:grpSp>
      <p:pic>
        <p:nvPicPr>
          <p:cNvPr id="9" name="Рисунок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7504" y="188640"/>
            <a:ext cx="779665" cy="761810"/>
          </a:xfrm>
          <a:prstGeom prst="rect">
            <a:avLst/>
          </a:prstGeom>
          <a:ln>
            <a:noFill/>
          </a:ln>
          <a:effectLst>
            <a:outerShdw blurRad="292100" dist="139700" dir="2700000" algn="tl" rotWithShape="0">
              <a:srgbClr val="333333">
                <a:alpha val="65000"/>
              </a:srgbClr>
            </a:outerShdw>
          </a:effectLst>
        </p:spPr>
      </p:pic>
      <p:pic>
        <p:nvPicPr>
          <p:cNvPr id="10" name="Picture 2" descr="http://metodistsv.org/images/tmplet/fcpro.jpg"/>
          <p:cNvPicPr>
            <a:picLocks noChangeAspect="1" noChangeArrowheads="1"/>
          </p:cNvPicPr>
          <p:nvPr/>
        </p:nvPicPr>
        <p:blipFill>
          <a:blip r:embed="rId9"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3690658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457200" y="163128"/>
            <a:ext cx="7548113" cy="1143000"/>
          </a:xfrm>
        </p:spPr>
        <p:txBody>
          <a:bodyPr>
            <a:noAutofit/>
          </a:bodyPr>
          <a:lstStyle/>
          <a:p>
            <a:r>
              <a:rPr lang="ru-RU" sz="3200" b="1" dirty="0" smtClean="0">
                <a:solidFill>
                  <a:srgbClr val="B0413E"/>
                </a:solidFill>
              </a:rPr>
              <a:t>Организационно—содержательные механизмы развития ГОУ</a:t>
            </a:r>
            <a:endParaRPr lang="ru-RU" sz="3200" b="1" dirty="0">
              <a:solidFill>
                <a:srgbClr val="B0413E"/>
              </a:solidFill>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87407787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1"/>
          <p:cNvPicPr>
            <a:picLocks noChangeAspect="1" noChangeArrowheads="1"/>
          </p:cNvPicPr>
          <p:nvPr/>
        </p:nvPicPr>
        <p:blipFill>
          <a:blip r:embed="rId7"/>
          <a:srcRect/>
          <a:stretch>
            <a:fillRect/>
          </a:stretch>
        </p:blipFill>
        <p:spPr bwMode="auto">
          <a:xfrm>
            <a:off x="0" y="1"/>
            <a:ext cx="981635" cy="889162"/>
          </a:xfrm>
          <a:prstGeom prst="rect">
            <a:avLst/>
          </a:prstGeom>
          <a:noFill/>
          <a:ln w="9525">
            <a:noFill/>
            <a:miter lim="800000"/>
            <a:headEnd/>
            <a:tailEnd/>
          </a:ln>
        </p:spPr>
      </p:pic>
      <p:pic>
        <p:nvPicPr>
          <p:cNvPr id="6" name="Picture 2" descr="http://metodistsv.org/images/tmplet/fcpro.jpg"/>
          <p:cNvPicPr>
            <a:picLocks noChangeAspect="1" noChangeArrowheads="1"/>
          </p:cNvPicPr>
          <p:nvPr/>
        </p:nvPicPr>
        <p:blipFill>
          <a:blip r:embed="rId8"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3628903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14450" y="0"/>
            <a:ext cx="6281886" cy="1143000"/>
          </a:xfrm>
        </p:spPr>
        <p:txBody>
          <a:bodyPr/>
          <a:lstStyle/>
          <a:p>
            <a:r>
              <a:rPr lang="ru-RU" b="1" dirty="0" smtClean="0">
                <a:solidFill>
                  <a:srgbClr val="B0413E"/>
                </a:solidFill>
              </a:rPr>
              <a:t>Идеология проекта</a:t>
            </a:r>
            <a:endParaRPr lang="ru-RU" b="1" dirty="0">
              <a:solidFill>
                <a:srgbClr val="B0413E"/>
              </a:solidFill>
            </a:endParaRPr>
          </a:p>
        </p:txBody>
      </p:sp>
      <p:graphicFrame>
        <p:nvGraphicFramePr>
          <p:cNvPr id="5" name="Содержимое 4"/>
          <p:cNvGraphicFramePr>
            <a:graphicFrameLocks noGrp="1"/>
          </p:cNvGraphicFramePr>
          <p:nvPr>
            <p:ph idx="1"/>
          </p:nvPr>
        </p:nvGraphicFramePr>
        <p:xfrm>
          <a:off x="201706" y="1358152"/>
          <a:ext cx="8942294" cy="54998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Рисунок 1"/>
          <p:cNvPicPr>
            <a:picLocks noChangeAspect="1" noChangeArrowheads="1"/>
          </p:cNvPicPr>
          <p:nvPr/>
        </p:nvPicPr>
        <p:blipFill>
          <a:blip r:embed="rId8"/>
          <a:srcRect/>
          <a:stretch>
            <a:fillRect/>
          </a:stretch>
        </p:blipFill>
        <p:spPr bwMode="auto">
          <a:xfrm>
            <a:off x="0" y="0"/>
            <a:ext cx="1314450" cy="1190625"/>
          </a:xfrm>
          <a:prstGeom prst="rect">
            <a:avLst/>
          </a:prstGeom>
          <a:noFill/>
          <a:ln w="9525">
            <a:noFill/>
            <a:miter lim="800000"/>
            <a:headEnd/>
            <a:tailEnd/>
          </a:ln>
        </p:spPr>
      </p:pic>
      <p:pic>
        <p:nvPicPr>
          <p:cNvPr id="6" name="Picture 2" descr="http://metodistsv.org/images/tmplet/fcpro.jpg"/>
          <p:cNvPicPr>
            <a:picLocks noChangeAspect="1" noChangeArrowheads="1"/>
          </p:cNvPicPr>
          <p:nvPr/>
        </p:nvPicPr>
        <p:blipFill>
          <a:blip r:embed="rId9" cstate="print"/>
          <a:srcRect/>
          <a:stretch>
            <a:fillRect/>
          </a:stretch>
        </p:blipFill>
        <p:spPr bwMode="auto">
          <a:xfrm>
            <a:off x="7596336" y="0"/>
            <a:ext cx="1547664" cy="108012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981635" y="117838"/>
            <a:ext cx="6316312" cy="807277"/>
          </a:xfrm>
        </p:spPr>
        <p:txBody>
          <a:bodyPr>
            <a:noAutofit/>
          </a:bodyPr>
          <a:lstStyle/>
          <a:p>
            <a:r>
              <a:rPr lang="ru-RU" sz="3200" b="1" dirty="0" smtClean="0">
                <a:solidFill>
                  <a:srgbClr val="B0413E"/>
                </a:solidFill>
              </a:rPr>
              <a:t>Структура системы ГОУ в регионе развивается</a:t>
            </a:r>
            <a:endParaRPr lang="ru-RU" sz="3200" dirty="0">
              <a:solidFill>
                <a:srgbClr val="B0413E"/>
              </a:solidFill>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511841202"/>
              </p:ext>
            </p:extLst>
          </p:nvPr>
        </p:nvGraphicFramePr>
        <p:xfrm>
          <a:off x="347457" y="1349325"/>
          <a:ext cx="8229600" cy="52989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1"/>
          <p:cNvPicPr>
            <a:picLocks noChangeAspect="1" noChangeArrowheads="1"/>
          </p:cNvPicPr>
          <p:nvPr/>
        </p:nvPicPr>
        <p:blipFill>
          <a:blip r:embed="rId7"/>
          <a:srcRect/>
          <a:stretch>
            <a:fillRect/>
          </a:stretch>
        </p:blipFill>
        <p:spPr bwMode="auto">
          <a:xfrm>
            <a:off x="0" y="1"/>
            <a:ext cx="981635" cy="889162"/>
          </a:xfrm>
          <a:prstGeom prst="rect">
            <a:avLst/>
          </a:prstGeom>
          <a:noFill/>
          <a:ln w="9525">
            <a:noFill/>
            <a:miter lim="800000"/>
            <a:headEnd/>
            <a:tailEnd/>
          </a:ln>
        </p:spPr>
      </p:pic>
      <p:pic>
        <p:nvPicPr>
          <p:cNvPr id="6" name="Picture 2" descr="http://metodistsv.org/images/tmplet/fcpro.jpg"/>
          <p:cNvPicPr>
            <a:picLocks noChangeAspect="1" noChangeArrowheads="1"/>
          </p:cNvPicPr>
          <p:nvPr/>
        </p:nvPicPr>
        <p:blipFill>
          <a:blip r:embed="rId8"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16902344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205043" y="138024"/>
            <a:ext cx="5661583" cy="1143000"/>
          </a:xfrm>
        </p:spPr>
        <p:txBody>
          <a:bodyPr>
            <a:noAutofit/>
          </a:bodyPr>
          <a:lstStyle/>
          <a:p>
            <a:r>
              <a:rPr lang="ru-RU" sz="3200" b="1" dirty="0" smtClean="0">
                <a:solidFill>
                  <a:srgbClr val="B0413E"/>
                </a:solidFill>
              </a:rPr>
              <a:t>Сведения о повышении квалификации по вопросам ГОУ</a:t>
            </a:r>
            <a:endParaRPr lang="ru-RU" sz="3200" b="1" dirty="0">
              <a:solidFill>
                <a:srgbClr val="B0413E"/>
              </a:solidFill>
            </a:endParaRPr>
          </a:p>
        </p:txBody>
      </p:sp>
      <p:sp>
        <p:nvSpPr>
          <p:cNvPr id="3" name="Содержимое 2"/>
          <p:cNvSpPr>
            <a:spLocks noGrp="1"/>
          </p:cNvSpPr>
          <p:nvPr>
            <p:ph idx="1"/>
          </p:nvPr>
        </p:nvSpPr>
        <p:spPr>
          <a:xfrm>
            <a:off x="457200" y="1925800"/>
            <a:ext cx="8229600" cy="4525963"/>
          </a:xfrm>
        </p:spPr>
        <p:txBody>
          <a:bodyPr>
            <a:normAutofit/>
          </a:bodyPr>
          <a:lstStyle/>
          <a:p>
            <a:pPr marL="0" indent="0">
              <a:buNone/>
            </a:pPr>
            <a:r>
              <a:rPr lang="ru-RU" b="1" dirty="0" smtClean="0">
                <a:solidFill>
                  <a:schemeClr val="tx2">
                    <a:lumMod val="75000"/>
                  </a:schemeClr>
                </a:solidFill>
              </a:rPr>
              <a:t>2011</a:t>
            </a:r>
            <a:r>
              <a:rPr lang="ru-RU" b="1" dirty="0">
                <a:solidFill>
                  <a:schemeClr val="tx2">
                    <a:lumMod val="75000"/>
                  </a:schemeClr>
                </a:solidFill>
              </a:rPr>
              <a:t>–2013 гг</a:t>
            </a:r>
            <a:r>
              <a:rPr lang="ru-RU" b="1" dirty="0" smtClean="0">
                <a:solidFill>
                  <a:schemeClr val="tx2">
                    <a:lumMod val="75000"/>
                  </a:schemeClr>
                </a:solidFill>
              </a:rPr>
              <a:t>.: 2</a:t>
            </a:r>
            <a:r>
              <a:rPr lang="ru-RU" b="1" dirty="0">
                <a:solidFill>
                  <a:schemeClr val="tx2">
                    <a:lumMod val="75000"/>
                  </a:schemeClr>
                </a:solidFill>
              </a:rPr>
              <a:t> 100 человек.  </a:t>
            </a:r>
          </a:p>
          <a:p>
            <a:pPr marL="0" indent="0">
              <a:buNone/>
            </a:pPr>
            <a:r>
              <a:rPr lang="ru-RU" b="1" dirty="0" smtClean="0">
                <a:solidFill>
                  <a:schemeClr val="tx2">
                    <a:lumMod val="75000"/>
                  </a:schemeClr>
                </a:solidFill>
              </a:rPr>
              <a:t>2014 </a:t>
            </a:r>
            <a:r>
              <a:rPr lang="ru-RU" b="1" dirty="0">
                <a:solidFill>
                  <a:schemeClr val="tx2">
                    <a:lumMod val="75000"/>
                  </a:schemeClr>
                </a:solidFill>
              </a:rPr>
              <a:t>– 2015 гг</a:t>
            </a:r>
            <a:r>
              <a:rPr lang="ru-RU" b="1" dirty="0" smtClean="0">
                <a:solidFill>
                  <a:schemeClr val="tx2">
                    <a:lumMod val="75000"/>
                  </a:schemeClr>
                </a:solidFill>
              </a:rPr>
              <a:t>.: 430 человек</a:t>
            </a:r>
            <a:r>
              <a:rPr lang="ru-RU" b="1" dirty="0">
                <a:solidFill>
                  <a:schemeClr val="tx2">
                    <a:lumMod val="75000"/>
                  </a:schemeClr>
                </a:solidFill>
              </a:rPr>
              <a:t>, </a:t>
            </a:r>
            <a:endParaRPr lang="ru-RU" b="1" dirty="0" smtClean="0">
              <a:solidFill>
                <a:schemeClr val="tx2">
                  <a:lumMod val="75000"/>
                </a:schemeClr>
              </a:solidFill>
            </a:endParaRPr>
          </a:p>
          <a:p>
            <a:pPr marL="0" indent="0">
              <a:buNone/>
            </a:pPr>
            <a:r>
              <a:rPr lang="ru-RU" b="1" dirty="0">
                <a:solidFill>
                  <a:schemeClr val="tx2">
                    <a:lumMod val="75000"/>
                  </a:schemeClr>
                </a:solidFill>
              </a:rPr>
              <a:t>	</a:t>
            </a:r>
            <a:r>
              <a:rPr lang="ru-RU" b="1" dirty="0" smtClean="0">
                <a:solidFill>
                  <a:schemeClr val="tx2">
                    <a:lumMod val="75000"/>
                  </a:schemeClr>
                </a:solidFill>
              </a:rPr>
              <a:t>в том числе из </a:t>
            </a:r>
            <a:r>
              <a:rPr lang="ru-RU" b="1" dirty="0">
                <a:solidFill>
                  <a:schemeClr val="tx2">
                    <a:lumMod val="75000"/>
                  </a:schemeClr>
                </a:solidFill>
              </a:rPr>
              <a:t>них 239 </a:t>
            </a:r>
            <a:r>
              <a:rPr lang="ru-RU" b="1" dirty="0" smtClean="0">
                <a:solidFill>
                  <a:schemeClr val="tx2">
                    <a:lumMod val="75000"/>
                  </a:schemeClr>
                </a:solidFill>
              </a:rPr>
              <a:t>человек </a:t>
            </a:r>
            <a:r>
              <a:rPr lang="ru-RU" b="1" dirty="0">
                <a:solidFill>
                  <a:schemeClr val="tx2">
                    <a:lumMod val="75000"/>
                  </a:schemeClr>
                </a:solidFill>
              </a:rPr>
              <a:t>из других </a:t>
            </a:r>
            <a:r>
              <a:rPr lang="ru-RU" b="1" dirty="0" smtClean="0">
                <a:solidFill>
                  <a:schemeClr val="tx2">
                    <a:lumMod val="75000"/>
                  </a:schemeClr>
                </a:solidFill>
              </a:rPr>
              <a:t>	регионов </a:t>
            </a:r>
            <a:r>
              <a:rPr lang="ru-RU" b="1" dirty="0">
                <a:solidFill>
                  <a:schemeClr val="tx2">
                    <a:lumMod val="75000"/>
                  </a:schemeClr>
                </a:solidFill>
              </a:rPr>
              <a:t>России (Курганская область, </a:t>
            </a:r>
            <a:r>
              <a:rPr lang="ru-RU" b="1" dirty="0" smtClean="0">
                <a:solidFill>
                  <a:schemeClr val="tx2">
                    <a:lumMod val="75000"/>
                  </a:schemeClr>
                </a:solidFill>
              </a:rPr>
              <a:t>	республика </a:t>
            </a:r>
            <a:r>
              <a:rPr lang="ru-RU" b="1" dirty="0">
                <a:solidFill>
                  <a:schemeClr val="tx2">
                    <a:lumMod val="75000"/>
                  </a:schemeClr>
                </a:solidFill>
              </a:rPr>
              <a:t>Саха (Якутия), Ставропольский </a:t>
            </a:r>
            <a:r>
              <a:rPr lang="ru-RU" b="1" dirty="0" smtClean="0">
                <a:solidFill>
                  <a:schemeClr val="tx2">
                    <a:lumMod val="75000"/>
                  </a:schemeClr>
                </a:solidFill>
              </a:rPr>
              <a:t>	край</a:t>
            </a:r>
            <a:r>
              <a:rPr lang="ru-RU" b="1" dirty="0">
                <a:solidFill>
                  <a:schemeClr val="tx2">
                    <a:lumMod val="75000"/>
                  </a:schemeClr>
                </a:solidFill>
              </a:rPr>
              <a:t>, </a:t>
            </a:r>
            <a:r>
              <a:rPr lang="ru-RU" b="1" dirty="0" smtClean="0">
                <a:solidFill>
                  <a:schemeClr val="tx2">
                    <a:lumMod val="75000"/>
                  </a:schemeClr>
                </a:solidFill>
              </a:rPr>
              <a:t>Башкортостан, Удмуртская Республика</a:t>
            </a:r>
            <a:r>
              <a:rPr lang="ru-RU" b="1" dirty="0">
                <a:solidFill>
                  <a:schemeClr val="tx2">
                    <a:lumMod val="75000"/>
                  </a:schemeClr>
                </a:solidFill>
              </a:rPr>
              <a:t>).  </a:t>
            </a:r>
            <a:endParaRPr lang="ru-RU" b="1" dirty="0" smtClean="0">
              <a:solidFill>
                <a:schemeClr val="tx2">
                  <a:lumMod val="75000"/>
                </a:schemeClr>
              </a:solidFill>
            </a:endParaRPr>
          </a:p>
          <a:p>
            <a:pPr marL="0" indent="0">
              <a:buNone/>
            </a:pPr>
            <a:r>
              <a:rPr lang="ru-RU" b="1" dirty="0" smtClean="0">
                <a:solidFill>
                  <a:schemeClr val="tx2">
                    <a:lumMod val="75000"/>
                  </a:schemeClr>
                </a:solidFill>
              </a:rPr>
              <a:t>2015 г.: обучение продолжается…</a:t>
            </a:r>
            <a:endParaRPr lang="ru-RU" b="1" dirty="0">
              <a:solidFill>
                <a:schemeClr val="tx2">
                  <a:lumMod val="75000"/>
                </a:schemeClr>
              </a:solidFill>
            </a:endParaRPr>
          </a:p>
          <a:p>
            <a:pPr marL="0" indent="0">
              <a:buNone/>
            </a:pPr>
            <a:endParaRPr lang="ru-RU" dirty="0"/>
          </a:p>
        </p:txBody>
      </p:sp>
      <p:pic>
        <p:nvPicPr>
          <p:cNvPr id="4" name="Рисунок 1"/>
          <p:cNvPicPr>
            <a:picLocks noChangeAspect="1" noChangeArrowheads="1"/>
          </p:cNvPicPr>
          <p:nvPr/>
        </p:nvPicPr>
        <p:blipFill>
          <a:blip r:embed="rId2"/>
          <a:srcRect/>
          <a:stretch>
            <a:fillRect/>
          </a:stretch>
        </p:blipFill>
        <p:spPr bwMode="auto">
          <a:xfrm>
            <a:off x="0" y="1"/>
            <a:ext cx="981635" cy="889162"/>
          </a:xfrm>
          <a:prstGeom prst="rect">
            <a:avLst/>
          </a:prstGeom>
          <a:noFill/>
          <a:ln w="9525">
            <a:noFill/>
            <a:miter lim="800000"/>
            <a:headEnd/>
            <a:tailEnd/>
          </a:ln>
        </p:spPr>
      </p:pic>
      <p:pic>
        <p:nvPicPr>
          <p:cNvPr id="5" name="Picture 2" descr="http://metodistsv.org/images/tmplet/fcpro.jpg"/>
          <p:cNvPicPr>
            <a:picLocks noChangeAspect="1" noChangeArrowheads="1"/>
          </p:cNvPicPr>
          <p:nvPr/>
        </p:nvPicPr>
        <p:blipFill>
          <a:blip r:embed="rId3"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31659918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8000" y="1600200"/>
            <a:ext cx="8178800" cy="4719918"/>
          </a:xfrm>
        </p:spPr>
        <p:txBody>
          <a:bodyPr>
            <a:normAutofit fontScale="70000" lnSpcReduction="20000"/>
          </a:bodyPr>
          <a:lstStyle/>
          <a:p>
            <a:pPr lvl="0">
              <a:buNone/>
            </a:pPr>
            <a:endParaRPr lang="ru-RU" sz="2400" b="1" dirty="0" smtClean="0"/>
          </a:p>
          <a:p>
            <a:pPr lvl="0"/>
            <a:r>
              <a:rPr lang="ru-RU" b="1" dirty="0" smtClean="0">
                <a:solidFill>
                  <a:schemeClr val="tx2">
                    <a:lumMod val="75000"/>
                  </a:schemeClr>
                </a:solidFill>
              </a:rPr>
              <a:t>Разработка </a:t>
            </a:r>
            <a:r>
              <a:rPr lang="ru-RU" b="1" dirty="0">
                <a:solidFill>
                  <a:schemeClr val="tx2">
                    <a:lumMod val="75000"/>
                  </a:schemeClr>
                </a:solidFill>
              </a:rPr>
              <a:t>и апробация регламентов и процедур проведения НСОК с участием общественных </a:t>
            </a:r>
            <a:r>
              <a:rPr lang="ru-RU" b="1" dirty="0" smtClean="0">
                <a:solidFill>
                  <a:schemeClr val="tx2">
                    <a:lumMod val="75000"/>
                  </a:schemeClr>
                </a:solidFill>
              </a:rPr>
              <a:t>экспертов.</a:t>
            </a:r>
            <a:endParaRPr lang="ru-RU" b="1" dirty="0">
              <a:solidFill>
                <a:schemeClr val="tx2">
                  <a:lumMod val="75000"/>
                </a:schemeClr>
              </a:solidFill>
            </a:endParaRPr>
          </a:p>
          <a:p>
            <a:pPr lvl="0"/>
            <a:r>
              <a:rPr lang="ru-RU" b="1" dirty="0">
                <a:solidFill>
                  <a:schemeClr val="tx2">
                    <a:lumMod val="75000"/>
                  </a:schemeClr>
                </a:solidFill>
              </a:rPr>
              <a:t>Формирование экспертного сообщества через обучение экспертов, членов Общественных советов.</a:t>
            </a:r>
          </a:p>
          <a:p>
            <a:pPr lvl="0"/>
            <a:r>
              <a:rPr lang="ru-RU" b="1" dirty="0" smtClean="0">
                <a:solidFill>
                  <a:schemeClr val="tx2">
                    <a:lumMod val="75000"/>
                  </a:schemeClr>
                </a:solidFill>
              </a:rPr>
              <a:t>Формирование </a:t>
            </a:r>
            <a:r>
              <a:rPr lang="ru-RU" b="1" dirty="0">
                <a:solidFill>
                  <a:schemeClr val="tx2">
                    <a:lumMod val="75000"/>
                  </a:schemeClr>
                </a:solidFill>
              </a:rPr>
              <a:t>у педагогической общественности и руководителей образовательных организаций «положительного принятия» независимой системы оценки качества работы образовательной организации как фактора развития системы образования. </a:t>
            </a:r>
          </a:p>
          <a:p>
            <a:r>
              <a:rPr lang="ru-RU" b="1" dirty="0" smtClean="0">
                <a:solidFill>
                  <a:schemeClr val="tx2">
                    <a:lumMod val="75000"/>
                  </a:schemeClr>
                </a:solidFill>
              </a:rPr>
              <a:t>Распространение </a:t>
            </a:r>
            <a:r>
              <a:rPr lang="ru-RU" b="1" dirty="0">
                <a:solidFill>
                  <a:schemeClr val="tx2">
                    <a:lumMod val="75000"/>
                  </a:schemeClr>
                </a:solidFill>
              </a:rPr>
              <a:t>практики использования оценочных технологий в регионе, освоение которых оказывает влияние на результаты деятельности общеобразовательных учреждений и системы образования в целом. </a:t>
            </a:r>
          </a:p>
        </p:txBody>
      </p:sp>
      <p:pic>
        <p:nvPicPr>
          <p:cNvPr id="4"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l="281" t="14955" r="90048" b="70090"/>
          <a:stretch>
            <a:fillRect/>
          </a:stretch>
        </p:blipFill>
        <p:spPr bwMode="auto">
          <a:xfrm>
            <a:off x="116142" y="73026"/>
            <a:ext cx="1143313" cy="1196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Заголовок 4"/>
          <p:cNvSpPr>
            <a:spLocks noGrp="1"/>
          </p:cNvSpPr>
          <p:nvPr>
            <p:ph type="title"/>
          </p:nvPr>
        </p:nvSpPr>
        <p:spPr>
          <a:xfrm>
            <a:off x="1259456" y="0"/>
            <a:ext cx="5658929" cy="1143000"/>
          </a:xfrm>
        </p:spPr>
        <p:txBody>
          <a:bodyPr/>
          <a:lstStyle/>
          <a:p>
            <a:r>
              <a:rPr lang="ru-RU" b="1" dirty="0" smtClean="0">
                <a:solidFill>
                  <a:srgbClr val="B0413E"/>
                </a:solidFill>
              </a:rPr>
              <a:t>Задачи НОК</a:t>
            </a:r>
            <a:endParaRPr lang="ru-RU" dirty="0">
              <a:solidFill>
                <a:srgbClr val="B0413E"/>
              </a:solidFill>
            </a:endParaRPr>
          </a:p>
        </p:txBody>
      </p:sp>
      <p:pic>
        <p:nvPicPr>
          <p:cNvPr id="6" name="Picture 2" descr="http://metodistsv.org/images/tmplet/fcpro.jpg"/>
          <p:cNvPicPr>
            <a:picLocks noChangeAspect="1" noChangeArrowheads="1"/>
          </p:cNvPicPr>
          <p:nvPr/>
        </p:nvPicPr>
        <p:blipFill>
          <a:blip r:embed="rId4"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2998244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264023" y="110138"/>
            <a:ext cx="6430739" cy="1234064"/>
          </a:xfrm>
        </p:spPr>
        <p:txBody>
          <a:bodyPr>
            <a:normAutofit fontScale="90000"/>
          </a:bodyPr>
          <a:lstStyle/>
          <a:p>
            <a:pPr algn="ctr"/>
            <a:r>
              <a:rPr lang="ru-RU" sz="2000" b="1" dirty="0" smtClean="0">
                <a:solidFill>
                  <a:srgbClr val="B0413E"/>
                </a:solidFill>
              </a:rPr>
              <a:t>Механизмы реализации </a:t>
            </a:r>
            <a:r>
              <a:rPr lang="ru-RU" sz="2000" b="1" dirty="0">
                <a:solidFill>
                  <a:srgbClr val="B0413E"/>
                </a:solidFill>
              </a:rPr>
              <a:t>с</a:t>
            </a:r>
            <a:r>
              <a:rPr lang="ru-RU" sz="2000" b="1" dirty="0" smtClean="0">
                <a:solidFill>
                  <a:srgbClr val="B0413E"/>
                </a:solidFill>
              </a:rPr>
              <a:t>тратегий по формированию независимой оценки </a:t>
            </a:r>
            <a:r>
              <a:rPr lang="ru-RU" sz="2000" b="1" dirty="0">
                <a:solidFill>
                  <a:srgbClr val="B0413E"/>
                </a:solidFill>
              </a:rPr>
              <a:t>качества деятельности организаций, осуществляющих образовательную деятельность</a:t>
            </a:r>
          </a:p>
        </p:txBody>
      </p:sp>
      <p:graphicFrame>
        <p:nvGraphicFramePr>
          <p:cNvPr id="4" name="Содержимое 3"/>
          <p:cNvGraphicFramePr>
            <a:graphicFrameLocks noGrp="1"/>
          </p:cNvGraphicFramePr>
          <p:nvPr>
            <p:ph sz="quarter" idx="1"/>
            <p:extLst>
              <p:ext uri="{D42A27DB-BD31-4B8C-83A1-F6EECF244321}">
                <p14:modId xmlns:p14="http://schemas.microsoft.com/office/powerpoint/2010/main" val="1512540704"/>
              </p:ext>
            </p:extLst>
          </p:nvPr>
        </p:nvGraphicFramePr>
        <p:xfrm>
          <a:off x="116144" y="1344202"/>
          <a:ext cx="9027856" cy="52730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10"/>
          <p:cNvPicPr>
            <a:picLocks noChangeAspect="1" noChangeArrowheads="1"/>
          </p:cNvPicPr>
          <p:nvPr/>
        </p:nvPicPr>
        <p:blipFill>
          <a:blip r:embed="rId8" cstate="print">
            <a:extLst>
              <a:ext uri="{28A0092B-C50C-407E-A947-70E740481C1C}">
                <a14:useLocalDpi xmlns:a14="http://schemas.microsoft.com/office/drawing/2010/main" val="0"/>
              </a:ext>
            </a:extLst>
          </a:blip>
          <a:srcRect l="281" t="14955" r="90048" b="70090"/>
          <a:stretch>
            <a:fillRect/>
          </a:stretch>
        </p:blipFill>
        <p:spPr bwMode="auto">
          <a:xfrm>
            <a:off x="8566" y="5791"/>
            <a:ext cx="1147881" cy="1196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2" descr="http://metodistsv.org/images/tmplet/fcpro.jpg"/>
          <p:cNvPicPr>
            <a:picLocks noChangeAspect="1" noChangeArrowheads="1"/>
          </p:cNvPicPr>
          <p:nvPr/>
        </p:nvPicPr>
        <p:blipFill>
          <a:blip r:embed="rId9"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33904681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1635" y="2"/>
            <a:ext cx="6143784" cy="621100"/>
          </a:xfrm>
        </p:spPr>
        <p:txBody>
          <a:bodyPr>
            <a:normAutofit fontScale="90000"/>
          </a:bodyPr>
          <a:lstStyle/>
          <a:p>
            <a:r>
              <a:rPr lang="ru-RU" b="1" dirty="0" smtClean="0">
                <a:solidFill>
                  <a:srgbClr val="B0413E"/>
                </a:solidFill>
              </a:rPr>
              <a:t>Внешняя оценка</a:t>
            </a:r>
            <a:endParaRPr lang="ru-RU" b="1" dirty="0">
              <a:solidFill>
                <a:srgbClr val="B0413E"/>
              </a:solidFill>
            </a:endParaRPr>
          </a:p>
        </p:txBody>
      </p:sp>
      <p:sp>
        <p:nvSpPr>
          <p:cNvPr id="3" name="Содержимое 2"/>
          <p:cNvSpPr>
            <a:spLocks noGrp="1"/>
          </p:cNvSpPr>
          <p:nvPr>
            <p:ph idx="1"/>
          </p:nvPr>
        </p:nvSpPr>
        <p:spPr>
          <a:xfrm>
            <a:off x="457200" y="1237524"/>
            <a:ext cx="8229600" cy="5318552"/>
          </a:xfrm>
        </p:spPr>
        <p:txBody>
          <a:bodyPr>
            <a:normAutofit fontScale="92500"/>
          </a:bodyPr>
          <a:lstStyle/>
          <a:p>
            <a:pPr algn="ctr">
              <a:buNone/>
            </a:pPr>
            <a:r>
              <a:rPr lang="ru-RU" b="1" dirty="0" smtClean="0">
                <a:solidFill>
                  <a:schemeClr val="tx2">
                    <a:lumMod val="75000"/>
                  </a:schemeClr>
                </a:solidFill>
              </a:rPr>
              <a:t>ГАОУ ДПО СО «ИРО» -  лауреат заочного этапа  всероссийского конкурса на лучшую практику ГОУ в номинации «</a:t>
            </a:r>
            <a:r>
              <a:rPr lang="ru-RU" b="1" dirty="0" smtClean="0">
                <a:solidFill>
                  <a:srgbClr val="002060"/>
                </a:solidFill>
              </a:rPr>
              <a:t>Лучшая практика повышения квалификации педагогических работников по вопросам ГОУО </a:t>
            </a:r>
            <a:r>
              <a:rPr lang="ru-RU" b="1" dirty="0" smtClean="0">
                <a:solidFill>
                  <a:schemeClr val="tx2">
                    <a:lumMod val="75000"/>
                  </a:schemeClr>
                </a:solidFill>
              </a:rPr>
              <a:t>»</a:t>
            </a:r>
          </a:p>
          <a:p>
            <a:pPr algn="ctr">
              <a:buNone/>
            </a:pPr>
            <a:endParaRPr lang="ru-RU" b="1" dirty="0" smtClean="0">
              <a:solidFill>
                <a:schemeClr val="tx2">
                  <a:lumMod val="75000"/>
                </a:schemeClr>
              </a:solidFill>
            </a:endParaRPr>
          </a:p>
          <a:p>
            <a:pPr algn="ctr">
              <a:buNone/>
            </a:pPr>
            <a:r>
              <a:rPr lang="ru-RU" b="1" dirty="0" smtClean="0">
                <a:solidFill>
                  <a:schemeClr val="accent2">
                    <a:lumMod val="75000"/>
                  </a:schemeClr>
                </a:solidFill>
              </a:rPr>
              <a:t>МАОУ </a:t>
            </a:r>
            <a:r>
              <a:rPr lang="ru-RU" b="1" dirty="0" err="1" smtClean="0">
                <a:solidFill>
                  <a:schemeClr val="accent2">
                    <a:lumMod val="75000"/>
                  </a:schemeClr>
                </a:solidFill>
              </a:rPr>
              <a:t>Артинский</a:t>
            </a:r>
            <a:r>
              <a:rPr lang="ru-RU" b="1" dirty="0" smtClean="0">
                <a:solidFill>
                  <a:schemeClr val="accent2">
                    <a:lumMod val="75000"/>
                  </a:schemeClr>
                </a:solidFill>
              </a:rPr>
              <a:t> лицей  -  лауреат заочного этапа  всероссийского конкурса на лучшую практику ГОУ в номинации «</a:t>
            </a:r>
            <a:r>
              <a:rPr lang="ru-RU" b="1" dirty="0" smtClean="0">
                <a:solidFill>
                  <a:srgbClr val="B0413E"/>
                </a:solidFill>
              </a:rPr>
              <a:t>Лучшая практика подготовки общественных управляющих</a:t>
            </a:r>
            <a:r>
              <a:rPr lang="ru-RU" b="1" dirty="0" smtClean="0">
                <a:solidFill>
                  <a:schemeClr val="accent2">
                    <a:lumMod val="75000"/>
                  </a:schemeClr>
                </a:solidFill>
              </a:rPr>
              <a:t>»</a:t>
            </a:r>
          </a:p>
          <a:p>
            <a:pPr algn="ctr">
              <a:buNone/>
            </a:pPr>
            <a:endParaRPr lang="ru-RU" sz="1900" b="1" dirty="0" smtClean="0">
              <a:solidFill>
                <a:schemeClr val="tx2">
                  <a:lumMod val="75000"/>
                </a:schemeClr>
              </a:solidFill>
            </a:endParaRPr>
          </a:p>
          <a:p>
            <a:pPr algn="ctr">
              <a:buNone/>
            </a:pPr>
            <a:endParaRPr lang="ru-RU" b="1" dirty="0" smtClean="0">
              <a:solidFill>
                <a:srgbClr val="B0413E"/>
              </a:solidFill>
            </a:endParaRPr>
          </a:p>
          <a:p>
            <a:pPr algn="ctr">
              <a:buNone/>
            </a:pPr>
            <a:endParaRPr lang="ru-RU" b="1" dirty="0" smtClean="0">
              <a:solidFill>
                <a:srgbClr val="B0413E"/>
              </a:solidFill>
            </a:endParaRPr>
          </a:p>
          <a:p>
            <a:pPr algn="ctr">
              <a:buNone/>
            </a:pPr>
            <a:endParaRPr lang="ru-RU" b="1" dirty="0">
              <a:solidFill>
                <a:schemeClr val="tx2">
                  <a:lumMod val="75000"/>
                </a:schemeClr>
              </a:solidFill>
            </a:endParaRPr>
          </a:p>
        </p:txBody>
      </p:sp>
      <p:pic>
        <p:nvPicPr>
          <p:cNvPr id="4" name="Рисунок 1"/>
          <p:cNvPicPr>
            <a:picLocks noChangeAspect="1" noChangeArrowheads="1"/>
          </p:cNvPicPr>
          <p:nvPr/>
        </p:nvPicPr>
        <p:blipFill>
          <a:blip r:embed="rId3"/>
          <a:srcRect/>
          <a:stretch>
            <a:fillRect/>
          </a:stretch>
        </p:blipFill>
        <p:spPr bwMode="auto">
          <a:xfrm>
            <a:off x="0" y="1"/>
            <a:ext cx="981635" cy="889162"/>
          </a:xfrm>
          <a:prstGeom prst="rect">
            <a:avLst/>
          </a:prstGeom>
          <a:noFill/>
          <a:ln w="9525">
            <a:noFill/>
            <a:miter lim="800000"/>
            <a:headEnd/>
            <a:tailEnd/>
          </a:ln>
        </p:spPr>
      </p:pic>
      <p:pic>
        <p:nvPicPr>
          <p:cNvPr id="5" name="Picture 2" descr="http://metodistsv.org/images/tmplet/fcpro.jpg"/>
          <p:cNvPicPr>
            <a:picLocks noChangeAspect="1" noChangeArrowheads="1"/>
          </p:cNvPicPr>
          <p:nvPr/>
        </p:nvPicPr>
        <p:blipFill>
          <a:blip r:embed="rId4" cstate="print"/>
          <a:srcRect/>
          <a:stretch>
            <a:fillRect/>
          </a:stretch>
        </p:blipFill>
        <p:spPr bwMode="auto">
          <a:xfrm>
            <a:off x="7596336" y="0"/>
            <a:ext cx="1547664" cy="108012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1635" y="2"/>
            <a:ext cx="6143784" cy="621100"/>
          </a:xfrm>
        </p:spPr>
        <p:txBody>
          <a:bodyPr>
            <a:normAutofit fontScale="90000"/>
          </a:bodyPr>
          <a:lstStyle/>
          <a:p>
            <a:r>
              <a:rPr lang="ru-RU" b="1" dirty="0" smtClean="0">
                <a:solidFill>
                  <a:srgbClr val="B0413E"/>
                </a:solidFill>
              </a:rPr>
              <a:t>Внешняя оценка</a:t>
            </a:r>
            <a:endParaRPr lang="ru-RU" b="1" dirty="0">
              <a:solidFill>
                <a:srgbClr val="B0413E"/>
              </a:solidFill>
            </a:endParaRPr>
          </a:p>
        </p:txBody>
      </p:sp>
      <p:sp>
        <p:nvSpPr>
          <p:cNvPr id="3" name="Содержимое 2"/>
          <p:cNvSpPr>
            <a:spLocks noGrp="1"/>
          </p:cNvSpPr>
          <p:nvPr>
            <p:ph idx="1"/>
          </p:nvPr>
        </p:nvSpPr>
        <p:spPr>
          <a:xfrm>
            <a:off x="457200" y="1142634"/>
            <a:ext cx="8229600" cy="5620477"/>
          </a:xfrm>
        </p:spPr>
        <p:txBody>
          <a:bodyPr>
            <a:normAutofit fontScale="92500" lnSpcReduction="10000"/>
          </a:bodyPr>
          <a:lstStyle/>
          <a:p>
            <a:pPr algn="ctr">
              <a:buNone/>
            </a:pPr>
            <a:endParaRPr lang="ru-RU" sz="1900" b="1" dirty="0" smtClean="0">
              <a:solidFill>
                <a:schemeClr val="tx2">
                  <a:lumMod val="75000"/>
                </a:schemeClr>
              </a:solidFill>
            </a:endParaRPr>
          </a:p>
          <a:p>
            <a:pPr algn="ctr">
              <a:buNone/>
            </a:pPr>
            <a:r>
              <a:rPr lang="ru-RU" b="1" dirty="0" smtClean="0">
                <a:solidFill>
                  <a:srgbClr val="B0413E"/>
                </a:solidFill>
              </a:rPr>
              <a:t>Всероссийский конкурс профессиональный конкурс «Академия успеха» - </a:t>
            </a:r>
            <a:r>
              <a:rPr lang="en-US" b="1" dirty="0" smtClean="0">
                <a:solidFill>
                  <a:srgbClr val="B0413E"/>
                </a:solidFill>
              </a:rPr>
              <a:t>I </a:t>
            </a:r>
            <a:r>
              <a:rPr lang="ru-RU" b="1" dirty="0" smtClean="0">
                <a:solidFill>
                  <a:srgbClr val="B0413E"/>
                </a:solidFill>
              </a:rPr>
              <a:t>место проекта «</a:t>
            </a:r>
            <a:r>
              <a:rPr lang="ru-RU" b="1" dirty="0" err="1" smtClean="0">
                <a:solidFill>
                  <a:srgbClr val="B0413E"/>
                </a:solidFill>
              </a:rPr>
              <a:t>Краудсорсинг</a:t>
            </a:r>
            <a:r>
              <a:rPr lang="ru-RU" b="1" dirty="0" smtClean="0">
                <a:solidFill>
                  <a:srgbClr val="B0413E"/>
                </a:solidFill>
              </a:rPr>
              <a:t> как механизм вовлечения родителей в систему управления качеством ДОО» </a:t>
            </a:r>
          </a:p>
          <a:p>
            <a:pPr algn="ctr">
              <a:buNone/>
            </a:pPr>
            <a:r>
              <a:rPr lang="ru-RU" b="1" dirty="0" smtClean="0">
                <a:solidFill>
                  <a:srgbClr val="B0413E"/>
                </a:solidFill>
              </a:rPr>
              <a:t> </a:t>
            </a:r>
            <a:r>
              <a:rPr lang="en-US" b="1" dirty="0" smtClean="0">
                <a:solidFill>
                  <a:schemeClr val="accent5">
                    <a:lumMod val="50000"/>
                  </a:schemeClr>
                </a:solidFill>
              </a:rPr>
              <a:t>II</a:t>
            </a:r>
            <a:r>
              <a:rPr lang="ru-RU" b="1" dirty="0" smtClean="0">
                <a:solidFill>
                  <a:schemeClr val="accent5">
                    <a:lumMod val="50000"/>
                  </a:schemeClr>
                </a:solidFill>
              </a:rPr>
              <a:t> место в конкурсе МОН РФ среди субъектов РФ на лучшие модели дошкольного образования - проект «Консультационно-методический центр для детей раннего возраста как ресурс развития сети дошкольного образования Свердловской области» </a:t>
            </a:r>
          </a:p>
          <a:p>
            <a:pPr algn="ctr">
              <a:buNone/>
            </a:pPr>
            <a:endParaRPr lang="ru-RU" b="1" dirty="0" smtClean="0">
              <a:solidFill>
                <a:srgbClr val="B0413E"/>
              </a:solidFill>
            </a:endParaRPr>
          </a:p>
          <a:p>
            <a:pPr algn="ctr">
              <a:buNone/>
            </a:pPr>
            <a:endParaRPr lang="ru-RU" b="1" dirty="0" smtClean="0">
              <a:solidFill>
                <a:srgbClr val="B0413E"/>
              </a:solidFill>
            </a:endParaRPr>
          </a:p>
          <a:p>
            <a:pPr algn="ctr">
              <a:buNone/>
            </a:pPr>
            <a:endParaRPr lang="ru-RU" b="1" dirty="0">
              <a:solidFill>
                <a:schemeClr val="tx2">
                  <a:lumMod val="75000"/>
                </a:schemeClr>
              </a:solidFill>
            </a:endParaRPr>
          </a:p>
        </p:txBody>
      </p:sp>
      <p:pic>
        <p:nvPicPr>
          <p:cNvPr id="4" name="Рисунок 1"/>
          <p:cNvPicPr>
            <a:picLocks noChangeAspect="1" noChangeArrowheads="1"/>
          </p:cNvPicPr>
          <p:nvPr/>
        </p:nvPicPr>
        <p:blipFill>
          <a:blip r:embed="rId3"/>
          <a:srcRect/>
          <a:stretch>
            <a:fillRect/>
          </a:stretch>
        </p:blipFill>
        <p:spPr bwMode="auto">
          <a:xfrm>
            <a:off x="0" y="1"/>
            <a:ext cx="981635" cy="889162"/>
          </a:xfrm>
          <a:prstGeom prst="rect">
            <a:avLst/>
          </a:prstGeom>
          <a:noFill/>
          <a:ln w="9525">
            <a:noFill/>
            <a:miter lim="800000"/>
            <a:headEnd/>
            <a:tailEnd/>
          </a:ln>
        </p:spPr>
      </p:pic>
      <p:pic>
        <p:nvPicPr>
          <p:cNvPr id="5" name="Picture 2" descr="http://metodistsv.org/images/tmplet/fcpro.jpg"/>
          <p:cNvPicPr>
            <a:picLocks noChangeAspect="1" noChangeArrowheads="1"/>
          </p:cNvPicPr>
          <p:nvPr/>
        </p:nvPicPr>
        <p:blipFill>
          <a:blip r:embed="rId4" cstate="print"/>
          <a:srcRect/>
          <a:stretch>
            <a:fillRect/>
          </a:stretch>
        </p:blipFill>
        <p:spPr bwMode="auto">
          <a:xfrm>
            <a:off x="7596336" y="0"/>
            <a:ext cx="1547664" cy="108012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3716" y="274638"/>
            <a:ext cx="8229600" cy="1143000"/>
          </a:xfrm>
        </p:spPr>
        <p:txBody>
          <a:bodyPr/>
          <a:lstStyle/>
          <a:p>
            <a:r>
              <a:rPr lang="ru-RU" b="1" dirty="0" smtClean="0">
                <a:solidFill>
                  <a:schemeClr val="tx2">
                    <a:lumMod val="75000"/>
                  </a:schemeClr>
                </a:solidFill>
              </a:rPr>
              <a:t>Благодарим за внимание</a:t>
            </a:r>
            <a:r>
              <a:rPr lang="en-US" b="1" dirty="0" smtClean="0">
                <a:solidFill>
                  <a:schemeClr val="tx2">
                    <a:lumMod val="75000"/>
                  </a:schemeClr>
                </a:solidFill>
              </a:rPr>
              <a:t>!</a:t>
            </a:r>
            <a:endParaRPr lang="ru-RU" b="1" dirty="0">
              <a:solidFill>
                <a:schemeClr val="tx2">
                  <a:lumMod val="75000"/>
                </a:schemeClr>
              </a:solidFill>
            </a:endParaRPr>
          </a:p>
        </p:txBody>
      </p:sp>
      <p:sp>
        <p:nvSpPr>
          <p:cNvPr id="3" name="Содержимое 2"/>
          <p:cNvSpPr>
            <a:spLocks noGrp="1"/>
          </p:cNvSpPr>
          <p:nvPr>
            <p:ph idx="1"/>
          </p:nvPr>
        </p:nvSpPr>
        <p:spPr>
          <a:xfrm>
            <a:off x="457199" y="2017057"/>
            <a:ext cx="8444753" cy="4525963"/>
          </a:xfrm>
        </p:spPr>
        <p:txBody>
          <a:bodyPr/>
          <a:lstStyle/>
          <a:p>
            <a:pPr algn="ctr">
              <a:buNone/>
            </a:pPr>
            <a:r>
              <a:rPr lang="ru-RU" b="1" dirty="0" smtClean="0">
                <a:solidFill>
                  <a:schemeClr val="tx2">
                    <a:lumMod val="75000"/>
                  </a:schemeClr>
                </a:solidFill>
              </a:rPr>
              <a:t>ГАОУ ДПО СО </a:t>
            </a:r>
          </a:p>
          <a:p>
            <a:pPr algn="ctr">
              <a:buNone/>
            </a:pPr>
            <a:r>
              <a:rPr lang="ru-RU" b="1" dirty="0" smtClean="0">
                <a:solidFill>
                  <a:schemeClr val="tx2">
                    <a:lumMod val="75000"/>
                  </a:schemeClr>
                </a:solidFill>
              </a:rPr>
              <a:t>«Институт развития образования»</a:t>
            </a:r>
          </a:p>
          <a:p>
            <a:pPr algn="ctr">
              <a:buNone/>
            </a:pPr>
            <a:endParaRPr lang="ru-RU" dirty="0" smtClean="0">
              <a:hlinkClick r:id="rId2"/>
            </a:endParaRPr>
          </a:p>
          <a:p>
            <a:pPr algn="ctr">
              <a:buNone/>
            </a:pPr>
            <a:r>
              <a:rPr lang="en-US" dirty="0" smtClean="0">
                <a:hlinkClick r:id="rId2"/>
              </a:rPr>
              <a:t>www.irro.ru</a:t>
            </a:r>
            <a:endParaRPr lang="ru-RU" dirty="0" smtClean="0"/>
          </a:p>
          <a:p>
            <a:pPr algn="ctr">
              <a:buNone/>
            </a:pPr>
            <a:r>
              <a:rPr lang="en-US" dirty="0" smtClean="0">
                <a:hlinkClick r:id="rId3"/>
              </a:rPr>
              <a:t>www.gou.irro.ru</a:t>
            </a:r>
            <a:endParaRPr lang="en-US" dirty="0" smtClean="0"/>
          </a:p>
          <a:p>
            <a:pPr algn="ctr">
              <a:buNone/>
            </a:pPr>
            <a:r>
              <a:rPr lang="ru-RU" dirty="0" smtClean="0"/>
              <a:t>е</a:t>
            </a:r>
            <a:r>
              <a:rPr lang="en-US" dirty="0" smtClean="0"/>
              <a:t>-mail: </a:t>
            </a:r>
            <a:r>
              <a:rPr lang="en-US" dirty="0" smtClean="0">
                <a:hlinkClick r:id="rId4"/>
              </a:rPr>
              <a:t>irro@irro.ru</a:t>
            </a:r>
            <a:endParaRPr lang="en-US" dirty="0" smtClean="0"/>
          </a:p>
          <a:p>
            <a:pPr algn="ctr">
              <a:buNone/>
            </a:pPr>
            <a:endParaRPr lang="ru-RU" dirty="0"/>
          </a:p>
        </p:txBody>
      </p:sp>
      <p:pic>
        <p:nvPicPr>
          <p:cNvPr id="4" name="Рисунок 1"/>
          <p:cNvPicPr>
            <a:picLocks noChangeAspect="1" noChangeArrowheads="1"/>
          </p:cNvPicPr>
          <p:nvPr/>
        </p:nvPicPr>
        <p:blipFill>
          <a:blip r:embed="rId5"/>
          <a:srcRect/>
          <a:stretch>
            <a:fillRect/>
          </a:stretch>
        </p:blipFill>
        <p:spPr bwMode="auto">
          <a:xfrm>
            <a:off x="0" y="1"/>
            <a:ext cx="981635" cy="889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71650" y="0"/>
            <a:ext cx="5681573" cy="1143000"/>
          </a:xfrm>
        </p:spPr>
        <p:txBody>
          <a:bodyPr/>
          <a:lstStyle/>
          <a:p>
            <a:r>
              <a:rPr lang="ru-RU" b="1" dirty="0" smtClean="0">
                <a:solidFill>
                  <a:srgbClr val="B0413E"/>
                </a:solidFill>
              </a:rPr>
              <a:t>Субъекты</a:t>
            </a:r>
            <a:r>
              <a:rPr lang="ru-RU" b="1" dirty="0" smtClean="0">
                <a:solidFill>
                  <a:schemeClr val="tx2">
                    <a:lumMod val="75000"/>
                  </a:schemeClr>
                </a:solidFill>
              </a:rPr>
              <a:t> </a:t>
            </a:r>
            <a:r>
              <a:rPr lang="ru-RU" b="1" dirty="0" smtClean="0">
                <a:solidFill>
                  <a:srgbClr val="B0413E"/>
                </a:solidFill>
              </a:rPr>
              <a:t>проекта</a:t>
            </a:r>
            <a:r>
              <a:rPr lang="ru-RU" b="1" dirty="0" smtClean="0">
                <a:solidFill>
                  <a:schemeClr val="tx2">
                    <a:lumMod val="75000"/>
                  </a:schemeClr>
                </a:solidFill>
              </a:rPr>
              <a:t>  </a:t>
            </a:r>
            <a:endParaRPr lang="ru-RU" b="1" dirty="0">
              <a:solidFill>
                <a:schemeClr val="tx2">
                  <a:lumMod val="75000"/>
                </a:schemeClr>
              </a:solidFill>
            </a:endParaRPr>
          </a:p>
        </p:txBody>
      </p:sp>
      <p:pic>
        <p:nvPicPr>
          <p:cNvPr id="4" name="Рисунок 1"/>
          <p:cNvPicPr>
            <a:picLocks noChangeAspect="1" noChangeArrowheads="1"/>
          </p:cNvPicPr>
          <p:nvPr/>
        </p:nvPicPr>
        <p:blipFill>
          <a:blip r:embed="rId3"/>
          <a:srcRect/>
          <a:stretch>
            <a:fillRect/>
          </a:stretch>
        </p:blipFill>
        <p:spPr bwMode="auto">
          <a:xfrm>
            <a:off x="0" y="0"/>
            <a:ext cx="1314450" cy="1190625"/>
          </a:xfrm>
          <a:prstGeom prst="rect">
            <a:avLst/>
          </a:prstGeom>
          <a:noFill/>
          <a:ln w="9525">
            <a:noFill/>
            <a:miter lim="800000"/>
            <a:headEnd/>
            <a:tailEnd/>
          </a:ln>
        </p:spPr>
      </p:pic>
      <p:graphicFrame>
        <p:nvGraphicFramePr>
          <p:cNvPr id="7" name="Содержимое 6"/>
          <p:cNvGraphicFramePr>
            <a:graphicFrameLocks noGrp="1"/>
          </p:cNvGraphicFramePr>
          <p:nvPr>
            <p:ph idx="1"/>
          </p:nvPr>
        </p:nvGraphicFramePr>
        <p:xfrm>
          <a:off x="457200" y="1600200"/>
          <a:ext cx="8229600" cy="504264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Picture 2" descr="http://metodistsv.org/images/tmplet/fcpro.jpg"/>
          <p:cNvPicPr>
            <a:picLocks noChangeAspect="1" noChangeArrowheads="1"/>
          </p:cNvPicPr>
          <p:nvPr/>
        </p:nvPicPr>
        <p:blipFill>
          <a:blip r:embed="rId9" cstate="print"/>
          <a:srcRect/>
          <a:stretch>
            <a:fillRect/>
          </a:stretch>
        </p:blipFill>
        <p:spPr bwMode="auto">
          <a:xfrm>
            <a:off x="7596336" y="0"/>
            <a:ext cx="1547664" cy="108012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14450" y="0"/>
            <a:ext cx="6281886" cy="1143000"/>
          </a:xfrm>
        </p:spPr>
        <p:txBody>
          <a:bodyPr/>
          <a:lstStyle/>
          <a:p>
            <a:r>
              <a:rPr lang="ru-RU" b="1" dirty="0" smtClean="0">
                <a:solidFill>
                  <a:srgbClr val="B0413E"/>
                </a:solidFill>
              </a:rPr>
              <a:t>Сюжеты проекта</a:t>
            </a:r>
            <a:endParaRPr lang="ru-RU" b="1" dirty="0">
              <a:solidFill>
                <a:srgbClr val="B0413E"/>
              </a:solidFill>
            </a:endParaRPr>
          </a:p>
        </p:txBody>
      </p:sp>
      <p:pic>
        <p:nvPicPr>
          <p:cNvPr id="4" name="Рисунок 1"/>
          <p:cNvPicPr>
            <a:picLocks noChangeAspect="1" noChangeArrowheads="1"/>
          </p:cNvPicPr>
          <p:nvPr/>
        </p:nvPicPr>
        <p:blipFill>
          <a:blip r:embed="rId3"/>
          <a:srcRect/>
          <a:stretch>
            <a:fillRect/>
          </a:stretch>
        </p:blipFill>
        <p:spPr bwMode="auto">
          <a:xfrm>
            <a:off x="0" y="0"/>
            <a:ext cx="1314450" cy="1190625"/>
          </a:xfrm>
          <a:prstGeom prst="rect">
            <a:avLst/>
          </a:prstGeom>
          <a:noFill/>
          <a:ln w="9525">
            <a:noFill/>
            <a:miter lim="800000"/>
            <a:headEnd/>
            <a:tailEnd/>
          </a:ln>
        </p:spPr>
      </p:pic>
      <p:graphicFrame>
        <p:nvGraphicFramePr>
          <p:cNvPr id="7" name="Содержимое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Picture 2" descr="http://metodistsv.org/images/tmplet/fcpro.jpg"/>
          <p:cNvPicPr>
            <a:picLocks noChangeAspect="1" noChangeArrowheads="1"/>
          </p:cNvPicPr>
          <p:nvPr/>
        </p:nvPicPr>
        <p:blipFill>
          <a:blip r:embed="rId9" cstate="print"/>
          <a:srcRect/>
          <a:stretch>
            <a:fillRect/>
          </a:stretch>
        </p:blipFill>
        <p:spPr bwMode="auto">
          <a:xfrm>
            <a:off x="7596336" y="0"/>
            <a:ext cx="1547664" cy="108012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048870" y="133518"/>
            <a:ext cx="6547466" cy="713196"/>
          </a:xfrm>
        </p:spPr>
        <p:txBody>
          <a:bodyPr>
            <a:normAutofit fontScale="90000"/>
          </a:bodyPr>
          <a:lstStyle/>
          <a:p>
            <a:r>
              <a:rPr lang="ru-RU" sz="3600" b="1" dirty="0" smtClean="0">
                <a:solidFill>
                  <a:srgbClr val="B0413E"/>
                </a:solidFill>
              </a:rPr>
              <a:t>Стратегии, реализуемые в проекте</a:t>
            </a:r>
            <a:endParaRPr lang="ru-RU" sz="3600" b="1" dirty="0">
              <a:solidFill>
                <a:srgbClr val="B0413E"/>
              </a:solidFill>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954441807"/>
              </p:ext>
            </p:extLst>
          </p:nvPr>
        </p:nvGraphicFramePr>
        <p:xfrm>
          <a:off x="251276" y="1707775"/>
          <a:ext cx="8500709" cy="47632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1"/>
          <p:cNvPicPr>
            <a:picLocks noChangeAspect="1" noChangeArrowheads="1"/>
          </p:cNvPicPr>
          <p:nvPr/>
        </p:nvPicPr>
        <p:blipFill>
          <a:blip r:embed="rId8"/>
          <a:srcRect/>
          <a:stretch>
            <a:fillRect/>
          </a:stretch>
        </p:blipFill>
        <p:spPr bwMode="auto">
          <a:xfrm>
            <a:off x="0" y="1"/>
            <a:ext cx="1048871" cy="950064"/>
          </a:xfrm>
          <a:prstGeom prst="rect">
            <a:avLst/>
          </a:prstGeom>
          <a:noFill/>
          <a:ln w="9525">
            <a:noFill/>
            <a:miter lim="800000"/>
            <a:headEnd/>
            <a:tailEnd/>
          </a:ln>
        </p:spPr>
      </p:pic>
      <p:pic>
        <p:nvPicPr>
          <p:cNvPr id="6" name="Picture 2" descr="http://metodistsv.org/images/tmplet/fcpro.jpg"/>
          <p:cNvPicPr>
            <a:picLocks noChangeAspect="1" noChangeArrowheads="1"/>
          </p:cNvPicPr>
          <p:nvPr/>
        </p:nvPicPr>
        <p:blipFill>
          <a:blip r:embed="rId9"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2498499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14450" y="47625"/>
            <a:ext cx="5940365" cy="1143000"/>
          </a:xfrm>
        </p:spPr>
        <p:txBody>
          <a:bodyPr>
            <a:noAutofit/>
          </a:bodyPr>
          <a:lstStyle/>
          <a:p>
            <a:r>
              <a:rPr lang="ru-RU" sz="2400" b="1" dirty="0" smtClean="0">
                <a:solidFill>
                  <a:srgbClr val="C00000"/>
                </a:solidFill>
              </a:rPr>
              <a:t>Сопровождение телекоммуникационной образовательной среды</a:t>
            </a:r>
            <a:endParaRPr lang="ru-RU" sz="2400" b="1" dirty="0">
              <a:solidFill>
                <a:srgbClr val="C00000"/>
              </a:solidFill>
            </a:endParaRPr>
          </a:p>
        </p:txBody>
      </p:sp>
      <p:graphicFrame>
        <p:nvGraphicFramePr>
          <p:cNvPr id="5" name="Содержимое 4"/>
          <p:cNvGraphicFramePr>
            <a:graphicFrameLocks noGrp="1"/>
          </p:cNvGraphicFramePr>
          <p:nvPr>
            <p:ph idx="1"/>
          </p:nvPr>
        </p:nvGraphicFramePr>
        <p:xfrm>
          <a:off x="457200" y="1600200"/>
          <a:ext cx="8229600" cy="48947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Рисунок 1"/>
          <p:cNvPicPr>
            <a:picLocks noChangeAspect="1" noChangeArrowheads="1"/>
          </p:cNvPicPr>
          <p:nvPr/>
        </p:nvPicPr>
        <p:blipFill>
          <a:blip r:embed="rId8"/>
          <a:srcRect/>
          <a:stretch>
            <a:fillRect/>
          </a:stretch>
        </p:blipFill>
        <p:spPr bwMode="auto">
          <a:xfrm>
            <a:off x="0" y="0"/>
            <a:ext cx="1314450" cy="1190625"/>
          </a:xfrm>
          <a:prstGeom prst="rect">
            <a:avLst/>
          </a:prstGeom>
          <a:noFill/>
          <a:ln w="9525">
            <a:noFill/>
            <a:miter lim="800000"/>
            <a:headEnd/>
            <a:tailEnd/>
          </a:ln>
        </p:spPr>
      </p:pic>
      <p:pic>
        <p:nvPicPr>
          <p:cNvPr id="6" name="Picture 2" descr="http://metodistsv.org/images/tmplet/fcpro.jpg"/>
          <p:cNvPicPr>
            <a:picLocks noChangeAspect="1" noChangeArrowheads="1"/>
          </p:cNvPicPr>
          <p:nvPr/>
        </p:nvPicPr>
        <p:blipFill>
          <a:blip r:embed="rId9" cstate="print"/>
          <a:srcRect/>
          <a:stretch>
            <a:fillRect/>
          </a:stretch>
        </p:blipFill>
        <p:spPr bwMode="auto">
          <a:xfrm>
            <a:off x="7596336" y="0"/>
            <a:ext cx="1547664" cy="108012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981634" y="30438"/>
            <a:ext cx="6402577" cy="1143000"/>
          </a:xfrm>
        </p:spPr>
        <p:txBody>
          <a:bodyPr>
            <a:noAutofit/>
          </a:bodyPr>
          <a:lstStyle/>
          <a:p>
            <a:r>
              <a:rPr lang="ru-RU" sz="3200" b="1" dirty="0" smtClean="0">
                <a:solidFill>
                  <a:schemeClr val="tx2">
                    <a:lumMod val="75000"/>
                  </a:schemeClr>
                </a:solidFill>
              </a:rPr>
              <a:t>Информационная среда проекта</a:t>
            </a:r>
            <a:endParaRPr lang="ru-RU" sz="3200" b="1" dirty="0">
              <a:solidFill>
                <a:schemeClr val="tx2">
                  <a:lumMod val="75000"/>
                </a:schemeClr>
              </a:solidFill>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760294777"/>
              </p:ext>
            </p:extLst>
          </p:nvPr>
        </p:nvGraphicFramePr>
        <p:xfrm>
          <a:off x="286404" y="1530330"/>
          <a:ext cx="8578850" cy="50689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1"/>
          <p:cNvPicPr>
            <a:picLocks noChangeAspect="1" noChangeArrowheads="1"/>
          </p:cNvPicPr>
          <p:nvPr/>
        </p:nvPicPr>
        <p:blipFill>
          <a:blip r:embed="rId8"/>
          <a:srcRect/>
          <a:stretch>
            <a:fillRect/>
          </a:stretch>
        </p:blipFill>
        <p:spPr bwMode="auto">
          <a:xfrm>
            <a:off x="0" y="1"/>
            <a:ext cx="981635" cy="889162"/>
          </a:xfrm>
          <a:prstGeom prst="rect">
            <a:avLst/>
          </a:prstGeom>
          <a:noFill/>
          <a:ln w="9525">
            <a:noFill/>
            <a:miter lim="800000"/>
            <a:headEnd/>
            <a:tailEnd/>
          </a:ln>
        </p:spPr>
      </p:pic>
      <p:pic>
        <p:nvPicPr>
          <p:cNvPr id="6" name="Picture 2" descr="http://metodistsv.org/images/tmplet/fcpro.jpg"/>
          <p:cNvPicPr>
            <a:picLocks noChangeAspect="1" noChangeArrowheads="1"/>
          </p:cNvPicPr>
          <p:nvPr/>
        </p:nvPicPr>
        <p:blipFill>
          <a:blip r:embed="rId9"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488009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981636" y="62720"/>
            <a:ext cx="6851150" cy="956477"/>
          </a:xfrm>
        </p:spPr>
        <p:txBody>
          <a:bodyPr>
            <a:noAutofit/>
          </a:bodyPr>
          <a:lstStyle/>
          <a:p>
            <a:r>
              <a:rPr lang="ru-RU" sz="2400" b="1" dirty="0" smtClean="0">
                <a:solidFill>
                  <a:srgbClr val="B0413E"/>
                </a:solidFill>
              </a:rPr>
              <a:t>Разработаны и реализованы дополнительные профессиональные программы </a:t>
            </a:r>
            <a:endParaRPr lang="ru-RU" sz="2400" b="1" dirty="0">
              <a:solidFill>
                <a:srgbClr val="B0413E"/>
              </a:solidFill>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204260117"/>
              </p:ext>
            </p:extLst>
          </p:nvPr>
        </p:nvGraphicFramePr>
        <p:xfrm>
          <a:off x="376264" y="1173439"/>
          <a:ext cx="8530023" cy="5396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1"/>
          <p:cNvPicPr>
            <a:picLocks noChangeAspect="1" noChangeArrowheads="1"/>
          </p:cNvPicPr>
          <p:nvPr/>
        </p:nvPicPr>
        <p:blipFill>
          <a:blip r:embed="rId7"/>
          <a:srcRect/>
          <a:stretch>
            <a:fillRect/>
          </a:stretch>
        </p:blipFill>
        <p:spPr bwMode="auto">
          <a:xfrm>
            <a:off x="0" y="1"/>
            <a:ext cx="981635" cy="889162"/>
          </a:xfrm>
          <a:prstGeom prst="rect">
            <a:avLst/>
          </a:prstGeom>
          <a:noFill/>
          <a:ln w="9525">
            <a:noFill/>
            <a:miter lim="800000"/>
            <a:headEnd/>
            <a:tailEnd/>
          </a:ln>
        </p:spPr>
      </p:pic>
      <p:pic>
        <p:nvPicPr>
          <p:cNvPr id="6" name="Picture 2" descr="http://metodistsv.org/images/tmplet/fcpro.jpg"/>
          <p:cNvPicPr>
            <a:picLocks noChangeAspect="1" noChangeArrowheads="1"/>
          </p:cNvPicPr>
          <p:nvPr/>
        </p:nvPicPr>
        <p:blipFill>
          <a:blip r:embed="rId8"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3446906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981636" y="62720"/>
            <a:ext cx="6402576" cy="956477"/>
          </a:xfrm>
        </p:spPr>
        <p:txBody>
          <a:bodyPr>
            <a:noAutofit/>
          </a:bodyPr>
          <a:lstStyle/>
          <a:p>
            <a:r>
              <a:rPr lang="ru-RU" sz="2400" b="1" dirty="0" smtClean="0">
                <a:solidFill>
                  <a:srgbClr val="B0413E"/>
                </a:solidFill>
              </a:rPr>
              <a:t>Разработаны и реализованы дополнительные профессиональные программы </a:t>
            </a:r>
            <a:endParaRPr lang="ru-RU" sz="2400" b="1" dirty="0">
              <a:solidFill>
                <a:srgbClr val="B0413E"/>
              </a:solidFill>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204260117"/>
              </p:ext>
            </p:extLst>
          </p:nvPr>
        </p:nvGraphicFramePr>
        <p:xfrm>
          <a:off x="376264" y="1173439"/>
          <a:ext cx="8530023" cy="5396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1"/>
          <p:cNvPicPr>
            <a:picLocks noChangeAspect="1" noChangeArrowheads="1"/>
          </p:cNvPicPr>
          <p:nvPr/>
        </p:nvPicPr>
        <p:blipFill>
          <a:blip r:embed="rId7"/>
          <a:srcRect/>
          <a:stretch>
            <a:fillRect/>
          </a:stretch>
        </p:blipFill>
        <p:spPr bwMode="auto">
          <a:xfrm>
            <a:off x="0" y="1"/>
            <a:ext cx="981635" cy="889162"/>
          </a:xfrm>
          <a:prstGeom prst="rect">
            <a:avLst/>
          </a:prstGeom>
          <a:noFill/>
          <a:ln w="9525">
            <a:noFill/>
            <a:miter lim="800000"/>
            <a:headEnd/>
            <a:tailEnd/>
          </a:ln>
        </p:spPr>
      </p:pic>
      <p:pic>
        <p:nvPicPr>
          <p:cNvPr id="6" name="Picture 2" descr="http://metodistsv.org/images/tmplet/fcpro.jpg"/>
          <p:cNvPicPr>
            <a:picLocks noChangeAspect="1" noChangeArrowheads="1"/>
          </p:cNvPicPr>
          <p:nvPr/>
        </p:nvPicPr>
        <p:blipFill>
          <a:blip r:embed="rId8" cstate="print"/>
          <a:srcRect/>
          <a:stretch>
            <a:fillRect/>
          </a:stretch>
        </p:blipFill>
        <p:spPr bwMode="auto">
          <a:xfrm>
            <a:off x="7596336" y="0"/>
            <a:ext cx="1547664" cy="1080120"/>
          </a:xfrm>
          <a:prstGeom prst="rect">
            <a:avLst/>
          </a:prstGeom>
          <a:noFill/>
        </p:spPr>
      </p:pic>
    </p:spTree>
    <p:extLst>
      <p:ext uri="{BB962C8B-B14F-4D97-AF65-F5344CB8AC3E}">
        <p14:creationId xmlns:p14="http://schemas.microsoft.com/office/powerpoint/2010/main" val="3446906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327</TotalTime>
  <Words>1854</Words>
  <Application>Microsoft Office PowerPoint</Application>
  <PresentationFormat>Экран (4:3)</PresentationFormat>
  <Paragraphs>208</Paragraphs>
  <Slides>26</Slides>
  <Notes>16</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26</vt:i4>
      </vt:variant>
    </vt:vector>
  </HeadingPairs>
  <TitlesOfParts>
    <vt:vector size="30" baseType="lpstr">
      <vt:lpstr>Arial</vt:lpstr>
      <vt:lpstr>Calibri</vt:lpstr>
      <vt:lpstr>Times New Roman</vt:lpstr>
      <vt:lpstr>Тема Office</vt:lpstr>
      <vt:lpstr>Свердловская область</vt:lpstr>
      <vt:lpstr>Идеология проекта</vt:lpstr>
      <vt:lpstr>Субъекты проекта  </vt:lpstr>
      <vt:lpstr>Сюжеты проекта</vt:lpstr>
      <vt:lpstr>Стратегии, реализуемые в проекте</vt:lpstr>
      <vt:lpstr>Сопровождение телекоммуникационной образовательной среды</vt:lpstr>
      <vt:lpstr>Информационная среда проекта</vt:lpstr>
      <vt:lpstr>Разработаны и реализованы дополнительные профессиональные программы </vt:lpstr>
      <vt:lpstr>Разработаны и реализованы дополнительные профессиональные программы </vt:lpstr>
      <vt:lpstr>Разработаны и реализованы дополнительные профессиональные программы </vt:lpstr>
      <vt:lpstr>Разработаны и реализованы дополнительные профессиональные программы </vt:lpstr>
      <vt:lpstr>Стажировки и семинары</vt:lpstr>
      <vt:lpstr>Стажировки и семинары</vt:lpstr>
      <vt:lpstr>Развитие модели сетевого сообщества</vt:lpstr>
      <vt:lpstr>НОК, ЭК: системные эффекты </vt:lpstr>
      <vt:lpstr>Реализуемые проекты на БП ДОО по развитию вариативных форм дошкольного образования </vt:lpstr>
      <vt:lpstr>Организационно—содержательные механизмы развития вариативных форм дошкольного образования</vt:lpstr>
      <vt:lpstr>Научно-методическое сопровождение развития вариативных форм дошкольного образования</vt:lpstr>
      <vt:lpstr>Организационно—содержательные механизмы развития ГОУ</vt:lpstr>
      <vt:lpstr>Структура системы ГОУ в регионе развивается</vt:lpstr>
      <vt:lpstr>Сведения о повышении квалификации по вопросам ГОУ</vt:lpstr>
      <vt:lpstr>Задачи НОК</vt:lpstr>
      <vt:lpstr>Механизмы реализации стратегий по формированию независимой оценки качества деятельности организаций, осуществляющих образовательную деятельность</vt:lpstr>
      <vt:lpstr>Внешняя оценка</vt:lpstr>
      <vt:lpstr>Внешняя оценка</vt:lpstr>
      <vt:lpstr>Благодарим за внимание!</vt:lpstr>
    </vt:vector>
  </TitlesOfParts>
  <Company>ГАОУ ДПО СО "ИРО"</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Распространение моделей ГОУ через создание независимой оценки качества образования и внедрение эффективного контракта</dc:title>
  <dc:creator>Алейникова Светлана</dc:creator>
  <cp:lastModifiedBy>Юля</cp:lastModifiedBy>
  <cp:revision>63</cp:revision>
  <dcterms:created xsi:type="dcterms:W3CDTF">2015-10-17T04:21:00Z</dcterms:created>
  <dcterms:modified xsi:type="dcterms:W3CDTF">2016-01-28T13:23:18Z</dcterms:modified>
</cp:coreProperties>
</file>