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633E-570F-4FD1-9E43-7ED6ABA511A7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19201-FEB3-41B2-9292-33592C242A0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633E-570F-4FD1-9E43-7ED6ABA511A7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19201-FEB3-41B2-9292-33592C242A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633E-570F-4FD1-9E43-7ED6ABA511A7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19201-FEB3-41B2-9292-33592C242A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633E-570F-4FD1-9E43-7ED6ABA511A7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19201-FEB3-41B2-9292-33592C242A0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633E-570F-4FD1-9E43-7ED6ABA511A7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19201-FEB3-41B2-9292-33592C242A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633E-570F-4FD1-9E43-7ED6ABA511A7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19201-FEB3-41B2-9292-33592C242A0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633E-570F-4FD1-9E43-7ED6ABA511A7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19201-FEB3-41B2-9292-33592C242A0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633E-570F-4FD1-9E43-7ED6ABA511A7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19201-FEB3-41B2-9292-33592C242A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633E-570F-4FD1-9E43-7ED6ABA511A7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19201-FEB3-41B2-9292-33592C242A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633E-570F-4FD1-9E43-7ED6ABA511A7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19201-FEB3-41B2-9292-33592C242A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633E-570F-4FD1-9E43-7ED6ABA511A7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19201-FEB3-41B2-9292-33592C242A0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D07633E-570F-4FD1-9E43-7ED6ABA511A7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3719201-FEB3-41B2-9292-33592C242A0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5445224"/>
            <a:ext cx="5637010" cy="882119"/>
          </a:xfrm>
        </p:spPr>
        <p:txBody>
          <a:bodyPr/>
          <a:lstStyle/>
          <a:p>
            <a:r>
              <a:rPr lang="ru-RU" dirty="0" smtClean="0"/>
              <a:t>Александр Попов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175351" cy="1793167"/>
          </a:xfrm>
        </p:spPr>
        <p:txBody>
          <a:bodyPr/>
          <a:lstStyle/>
          <a:p>
            <a:r>
              <a:rPr lang="ru-RU" sz="3200" dirty="0" smtClean="0"/>
              <a:t>Страновые задачи  модернизации дополнительного образования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27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052736"/>
            <a:ext cx="784887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Развитие Дополнительного образования как Открытого образования возможно только лишь в рамках Государственно-общественного управления.</a:t>
            </a:r>
          </a:p>
          <a:p>
            <a:endParaRPr lang="ru-RU" dirty="0"/>
          </a:p>
          <a:p>
            <a:r>
              <a:rPr lang="ru-RU" sz="2400" dirty="0" smtClean="0"/>
              <a:t>Опыты в этой сфере: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Разработка и реализация Региональных программ развития Открытого Дополнительного образования.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Организация и проведение открытых конкурсов программ дополнительного образования.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Организация открытой Школы гуманитарного образования и НКО «Открытое образование»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Организация Российской </a:t>
            </a:r>
            <a:r>
              <a:rPr lang="ru-RU" sz="2400" dirty="0" err="1" smtClean="0"/>
              <a:t>компетентностной</a:t>
            </a:r>
            <a:r>
              <a:rPr lang="ru-RU" sz="2400" dirty="0" smtClean="0"/>
              <a:t> олимпиады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Организация партнерской сети Открытого Образования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1246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548680"/>
            <a:ext cx="820891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Задача 1 – для ученых</a:t>
            </a:r>
          </a:p>
          <a:p>
            <a:endParaRPr lang="ru-RU" dirty="0" smtClean="0"/>
          </a:p>
          <a:p>
            <a:r>
              <a:rPr lang="ru-RU" sz="2800" u="sng" dirty="0" smtClean="0"/>
              <a:t>Реализация нового содержания образования:</a:t>
            </a:r>
          </a:p>
          <a:p>
            <a:endParaRPr lang="ru-RU" sz="2800" dirty="0"/>
          </a:p>
          <a:p>
            <a:pPr marL="342900" indent="-342900">
              <a:buAutoNum type="arabicPeriod"/>
            </a:pPr>
            <a:r>
              <a:rPr lang="ru-RU" sz="2400" dirty="0" smtClean="0"/>
              <a:t>Разработка и реализация проблемно-задачной </a:t>
            </a:r>
            <a:r>
              <a:rPr lang="ru-RU" sz="2400" dirty="0" err="1" smtClean="0"/>
              <a:t>компетентностной</a:t>
            </a:r>
            <a:r>
              <a:rPr lang="ru-RU" sz="2400" dirty="0" smtClean="0"/>
              <a:t> модели образования;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Введение принципиально нового представления о понятии «образовательная программа» как в педагогическом/образовательном плане, так и в организационно-управленческом</a:t>
            </a:r>
            <a:r>
              <a:rPr lang="ru-RU" sz="2400" dirty="0"/>
              <a:t>;</a:t>
            </a:r>
            <a:endParaRPr lang="ru-RU" sz="2400" dirty="0" smtClean="0"/>
          </a:p>
          <a:p>
            <a:pPr marL="342900" indent="-342900">
              <a:buAutoNum type="arabicPeriod"/>
            </a:pPr>
            <a:r>
              <a:rPr lang="ru-RU" sz="2400" dirty="0" smtClean="0"/>
              <a:t>Создание условий и реализация образовательных </a:t>
            </a:r>
            <a:r>
              <a:rPr lang="ru-RU" sz="2400" dirty="0" smtClean="0"/>
              <a:t>институций </a:t>
            </a:r>
            <a:r>
              <a:rPr lang="ru-RU" sz="2400" dirty="0" smtClean="0"/>
              <a:t>поддержки индивидуально-образовательных программ и стратегий.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2843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340367"/>
            <a:ext cx="842493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Задача 2 – для образовательных политиков</a:t>
            </a:r>
          </a:p>
          <a:p>
            <a:endParaRPr lang="ru-RU" dirty="0"/>
          </a:p>
          <a:p>
            <a:r>
              <a:rPr lang="ru-RU" sz="2800" u="sng" dirty="0" smtClean="0"/>
              <a:t>Построение и реализация новой институциональной модели сектора открытого образования:</a:t>
            </a:r>
          </a:p>
          <a:p>
            <a:endParaRPr lang="ru-RU" sz="2800" dirty="0" smtClean="0"/>
          </a:p>
          <a:p>
            <a:pPr marL="342900" indent="-342900">
              <a:buAutoNum type="arabicPeriod"/>
            </a:pPr>
            <a:r>
              <a:rPr lang="ru-RU" sz="2400" dirty="0" smtClean="0"/>
              <a:t>Осуществление программ «санирования» существующей постсоветской модели дополнительного образования;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Изменение условий , содержания и постановки и реализации муниципальных заданий;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Введение облегченной системы лицензирования;</a:t>
            </a:r>
          </a:p>
          <a:p>
            <a:pPr marL="342900" indent="-342900">
              <a:buAutoNum type="arabicPeriod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6670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969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Задача 3 – для экономистов</a:t>
            </a:r>
          </a:p>
          <a:p>
            <a:endParaRPr lang="ru-RU" dirty="0"/>
          </a:p>
          <a:p>
            <a:r>
              <a:rPr lang="ru-RU" sz="2800" u="sng" dirty="0" smtClean="0"/>
              <a:t>Реализация схемы взаимодействия государства с потенциальными </a:t>
            </a:r>
            <a:r>
              <a:rPr lang="ru-RU" sz="2800" u="sng" dirty="0" err="1" smtClean="0"/>
              <a:t>акторами</a:t>
            </a:r>
            <a:r>
              <a:rPr lang="ru-RU" sz="2800" u="sng" dirty="0" smtClean="0"/>
              <a:t> образования:</a:t>
            </a:r>
          </a:p>
          <a:p>
            <a:endParaRPr lang="ru-RU" sz="2800" dirty="0"/>
          </a:p>
          <a:p>
            <a:pPr marL="342900" indent="-342900">
              <a:buAutoNum type="arabicPeriod"/>
            </a:pPr>
            <a:r>
              <a:rPr lang="ru-RU" sz="2400" dirty="0" smtClean="0"/>
              <a:t>Введение конкурсных инструментов финансирования сферы открытого образования;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Стимулирование развития рынка образовательных услуг;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Переход к системам многоканального финансирования и консолидированного бюджета образовательных программ.</a:t>
            </a:r>
          </a:p>
          <a:p>
            <a:pPr marL="342900" indent="-342900">
              <a:buAutoNum type="arabicPeriod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1632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700808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/>
              <a:t>Ученые свою задачу уже почти выполнили, а …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23849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46</TotalTime>
  <Words>206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Страновые задачи  модернизации дополнительного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Саша Попов</dc:creator>
  <cp:lastModifiedBy>Саша Попов</cp:lastModifiedBy>
  <cp:revision>6</cp:revision>
  <dcterms:created xsi:type="dcterms:W3CDTF">2015-04-09T04:49:14Z</dcterms:created>
  <dcterms:modified xsi:type="dcterms:W3CDTF">2015-04-09T05:37:10Z</dcterms:modified>
</cp:coreProperties>
</file>