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2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4694104925123"/>
          <c:y val="0.15878712521547461"/>
          <c:w val="0.30851902218435634"/>
          <c:h val="0.7787130040175979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распространены</c:v>
                </c:pt>
                <c:pt idx="1">
                  <c:v>есть примеры, но их немного</c:v>
                </c:pt>
                <c:pt idx="2">
                  <c:v>не распространены совсем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0.20649999999999999</c:v>
                </c:pt>
                <c:pt idx="1">
                  <c:v>0.5806</c:v>
                </c:pt>
                <c:pt idx="2">
                  <c:v>0.21290000000000001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993058513833817"/>
          <c:y val="0.152785885956466"/>
          <c:w val="0.40424118975490675"/>
          <c:h val="0.785939717424133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50"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абсолютная удовлетворенность</c:v>
                </c:pt>
                <c:pt idx="1">
                  <c:v>средняя удовлетворенность</c:v>
                </c:pt>
                <c:pt idx="2">
                  <c:v>абсолютная неудовлетворенность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0.18779999999999999</c:v>
                </c:pt>
                <c:pt idx="1">
                  <c:v>0.18779999999999999</c:v>
                </c:pt>
                <c:pt idx="2">
                  <c:v>4.6399999999999997E-2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60365344"/>
        <c:axId val="460375536"/>
      </c:barChart>
      <c:valAx>
        <c:axId val="460375536"/>
        <c:scaling>
          <c:orientation val="minMax"/>
          <c:max val="0.5"/>
        </c:scaling>
        <c:delete val="1"/>
        <c:axPos val="b"/>
        <c:numFmt formatCode="0.00%" sourceLinked="1"/>
        <c:majorTickMark val="none"/>
        <c:minorTickMark val="none"/>
        <c:tickLblPos val="nextTo"/>
        <c:crossAx val="460365344"/>
        <c:crossBetween val="between"/>
      </c:valAx>
      <c:catAx>
        <c:axId val="46036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60375536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outerShdw blurRad="63500" sx="102000" sy="102000" algn="ctr" rotWithShape="0">
        <a:prstClr val="black">
          <a:alpha val="40000"/>
        </a:prstClr>
      </a:outerShdw>
    </a:effectLst>
  </c:spPr>
  <c:txPr>
    <a:bodyPr/>
    <a:lstStyle/>
    <a:p>
      <a:pPr>
        <a:defRPr sz="1000"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высокое качество</c:v>
                </c:pt>
                <c:pt idx="1">
                  <c:v>среднее качество</c:v>
                </c:pt>
                <c:pt idx="2">
                  <c:v>низкое качество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0.41289999999999999</c:v>
                </c:pt>
                <c:pt idx="1">
                  <c:v>0.1817</c:v>
                </c:pt>
                <c:pt idx="2">
                  <c:v>2.8199999999999999E-2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9096520"/>
        <c:axId val="269099656"/>
      </c:barChart>
      <c:valAx>
        <c:axId val="269099656"/>
        <c:scaling>
          <c:orientation val="minMax"/>
          <c:max val="0.5"/>
        </c:scaling>
        <c:delete val="1"/>
        <c:axPos val="b"/>
        <c:numFmt formatCode="0.00%" sourceLinked="1"/>
        <c:majorTickMark val="none"/>
        <c:minorTickMark val="none"/>
        <c:tickLblPos val="nextTo"/>
        <c:crossAx val="269096520"/>
        <c:crosses val="autoZero"/>
        <c:crossBetween val="between"/>
      </c:valAx>
      <c:catAx>
        <c:axId val="269096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69099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outerShdw blurRad="63500" sx="102000" sy="102000" algn="ctr" rotWithShape="0">
        <a:prstClr val="black">
          <a:alpha val="40000"/>
        </a:prstClr>
      </a:outerShdw>
    </a:effectLst>
  </c:spPr>
  <c:txPr>
    <a:bodyPr/>
    <a:lstStyle/>
    <a:p>
      <a:pPr>
        <a:defRPr sz="1000"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01817-061F-4CBC-9B92-B784BC47139E}" type="doc">
      <dgm:prSet loTypeId="urn:microsoft.com/office/officeart/2005/8/layout/process4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323D5C93-4EFC-4C68-86CE-8330FF791E7B}">
      <dgm:prSet phldrT="[Текст]" custT="1"/>
      <dgm:spPr/>
      <dgm:t>
        <a:bodyPr/>
        <a:lstStyle/>
        <a:p>
          <a:r>
            <a:rPr lang="ru-RU" sz="1600" dirty="0" smtClean="0"/>
            <a:t>Оценка эффективности реализации мероприятий по развитию ГОУО</a:t>
          </a:r>
          <a:endParaRPr lang="uk-UA" sz="1600" dirty="0"/>
        </a:p>
      </dgm:t>
    </dgm:pt>
    <dgm:pt modelId="{1C8EAF3C-1326-4B76-AFD1-8F74CBF367A7}" type="parTrans" cxnId="{4AA72EFA-8F8A-43AA-858B-6FDA8A59CD2E}">
      <dgm:prSet/>
      <dgm:spPr/>
      <dgm:t>
        <a:bodyPr/>
        <a:lstStyle/>
        <a:p>
          <a:endParaRPr lang="uk-UA" sz="2400"/>
        </a:p>
      </dgm:t>
    </dgm:pt>
    <dgm:pt modelId="{177F1E2E-E051-4F4C-B386-DD096B750DE4}" type="sibTrans" cxnId="{4AA72EFA-8F8A-43AA-858B-6FDA8A59CD2E}">
      <dgm:prSet/>
      <dgm:spPr/>
      <dgm:t>
        <a:bodyPr/>
        <a:lstStyle/>
        <a:p>
          <a:endParaRPr lang="uk-UA" sz="2400"/>
        </a:p>
      </dgm:t>
    </dgm:pt>
    <dgm:pt modelId="{353F24AF-A1D4-49B1-BF73-2CE627CB40A3}">
      <dgm:prSet phldrT="[Текст]" custT="1"/>
      <dgm:spPr/>
      <dgm:t>
        <a:bodyPr/>
        <a:lstStyle/>
        <a:p>
          <a:r>
            <a:rPr lang="ru-RU" sz="1600" dirty="0" smtClean="0"/>
            <a:t>Мнение общественности</a:t>
          </a:r>
          <a:endParaRPr lang="uk-UA" sz="1600" dirty="0"/>
        </a:p>
      </dgm:t>
    </dgm:pt>
    <dgm:pt modelId="{C22C9EE0-BE12-4C85-921A-AC835C722D62}" type="parTrans" cxnId="{B78239D9-76BC-4511-B415-BD75848E6A36}">
      <dgm:prSet/>
      <dgm:spPr/>
      <dgm:t>
        <a:bodyPr/>
        <a:lstStyle/>
        <a:p>
          <a:endParaRPr lang="uk-UA" sz="2400"/>
        </a:p>
      </dgm:t>
    </dgm:pt>
    <dgm:pt modelId="{3037434B-0BD7-4394-835F-82A1D14C8F88}" type="sibTrans" cxnId="{B78239D9-76BC-4511-B415-BD75848E6A36}">
      <dgm:prSet/>
      <dgm:spPr/>
      <dgm:t>
        <a:bodyPr/>
        <a:lstStyle/>
        <a:p>
          <a:endParaRPr lang="uk-UA" sz="2400"/>
        </a:p>
      </dgm:t>
    </dgm:pt>
    <dgm:pt modelId="{6B2A2D75-EA17-4354-94C5-7AF6914E21D9}">
      <dgm:prSet phldrT="[Текст]" custT="1"/>
      <dgm:spPr/>
      <dgm:t>
        <a:bodyPr/>
        <a:lstStyle/>
        <a:p>
          <a:r>
            <a:rPr lang="ru-RU" sz="1600" dirty="0" smtClean="0"/>
            <a:t>Разработка мероприятий по повышению эффективности</a:t>
          </a:r>
          <a:endParaRPr lang="uk-UA" sz="1600" dirty="0"/>
        </a:p>
      </dgm:t>
    </dgm:pt>
    <dgm:pt modelId="{A9A8C8E9-B012-4C99-A2FF-F33605DFA61C}" type="parTrans" cxnId="{153AAABE-2103-4985-BEA4-C24AB83C8BD6}">
      <dgm:prSet/>
      <dgm:spPr/>
      <dgm:t>
        <a:bodyPr/>
        <a:lstStyle/>
        <a:p>
          <a:endParaRPr lang="uk-UA" sz="2400"/>
        </a:p>
      </dgm:t>
    </dgm:pt>
    <dgm:pt modelId="{7048CA35-E3E3-4156-9765-3DC6C7844094}" type="sibTrans" cxnId="{153AAABE-2103-4985-BEA4-C24AB83C8BD6}">
      <dgm:prSet/>
      <dgm:spPr/>
      <dgm:t>
        <a:bodyPr/>
        <a:lstStyle/>
        <a:p>
          <a:endParaRPr lang="uk-UA" sz="2400"/>
        </a:p>
      </dgm:t>
    </dgm:pt>
    <dgm:pt modelId="{C1917B72-F796-4D31-AD6A-179A56FEB583}">
      <dgm:prSet phldrT="[Текст]" custT="1"/>
      <dgm:spPr/>
      <dgm:t>
        <a:bodyPr/>
        <a:lstStyle/>
        <a:p>
          <a:r>
            <a:rPr lang="ru-RU" sz="1600" dirty="0" smtClean="0"/>
            <a:t>мониторинг общественного мнения</a:t>
          </a:r>
          <a:endParaRPr lang="uk-UA" sz="1600" dirty="0"/>
        </a:p>
      </dgm:t>
    </dgm:pt>
    <dgm:pt modelId="{C3F329DE-8C91-48E5-A718-47E38A45C5CC}" type="parTrans" cxnId="{53C106D1-E564-4FB6-A7D5-06CB3FACD2D3}">
      <dgm:prSet/>
      <dgm:spPr/>
      <dgm:t>
        <a:bodyPr/>
        <a:lstStyle/>
        <a:p>
          <a:endParaRPr lang="uk-UA" sz="2400"/>
        </a:p>
      </dgm:t>
    </dgm:pt>
    <dgm:pt modelId="{FBF4C911-6D71-4AB2-BE81-FB71C45C69AD}" type="sibTrans" cxnId="{53C106D1-E564-4FB6-A7D5-06CB3FACD2D3}">
      <dgm:prSet/>
      <dgm:spPr/>
      <dgm:t>
        <a:bodyPr/>
        <a:lstStyle/>
        <a:p>
          <a:endParaRPr lang="uk-UA" sz="2400"/>
        </a:p>
      </dgm:t>
    </dgm:pt>
    <dgm:pt modelId="{B86B3AB7-3310-48F7-85D7-043008B2D497}" type="pres">
      <dgm:prSet presAssocID="{C2501817-061F-4CBC-9B92-B784BC47139E}" presName="Name0" presStyleCnt="0">
        <dgm:presLayoutVars>
          <dgm:dir/>
          <dgm:animLvl val="lvl"/>
          <dgm:resizeHandles val="exact"/>
        </dgm:presLayoutVars>
      </dgm:prSet>
      <dgm:spPr/>
    </dgm:pt>
    <dgm:pt modelId="{08B50DA0-BE0E-42B3-9E64-18D6FBB46418}" type="pres">
      <dgm:prSet presAssocID="{6B2A2D75-EA17-4354-94C5-7AF6914E21D9}" presName="boxAndChildren" presStyleCnt="0"/>
      <dgm:spPr/>
    </dgm:pt>
    <dgm:pt modelId="{30E0441C-9CD7-4EA9-991B-E28F144D52EC}" type="pres">
      <dgm:prSet presAssocID="{6B2A2D75-EA17-4354-94C5-7AF6914E21D9}" presName="parentTextBox" presStyleLbl="node1" presStyleIdx="0" presStyleCnt="3"/>
      <dgm:spPr/>
    </dgm:pt>
    <dgm:pt modelId="{607F52A3-BB29-46C2-A969-85BB40E18CBE}" type="pres">
      <dgm:prSet presAssocID="{3037434B-0BD7-4394-835F-82A1D14C8F88}" presName="sp" presStyleCnt="0"/>
      <dgm:spPr/>
    </dgm:pt>
    <dgm:pt modelId="{2C9FF391-6AAD-4CBD-B7F3-1C7D82A5CD8B}" type="pres">
      <dgm:prSet presAssocID="{353F24AF-A1D4-49B1-BF73-2CE627CB40A3}" presName="arrowAndChildren" presStyleCnt="0"/>
      <dgm:spPr/>
    </dgm:pt>
    <dgm:pt modelId="{F4D0D8C5-A879-4E6F-B082-0D53FB2D7CCC}" type="pres">
      <dgm:prSet presAssocID="{353F24AF-A1D4-49B1-BF73-2CE627CB40A3}" presName="parentTextArrow" presStyleLbl="node1" presStyleIdx="0" presStyleCnt="3"/>
      <dgm:spPr/>
    </dgm:pt>
    <dgm:pt modelId="{1A8EE0B6-C7F4-4B10-80D9-16C83AB12A97}" type="pres">
      <dgm:prSet presAssocID="{353F24AF-A1D4-49B1-BF73-2CE627CB40A3}" presName="arrow" presStyleLbl="node1" presStyleIdx="1" presStyleCnt="3"/>
      <dgm:spPr/>
    </dgm:pt>
    <dgm:pt modelId="{144AAED9-75F6-4246-8168-D8BF6706E03C}" type="pres">
      <dgm:prSet presAssocID="{353F24AF-A1D4-49B1-BF73-2CE627CB40A3}" presName="descendantArrow" presStyleCnt="0"/>
      <dgm:spPr/>
    </dgm:pt>
    <dgm:pt modelId="{02FF4FE7-0B56-4ECF-8AC4-E6B9745BA6E7}" type="pres">
      <dgm:prSet presAssocID="{C1917B72-F796-4D31-AD6A-179A56FEB583}" presName="childTextArrow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811122-6959-4803-9E4E-44AF70A2AA6A}" type="pres">
      <dgm:prSet presAssocID="{177F1E2E-E051-4F4C-B386-DD096B750DE4}" presName="sp" presStyleCnt="0"/>
      <dgm:spPr/>
    </dgm:pt>
    <dgm:pt modelId="{70C0F6C7-833E-4E79-8644-C1420A9C15CC}" type="pres">
      <dgm:prSet presAssocID="{323D5C93-4EFC-4C68-86CE-8330FF791E7B}" presName="arrowAndChildren" presStyleCnt="0"/>
      <dgm:spPr/>
    </dgm:pt>
    <dgm:pt modelId="{8AA8216E-0393-4D43-8F38-0F15674EC232}" type="pres">
      <dgm:prSet presAssocID="{323D5C93-4EFC-4C68-86CE-8330FF791E7B}" presName="parentTextArrow" presStyleLbl="node1" presStyleIdx="2" presStyleCnt="3"/>
      <dgm:spPr/>
    </dgm:pt>
  </dgm:ptLst>
  <dgm:cxnLst>
    <dgm:cxn modelId="{38F0DCBD-3350-4ACE-AA85-F6253E71BFF4}" type="presOf" srcId="{C1917B72-F796-4D31-AD6A-179A56FEB583}" destId="{02FF4FE7-0B56-4ECF-8AC4-E6B9745BA6E7}" srcOrd="0" destOrd="0" presId="urn:microsoft.com/office/officeart/2005/8/layout/process4"/>
    <dgm:cxn modelId="{B78239D9-76BC-4511-B415-BD75848E6A36}" srcId="{C2501817-061F-4CBC-9B92-B784BC47139E}" destId="{353F24AF-A1D4-49B1-BF73-2CE627CB40A3}" srcOrd="1" destOrd="0" parTransId="{C22C9EE0-BE12-4C85-921A-AC835C722D62}" sibTransId="{3037434B-0BD7-4394-835F-82A1D14C8F88}"/>
    <dgm:cxn modelId="{53C106D1-E564-4FB6-A7D5-06CB3FACD2D3}" srcId="{353F24AF-A1D4-49B1-BF73-2CE627CB40A3}" destId="{C1917B72-F796-4D31-AD6A-179A56FEB583}" srcOrd="0" destOrd="0" parTransId="{C3F329DE-8C91-48E5-A718-47E38A45C5CC}" sibTransId="{FBF4C911-6D71-4AB2-BE81-FB71C45C69AD}"/>
    <dgm:cxn modelId="{153AAABE-2103-4985-BEA4-C24AB83C8BD6}" srcId="{C2501817-061F-4CBC-9B92-B784BC47139E}" destId="{6B2A2D75-EA17-4354-94C5-7AF6914E21D9}" srcOrd="2" destOrd="0" parTransId="{A9A8C8E9-B012-4C99-A2FF-F33605DFA61C}" sibTransId="{7048CA35-E3E3-4156-9765-3DC6C7844094}"/>
    <dgm:cxn modelId="{141FED26-3CD0-4919-972B-C3033AFAD76A}" type="presOf" srcId="{353F24AF-A1D4-49B1-BF73-2CE627CB40A3}" destId="{1A8EE0B6-C7F4-4B10-80D9-16C83AB12A97}" srcOrd="1" destOrd="0" presId="urn:microsoft.com/office/officeart/2005/8/layout/process4"/>
    <dgm:cxn modelId="{CE75666E-2166-4BE5-94B8-6CF7DF6D80D3}" type="presOf" srcId="{6B2A2D75-EA17-4354-94C5-7AF6914E21D9}" destId="{30E0441C-9CD7-4EA9-991B-E28F144D52EC}" srcOrd="0" destOrd="0" presId="urn:microsoft.com/office/officeart/2005/8/layout/process4"/>
    <dgm:cxn modelId="{98BBBAA3-37CB-45AF-B4C4-1CDEFF92FD16}" type="presOf" srcId="{C2501817-061F-4CBC-9B92-B784BC47139E}" destId="{B86B3AB7-3310-48F7-85D7-043008B2D497}" srcOrd="0" destOrd="0" presId="urn:microsoft.com/office/officeart/2005/8/layout/process4"/>
    <dgm:cxn modelId="{4AA72EFA-8F8A-43AA-858B-6FDA8A59CD2E}" srcId="{C2501817-061F-4CBC-9B92-B784BC47139E}" destId="{323D5C93-4EFC-4C68-86CE-8330FF791E7B}" srcOrd="0" destOrd="0" parTransId="{1C8EAF3C-1326-4B76-AFD1-8F74CBF367A7}" sibTransId="{177F1E2E-E051-4F4C-B386-DD096B750DE4}"/>
    <dgm:cxn modelId="{5B54F601-7231-4C06-98C8-B5225E994A5A}" type="presOf" srcId="{323D5C93-4EFC-4C68-86CE-8330FF791E7B}" destId="{8AA8216E-0393-4D43-8F38-0F15674EC232}" srcOrd="0" destOrd="0" presId="urn:microsoft.com/office/officeart/2005/8/layout/process4"/>
    <dgm:cxn modelId="{3B0444B1-CD7D-4B68-9DCD-F312CB02BF8E}" type="presOf" srcId="{353F24AF-A1D4-49B1-BF73-2CE627CB40A3}" destId="{F4D0D8C5-A879-4E6F-B082-0D53FB2D7CCC}" srcOrd="0" destOrd="0" presId="urn:microsoft.com/office/officeart/2005/8/layout/process4"/>
    <dgm:cxn modelId="{A6EDC9DC-834C-46BD-984D-2D47833AF48D}" type="presParOf" srcId="{B86B3AB7-3310-48F7-85D7-043008B2D497}" destId="{08B50DA0-BE0E-42B3-9E64-18D6FBB46418}" srcOrd="0" destOrd="0" presId="urn:microsoft.com/office/officeart/2005/8/layout/process4"/>
    <dgm:cxn modelId="{60C8ED1D-E25C-4A3C-8DE2-E57FFDED736A}" type="presParOf" srcId="{08B50DA0-BE0E-42B3-9E64-18D6FBB46418}" destId="{30E0441C-9CD7-4EA9-991B-E28F144D52EC}" srcOrd="0" destOrd="0" presId="urn:microsoft.com/office/officeart/2005/8/layout/process4"/>
    <dgm:cxn modelId="{8C3011D3-56D6-4746-B750-2AC4ABEA669E}" type="presParOf" srcId="{B86B3AB7-3310-48F7-85D7-043008B2D497}" destId="{607F52A3-BB29-46C2-A969-85BB40E18CBE}" srcOrd="1" destOrd="0" presId="urn:microsoft.com/office/officeart/2005/8/layout/process4"/>
    <dgm:cxn modelId="{9F21E9F2-BA07-4676-A68F-FF6AAF5CCE01}" type="presParOf" srcId="{B86B3AB7-3310-48F7-85D7-043008B2D497}" destId="{2C9FF391-6AAD-4CBD-B7F3-1C7D82A5CD8B}" srcOrd="2" destOrd="0" presId="urn:microsoft.com/office/officeart/2005/8/layout/process4"/>
    <dgm:cxn modelId="{4DD1BCE7-B665-4A73-89E0-6BFBDB2D265E}" type="presParOf" srcId="{2C9FF391-6AAD-4CBD-B7F3-1C7D82A5CD8B}" destId="{F4D0D8C5-A879-4E6F-B082-0D53FB2D7CCC}" srcOrd="0" destOrd="0" presId="urn:microsoft.com/office/officeart/2005/8/layout/process4"/>
    <dgm:cxn modelId="{03851C60-B548-4C11-8422-EA7748569A05}" type="presParOf" srcId="{2C9FF391-6AAD-4CBD-B7F3-1C7D82A5CD8B}" destId="{1A8EE0B6-C7F4-4B10-80D9-16C83AB12A97}" srcOrd="1" destOrd="0" presId="urn:microsoft.com/office/officeart/2005/8/layout/process4"/>
    <dgm:cxn modelId="{F1917E53-F957-462F-B9BB-A0B7939E1AC8}" type="presParOf" srcId="{2C9FF391-6AAD-4CBD-B7F3-1C7D82A5CD8B}" destId="{144AAED9-75F6-4246-8168-D8BF6706E03C}" srcOrd="2" destOrd="0" presId="urn:microsoft.com/office/officeart/2005/8/layout/process4"/>
    <dgm:cxn modelId="{5E0749C6-4610-4B87-B288-65B2E82468AB}" type="presParOf" srcId="{144AAED9-75F6-4246-8168-D8BF6706E03C}" destId="{02FF4FE7-0B56-4ECF-8AC4-E6B9745BA6E7}" srcOrd="0" destOrd="0" presId="urn:microsoft.com/office/officeart/2005/8/layout/process4"/>
    <dgm:cxn modelId="{F2A6A348-23E5-45C2-8F29-9F8BB5DF894F}" type="presParOf" srcId="{B86B3AB7-3310-48F7-85D7-043008B2D497}" destId="{44811122-6959-4803-9E4E-44AF70A2AA6A}" srcOrd="3" destOrd="0" presId="urn:microsoft.com/office/officeart/2005/8/layout/process4"/>
    <dgm:cxn modelId="{4ACF09F8-0CE0-4772-8ECC-1F3723B0C71E}" type="presParOf" srcId="{B86B3AB7-3310-48F7-85D7-043008B2D497}" destId="{70C0F6C7-833E-4E79-8644-C1420A9C15CC}" srcOrd="4" destOrd="0" presId="urn:microsoft.com/office/officeart/2005/8/layout/process4"/>
    <dgm:cxn modelId="{E516ED4B-CDA5-4167-9F6F-FF7E10560369}" type="presParOf" srcId="{70C0F6C7-833E-4E79-8644-C1420A9C15CC}" destId="{8AA8216E-0393-4D43-8F38-0F15674EC2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48301FD-F0E1-448A-B540-4954310A8399}" type="doc">
      <dgm:prSet loTypeId="urn:microsoft.com/office/officeart/2005/8/layout/default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uk-UA"/>
        </a:p>
      </dgm:t>
    </dgm:pt>
    <dgm:pt modelId="{0FBFBB8A-9984-431F-B53D-2C7321473841}">
      <dgm:prSet phldrT="[Текст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уровень доступности качественного образования</a:t>
          </a:r>
          <a:endParaRPr lang="uk-UA" b="1" dirty="0"/>
        </a:p>
      </dgm:t>
    </dgm:pt>
    <dgm:pt modelId="{12E67CAB-DBAB-4118-B145-D6CBB8C64494}" type="parTrans" cxnId="{64006E76-24C9-4510-BEAE-9C9517C3FEF3}">
      <dgm:prSet/>
      <dgm:spPr/>
      <dgm:t>
        <a:bodyPr/>
        <a:lstStyle/>
        <a:p>
          <a:endParaRPr lang="uk-UA"/>
        </a:p>
      </dgm:t>
    </dgm:pt>
    <dgm:pt modelId="{6A464FE6-13D7-43A1-80F3-00739D7AA6E4}" type="sibTrans" cxnId="{64006E76-24C9-4510-BEAE-9C9517C3FEF3}">
      <dgm:prSet/>
      <dgm:spPr/>
      <dgm:t>
        <a:bodyPr/>
        <a:lstStyle/>
        <a:p>
          <a:endParaRPr lang="uk-UA"/>
        </a:p>
      </dgm:t>
    </dgm:pt>
    <dgm:pt modelId="{D77C3C4D-E429-4972-A9F7-643EEBAB3F2E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кадровое обеспечение</a:t>
          </a:r>
          <a:endParaRPr lang="uk-UA" dirty="0"/>
        </a:p>
      </dgm:t>
    </dgm:pt>
    <dgm:pt modelId="{7F335AA6-9CAD-49A6-9080-C7A6E29BD789}" type="parTrans" cxnId="{F4BB4EC4-763E-476B-A146-E489F75F4BD9}">
      <dgm:prSet/>
      <dgm:spPr/>
      <dgm:t>
        <a:bodyPr/>
        <a:lstStyle/>
        <a:p>
          <a:endParaRPr lang="uk-UA"/>
        </a:p>
      </dgm:t>
    </dgm:pt>
    <dgm:pt modelId="{CD0C7D64-77EE-4040-A607-765CCAD303A9}" type="sibTrans" cxnId="{F4BB4EC4-763E-476B-A146-E489F75F4BD9}">
      <dgm:prSet/>
      <dgm:spPr/>
      <dgm:t>
        <a:bodyPr/>
        <a:lstStyle/>
        <a:p>
          <a:endParaRPr lang="uk-UA"/>
        </a:p>
      </dgm:t>
    </dgm:pt>
    <dgm:pt modelId="{34255383-6C38-4F3B-BA3E-F05404034776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материально-техническое и информационное обеспечение</a:t>
          </a:r>
          <a:endParaRPr lang="uk-UA" dirty="0"/>
        </a:p>
      </dgm:t>
    </dgm:pt>
    <dgm:pt modelId="{ADF810F1-05CC-4D69-8894-7A6EFF0382EE}" type="parTrans" cxnId="{F356B313-708D-42EF-B6E3-EF9642E682CC}">
      <dgm:prSet/>
      <dgm:spPr/>
      <dgm:t>
        <a:bodyPr/>
        <a:lstStyle/>
        <a:p>
          <a:endParaRPr lang="uk-UA"/>
        </a:p>
      </dgm:t>
    </dgm:pt>
    <dgm:pt modelId="{BDE3A6F4-480C-4E08-8288-303606996B3C}" type="sibTrans" cxnId="{F356B313-708D-42EF-B6E3-EF9642E682CC}">
      <dgm:prSet/>
      <dgm:spPr/>
      <dgm:t>
        <a:bodyPr/>
        <a:lstStyle/>
        <a:p>
          <a:endParaRPr lang="uk-UA"/>
        </a:p>
      </dgm:t>
    </dgm:pt>
    <dgm:pt modelId="{53FD53B1-E412-4D61-86EC-BD8829F788B5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содержание образовательной деятельности и организация образовательного процесса</a:t>
          </a:r>
          <a:endParaRPr lang="uk-UA" dirty="0"/>
        </a:p>
      </dgm:t>
    </dgm:pt>
    <dgm:pt modelId="{4C902246-B2E8-41D1-8546-39AB2A3F9155}" type="parTrans" cxnId="{A95BC7D1-7813-45D4-A077-F0D288C41E3D}">
      <dgm:prSet/>
      <dgm:spPr/>
      <dgm:t>
        <a:bodyPr/>
        <a:lstStyle/>
        <a:p>
          <a:endParaRPr lang="uk-UA"/>
        </a:p>
      </dgm:t>
    </dgm:pt>
    <dgm:pt modelId="{B831792D-EEFF-45F5-8B0F-F1F1810D5D7A}" type="sibTrans" cxnId="{A95BC7D1-7813-45D4-A077-F0D288C41E3D}">
      <dgm:prSet/>
      <dgm:spPr/>
      <dgm:t>
        <a:bodyPr/>
        <a:lstStyle/>
        <a:p>
          <a:endParaRPr lang="uk-UA"/>
        </a:p>
      </dgm:t>
    </dgm:pt>
    <dgm:pt modelId="{115C7E08-3B33-4825-AB34-9BB071C15DF3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личностное развитие обучающегося</a:t>
          </a:r>
          <a:endParaRPr lang="uk-UA" dirty="0"/>
        </a:p>
      </dgm:t>
    </dgm:pt>
    <dgm:pt modelId="{90FAA65B-4314-4E2B-A449-210D36809BFD}" type="parTrans" cxnId="{858F490F-5A5A-4ABA-8429-74FE51CA49D7}">
      <dgm:prSet/>
      <dgm:spPr/>
      <dgm:t>
        <a:bodyPr/>
        <a:lstStyle/>
        <a:p>
          <a:endParaRPr lang="uk-UA"/>
        </a:p>
      </dgm:t>
    </dgm:pt>
    <dgm:pt modelId="{094B2038-E4C1-4F0D-8B52-0DEE284DE5DF}" type="sibTrans" cxnId="{858F490F-5A5A-4ABA-8429-74FE51CA49D7}">
      <dgm:prSet/>
      <dgm:spPr/>
      <dgm:t>
        <a:bodyPr/>
        <a:lstStyle/>
        <a:p>
          <a:endParaRPr lang="uk-UA"/>
        </a:p>
      </dgm:t>
    </dgm:pt>
    <dgm:pt modelId="{B418D961-D92A-4692-9556-00B2F65E4512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результаты образовательного процесса и их оценка</a:t>
          </a:r>
          <a:endParaRPr lang="uk-UA" dirty="0"/>
        </a:p>
      </dgm:t>
    </dgm:pt>
    <dgm:pt modelId="{E8B69610-A6B3-482B-B02E-FB4741D392E8}" type="parTrans" cxnId="{A5507D4C-1BC2-40D4-98B2-FE65C8C13237}">
      <dgm:prSet/>
      <dgm:spPr/>
      <dgm:t>
        <a:bodyPr/>
        <a:lstStyle/>
        <a:p>
          <a:endParaRPr lang="uk-UA"/>
        </a:p>
      </dgm:t>
    </dgm:pt>
    <dgm:pt modelId="{97CCE77E-DAF2-43D4-96DF-21B83D9CE21E}" type="sibTrans" cxnId="{A5507D4C-1BC2-40D4-98B2-FE65C8C13237}">
      <dgm:prSet/>
      <dgm:spPr/>
      <dgm:t>
        <a:bodyPr/>
        <a:lstStyle/>
        <a:p>
          <a:endParaRPr lang="uk-UA"/>
        </a:p>
      </dgm:t>
    </dgm:pt>
    <dgm:pt modelId="{FE653D0F-E8CF-48A1-99AA-7FB39C226281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общественная оценка эффективности мер системы образования по </a:t>
          </a:r>
          <a:r>
            <a:rPr lang="ru-RU" dirty="0" err="1" smtClean="0"/>
            <a:t>здоровьесбережению</a:t>
          </a:r>
          <a:r>
            <a:rPr lang="ru-RU" dirty="0" smtClean="0"/>
            <a:t> обучающихся</a:t>
          </a:r>
          <a:endParaRPr lang="uk-UA" dirty="0"/>
        </a:p>
      </dgm:t>
    </dgm:pt>
    <dgm:pt modelId="{9DAEA5BF-12A7-4535-87BB-54F7C7230A75}" type="parTrans" cxnId="{A219E94C-14D8-449C-AE9D-2B93B595B350}">
      <dgm:prSet/>
      <dgm:spPr/>
      <dgm:t>
        <a:bodyPr/>
        <a:lstStyle/>
        <a:p>
          <a:endParaRPr lang="uk-UA"/>
        </a:p>
      </dgm:t>
    </dgm:pt>
    <dgm:pt modelId="{08E161C4-FCDD-42B6-9DC1-57479ECEA46E}" type="sibTrans" cxnId="{A219E94C-14D8-449C-AE9D-2B93B595B350}">
      <dgm:prSet/>
      <dgm:spPr/>
      <dgm:t>
        <a:bodyPr/>
        <a:lstStyle/>
        <a:p>
          <a:endParaRPr lang="uk-UA"/>
        </a:p>
      </dgm:t>
    </dgm:pt>
    <dgm:pt modelId="{82AD1259-401E-4B7A-82CA-69487D367EE3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/>
            <a:t>финансово-экономическая деятельность</a:t>
          </a:r>
          <a:endParaRPr lang="uk-UA" dirty="0"/>
        </a:p>
      </dgm:t>
    </dgm:pt>
    <dgm:pt modelId="{97D3ACAB-7316-464E-AE18-E994584F1611}" type="parTrans" cxnId="{AF6C476B-766C-4254-A452-3CFF693E7443}">
      <dgm:prSet/>
      <dgm:spPr/>
      <dgm:t>
        <a:bodyPr/>
        <a:lstStyle/>
        <a:p>
          <a:endParaRPr lang="uk-UA"/>
        </a:p>
      </dgm:t>
    </dgm:pt>
    <dgm:pt modelId="{6947BB7A-9638-43E6-B965-82A179B4C118}" type="sibTrans" cxnId="{AF6C476B-766C-4254-A452-3CFF693E7443}">
      <dgm:prSet/>
      <dgm:spPr/>
      <dgm:t>
        <a:bodyPr/>
        <a:lstStyle/>
        <a:p>
          <a:endParaRPr lang="uk-UA"/>
        </a:p>
      </dgm:t>
    </dgm:pt>
    <dgm:pt modelId="{EA221BF0-98C7-4551-8FE9-026417EC7FAA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ru-RU" smtClean="0"/>
            <a:t>создание безопасных условий</a:t>
          </a:r>
          <a:endParaRPr lang="uk-UA"/>
        </a:p>
      </dgm:t>
    </dgm:pt>
    <dgm:pt modelId="{2DB3998A-C5F4-40D6-9E03-C6F2B8B85FD0}" type="parTrans" cxnId="{04F31D5B-0527-4C47-AE86-2F5C52D8F847}">
      <dgm:prSet/>
      <dgm:spPr/>
      <dgm:t>
        <a:bodyPr/>
        <a:lstStyle/>
        <a:p>
          <a:endParaRPr lang="uk-UA"/>
        </a:p>
      </dgm:t>
    </dgm:pt>
    <dgm:pt modelId="{B5746C6A-439A-4978-A9AF-0F2D5E07D077}" type="sibTrans" cxnId="{04F31D5B-0527-4C47-AE86-2F5C52D8F847}">
      <dgm:prSet/>
      <dgm:spPr/>
      <dgm:t>
        <a:bodyPr/>
        <a:lstStyle/>
        <a:p>
          <a:endParaRPr lang="uk-UA"/>
        </a:p>
      </dgm:t>
    </dgm:pt>
    <dgm:pt modelId="{34C22347-4074-4CBD-AF2F-5D4271CFE79D}" type="pres">
      <dgm:prSet presAssocID="{348301FD-F0E1-448A-B540-4954310A8399}" presName="diagram" presStyleCnt="0">
        <dgm:presLayoutVars>
          <dgm:dir/>
          <dgm:resizeHandles val="exact"/>
        </dgm:presLayoutVars>
      </dgm:prSet>
      <dgm:spPr/>
    </dgm:pt>
    <dgm:pt modelId="{58ED9A3E-8793-433F-9D87-726FB02DC945}" type="pres">
      <dgm:prSet presAssocID="{0FBFBB8A-9984-431F-B53D-2C7321473841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37BD2B-658C-48DD-AFCB-01A54362D734}" type="pres">
      <dgm:prSet presAssocID="{6A464FE6-13D7-43A1-80F3-00739D7AA6E4}" presName="sibTrans" presStyleCnt="0"/>
      <dgm:spPr/>
    </dgm:pt>
    <dgm:pt modelId="{593F29E9-FBD4-4FDD-9629-D0AE52A62E71}" type="pres">
      <dgm:prSet presAssocID="{D77C3C4D-E429-4972-A9F7-643EEBAB3F2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165DDE-33C9-490B-9069-C93C50673B13}" type="pres">
      <dgm:prSet presAssocID="{CD0C7D64-77EE-4040-A607-765CCAD303A9}" presName="sibTrans" presStyleCnt="0"/>
      <dgm:spPr/>
    </dgm:pt>
    <dgm:pt modelId="{E93DB496-9C99-4BD4-97C5-71B2DCC62858}" type="pres">
      <dgm:prSet presAssocID="{34255383-6C38-4F3B-BA3E-F0540403477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15228B-80B1-4673-BA34-C0394EE7BD39}" type="pres">
      <dgm:prSet presAssocID="{BDE3A6F4-480C-4E08-8288-303606996B3C}" presName="sibTrans" presStyleCnt="0"/>
      <dgm:spPr/>
    </dgm:pt>
    <dgm:pt modelId="{1E38C680-A6C5-4835-9C17-F3C896DB7F45}" type="pres">
      <dgm:prSet presAssocID="{53FD53B1-E412-4D61-86EC-BD8829F788B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234B95-36BA-47AB-939D-22239AE7E5DF}" type="pres">
      <dgm:prSet presAssocID="{B831792D-EEFF-45F5-8B0F-F1F1810D5D7A}" presName="sibTrans" presStyleCnt="0"/>
      <dgm:spPr/>
    </dgm:pt>
    <dgm:pt modelId="{698E5547-FD84-49A6-AF42-7735D823BCFD}" type="pres">
      <dgm:prSet presAssocID="{115C7E08-3B33-4825-AB34-9BB071C15DF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238C83-C4AC-43A5-BEE6-6D5976BB1765}" type="pres">
      <dgm:prSet presAssocID="{094B2038-E4C1-4F0D-8B52-0DEE284DE5DF}" presName="sibTrans" presStyleCnt="0"/>
      <dgm:spPr/>
    </dgm:pt>
    <dgm:pt modelId="{1840E689-B1DB-4E46-B9FA-45EB55B1F097}" type="pres">
      <dgm:prSet presAssocID="{B418D961-D92A-4692-9556-00B2F65E451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948A88-B820-40F4-85FD-D1A4DD98DC49}" type="pres">
      <dgm:prSet presAssocID="{97CCE77E-DAF2-43D4-96DF-21B83D9CE21E}" presName="sibTrans" presStyleCnt="0"/>
      <dgm:spPr/>
    </dgm:pt>
    <dgm:pt modelId="{A33C0456-8C00-4CAA-BF21-D1D0E2BB89C8}" type="pres">
      <dgm:prSet presAssocID="{FE653D0F-E8CF-48A1-99AA-7FB39C22628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AF182A-416A-4AF9-B36B-1CB18AAE2742}" type="pres">
      <dgm:prSet presAssocID="{08E161C4-FCDD-42B6-9DC1-57479ECEA46E}" presName="sibTrans" presStyleCnt="0"/>
      <dgm:spPr/>
    </dgm:pt>
    <dgm:pt modelId="{6D0445DF-BBDB-4821-9089-954ABD9F9B49}" type="pres">
      <dgm:prSet presAssocID="{82AD1259-401E-4B7A-82CA-69487D367EE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685EFD-951C-4A0E-9895-9F1F0CB49876}" type="pres">
      <dgm:prSet presAssocID="{6947BB7A-9638-43E6-B965-82A179B4C118}" presName="sibTrans" presStyleCnt="0"/>
      <dgm:spPr/>
    </dgm:pt>
    <dgm:pt modelId="{43F79203-E6E4-437D-92B1-58A0A1687888}" type="pres">
      <dgm:prSet presAssocID="{EA221BF0-98C7-4551-8FE9-026417EC7FA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1B6FFA8-9150-4E85-B11E-AB1A170704FE}" type="presOf" srcId="{115C7E08-3B33-4825-AB34-9BB071C15DF3}" destId="{698E5547-FD84-49A6-AF42-7735D823BCFD}" srcOrd="0" destOrd="0" presId="urn:microsoft.com/office/officeart/2005/8/layout/default"/>
    <dgm:cxn modelId="{AF6C476B-766C-4254-A452-3CFF693E7443}" srcId="{348301FD-F0E1-448A-B540-4954310A8399}" destId="{82AD1259-401E-4B7A-82CA-69487D367EE3}" srcOrd="7" destOrd="0" parTransId="{97D3ACAB-7316-464E-AE18-E994584F1611}" sibTransId="{6947BB7A-9638-43E6-B965-82A179B4C118}"/>
    <dgm:cxn modelId="{858F490F-5A5A-4ABA-8429-74FE51CA49D7}" srcId="{348301FD-F0E1-448A-B540-4954310A8399}" destId="{115C7E08-3B33-4825-AB34-9BB071C15DF3}" srcOrd="4" destOrd="0" parTransId="{90FAA65B-4314-4E2B-A449-210D36809BFD}" sibTransId="{094B2038-E4C1-4F0D-8B52-0DEE284DE5DF}"/>
    <dgm:cxn modelId="{BFD72193-9F40-4BCD-9579-B000CD7CEC38}" type="presOf" srcId="{B418D961-D92A-4692-9556-00B2F65E4512}" destId="{1840E689-B1DB-4E46-B9FA-45EB55B1F097}" srcOrd="0" destOrd="0" presId="urn:microsoft.com/office/officeart/2005/8/layout/default"/>
    <dgm:cxn modelId="{7569F03C-2CB1-4AE8-9535-DA3E2929ED2B}" type="presOf" srcId="{348301FD-F0E1-448A-B540-4954310A8399}" destId="{34C22347-4074-4CBD-AF2F-5D4271CFE79D}" srcOrd="0" destOrd="0" presId="urn:microsoft.com/office/officeart/2005/8/layout/default"/>
    <dgm:cxn modelId="{809B96A0-FDE5-4D55-84A8-FFC48DD45CE6}" type="presOf" srcId="{D77C3C4D-E429-4972-A9F7-643EEBAB3F2E}" destId="{593F29E9-FBD4-4FDD-9629-D0AE52A62E71}" srcOrd="0" destOrd="0" presId="urn:microsoft.com/office/officeart/2005/8/layout/default"/>
    <dgm:cxn modelId="{F4BB4EC4-763E-476B-A146-E489F75F4BD9}" srcId="{348301FD-F0E1-448A-B540-4954310A8399}" destId="{D77C3C4D-E429-4972-A9F7-643EEBAB3F2E}" srcOrd="1" destOrd="0" parTransId="{7F335AA6-9CAD-49A6-9080-C7A6E29BD789}" sibTransId="{CD0C7D64-77EE-4040-A607-765CCAD303A9}"/>
    <dgm:cxn modelId="{73650471-5B0D-4D43-B578-F1DFFD4CBD2A}" type="presOf" srcId="{EA221BF0-98C7-4551-8FE9-026417EC7FAA}" destId="{43F79203-E6E4-437D-92B1-58A0A1687888}" srcOrd="0" destOrd="0" presId="urn:microsoft.com/office/officeart/2005/8/layout/default"/>
    <dgm:cxn modelId="{BF06C7B6-D93F-49C2-9969-AF4F9F7EFE4A}" type="presOf" srcId="{53FD53B1-E412-4D61-86EC-BD8829F788B5}" destId="{1E38C680-A6C5-4835-9C17-F3C896DB7F45}" srcOrd="0" destOrd="0" presId="urn:microsoft.com/office/officeart/2005/8/layout/default"/>
    <dgm:cxn modelId="{A95BC7D1-7813-45D4-A077-F0D288C41E3D}" srcId="{348301FD-F0E1-448A-B540-4954310A8399}" destId="{53FD53B1-E412-4D61-86EC-BD8829F788B5}" srcOrd="3" destOrd="0" parTransId="{4C902246-B2E8-41D1-8546-39AB2A3F9155}" sibTransId="{B831792D-EEFF-45F5-8B0F-F1F1810D5D7A}"/>
    <dgm:cxn modelId="{04F31D5B-0527-4C47-AE86-2F5C52D8F847}" srcId="{348301FD-F0E1-448A-B540-4954310A8399}" destId="{EA221BF0-98C7-4551-8FE9-026417EC7FAA}" srcOrd="8" destOrd="0" parTransId="{2DB3998A-C5F4-40D6-9E03-C6F2B8B85FD0}" sibTransId="{B5746C6A-439A-4978-A9AF-0F2D5E07D077}"/>
    <dgm:cxn modelId="{A219E94C-14D8-449C-AE9D-2B93B595B350}" srcId="{348301FD-F0E1-448A-B540-4954310A8399}" destId="{FE653D0F-E8CF-48A1-99AA-7FB39C226281}" srcOrd="6" destOrd="0" parTransId="{9DAEA5BF-12A7-4535-87BB-54F7C7230A75}" sibTransId="{08E161C4-FCDD-42B6-9DC1-57479ECEA46E}"/>
    <dgm:cxn modelId="{D5B4B0F1-D239-466D-8D27-5E58804198F8}" type="presOf" srcId="{FE653D0F-E8CF-48A1-99AA-7FB39C226281}" destId="{A33C0456-8C00-4CAA-BF21-D1D0E2BB89C8}" srcOrd="0" destOrd="0" presId="urn:microsoft.com/office/officeart/2005/8/layout/default"/>
    <dgm:cxn modelId="{F356B313-708D-42EF-B6E3-EF9642E682CC}" srcId="{348301FD-F0E1-448A-B540-4954310A8399}" destId="{34255383-6C38-4F3B-BA3E-F05404034776}" srcOrd="2" destOrd="0" parTransId="{ADF810F1-05CC-4D69-8894-7A6EFF0382EE}" sibTransId="{BDE3A6F4-480C-4E08-8288-303606996B3C}"/>
    <dgm:cxn modelId="{F3973583-0171-4E03-B07A-D95EF61AFF15}" type="presOf" srcId="{34255383-6C38-4F3B-BA3E-F05404034776}" destId="{E93DB496-9C99-4BD4-97C5-71B2DCC62858}" srcOrd="0" destOrd="0" presId="urn:microsoft.com/office/officeart/2005/8/layout/default"/>
    <dgm:cxn modelId="{2DD427B8-20E4-4D6E-9F20-D18CF8F94049}" type="presOf" srcId="{0FBFBB8A-9984-431F-B53D-2C7321473841}" destId="{58ED9A3E-8793-433F-9D87-726FB02DC945}" srcOrd="0" destOrd="0" presId="urn:microsoft.com/office/officeart/2005/8/layout/default"/>
    <dgm:cxn modelId="{A5507D4C-1BC2-40D4-98B2-FE65C8C13237}" srcId="{348301FD-F0E1-448A-B540-4954310A8399}" destId="{B418D961-D92A-4692-9556-00B2F65E4512}" srcOrd="5" destOrd="0" parTransId="{E8B69610-A6B3-482B-B02E-FB4741D392E8}" sibTransId="{97CCE77E-DAF2-43D4-96DF-21B83D9CE21E}"/>
    <dgm:cxn modelId="{64006E76-24C9-4510-BEAE-9C9517C3FEF3}" srcId="{348301FD-F0E1-448A-B540-4954310A8399}" destId="{0FBFBB8A-9984-431F-B53D-2C7321473841}" srcOrd="0" destOrd="0" parTransId="{12E67CAB-DBAB-4118-B145-D6CBB8C64494}" sibTransId="{6A464FE6-13D7-43A1-80F3-00739D7AA6E4}"/>
    <dgm:cxn modelId="{BAE53C90-CB07-4937-83C1-E2DAB0B7CEE0}" type="presOf" srcId="{82AD1259-401E-4B7A-82CA-69487D367EE3}" destId="{6D0445DF-BBDB-4821-9089-954ABD9F9B49}" srcOrd="0" destOrd="0" presId="urn:microsoft.com/office/officeart/2005/8/layout/default"/>
    <dgm:cxn modelId="{F506D9A2-672E-4318-B8E0-FD26D572DE5C}" type="presParOf" srcId="{34C22347-4074-4CBD-AF2F-5D4271CFE79D}" destId="{58ED9A3E-8793-433F-9D87-726FB02DC945}" srcOrd="0" destOrd="0" presId="urn:microsoft.com/office/officeart/2005/8/layout/default"/>
    <dgm:cxn modelId="{F9975E4B-6581-474E-AF62-20F0085797C9}" type="presParOf" srcId="{34C22347-4074-4CBD-AF2F-5D4271CFE79D}" destId="{2B37BD2B-658C-48DD-AFCB-01A54362D734}" srcOrd="1" destOrd="0" presId="urn:microsoft.com/office/officeart/2005/8/layout/default"/>
    <dgm:cxn modelId="{1E739A4D-0559-4641-B30D-9FC6061AED2F}" type="presParOf" srcId="{34C22347-4074-4CBD-AF2F-5D4271CFE79D}" destId="{593F29E9-FBD4-4FDD-9629-D0AE52A62E71}" srcOrd="2" destOrd="0" presId="urn:microsoft.com/office/officeart/2005/8/layout/default"/>
    <dgm:cxn modelId="{98F634BE-2E76-4448-AA76-57CAE593D526}" type="presParOf" srcId="{34C22347-4074-4CBD-AF2F-5D4271CFE79D}" destId="{FD165DDE-33C9-490B-9069-C93C50673B13}" srcOrd="3" destOrd="0" presId="urn:microsoft.com/office/officeart/2005/8/layout/default"/>
    <dgm:cxn modelId="{23B43CFB-62F5-4EFB-91B5-988B25D1F352}" type="presParOf" srcId="{34C22347-4074-4CBD-AF2F-5D4271CFE79D}" destId="{E93DB496-9C99-4BD4-97C5-71B2DCC62858}" srcOrd="4" destOrd="0" presId="urn:microsoft.com/office/officeart/2005/8/layout/default"/>
    <dgm:cxn modelId="{0EB77289-9E6D-4DDF-A5A9-DB4B91BDFB31}" type="presParOf" srcId="{34C22347-4074-4CBD-AF2F-5D4271CFE79D}" destId="{C715228B-80B1-4673-BA34-C0394EE7BD39}" srcOrd="5" destOrd="0" presId="urn:microsoft.com/office/officeart/2005/8/layout/default"/>
    <dgm:cxn modelId="{3FA5B05E-D280-41AC-9E5F-53CBB090EE62}" type="presParOf" srcId="{34C22347-4074-4CBD-AF2F-5D4271CFE79D}" destId="{1E38C680-A6C5-4835-9C17-F3C896DB7F45}" srcOrd="6" destOrd="0" presId="urn:microsoft.com/office/officeart/2005/8/layout/default"/>
    <dgm:cxn modelId="{65ADCFF3-678F-47A6-864F-0321972BE165}" type="presParOf" srcId="{34C22347-4074-4CBD-AF2F-5D4271CFE79D}" destId="{CC234B95-36BA-47AB-939D-22239AE7E5DF}" srcOrd="7" destOrd="0" presId="urn:microsoft.com/office/officeart/2005/8/layout/default"/>
    <dgm:cxn modelId="{B2760D42-A1F4-4D3A-97DE-3156FC9CD8E4}" type="presParOf" srcId="{34C22347-4074-4CBD-AF2F-5D4271CFE79D}" destId="{698E5547-FD84-49A6-AF42-7735D823BCFD}" srcOrd="8" destOrd="0" presId="urn:microsoft.com/office/officeart/2005/8/layout/default"/>
    <dgm:cxn modelId="{7628957D-B0B5-43A9-B9DD-8EE47E52F48F}" type="presParOf" srcId="{34C22347-4074-4CBD-AF2F-5D4271CFE79D}" destId="{F1238C83-C4AC-43A5-BEE6-6D5976BB1765}" srcOrd="9" destOrd="0" presId="urn:microsoft.com/office/officeart/2005/8/layout/default"/>
    <dgm:cxn modelId="{DA6C1E19-E4E8-4020-A2E6-11ED756D4F0B}" type="presParOf" srcId="{34C22347-4074-4CBD-AF2F-5D4271CFE79D}" destId="{1840E689-B1DB-4E46-B9FA-45EB55B1F097}" srcOrd="10" destOrd="0" presId="urn:microsoft.com/office/officeart/2005/8/layout/default"/>
    <dgm:cxn modelId="{CD79FF62-FFAC-42B3-AAEA-53A9B71CE16B}" type="presParOf" srcId="{34C22347-4074-4CBD-AF2F-5D4271CFE79D}" destId="{90948A88-B820-40F4-85FD-D1A4DD98DC49}" srcOrd="11" destOrd="0" presId="urn:microsoft.com/office/officeart/2005/8/layout/default"/>
    <dgm:cxn modelId="{CE35C37E-AF74-4DC1-8FA9-5608DD79C4BF}" type="presParOf" srcId="{34C22347-4074-4CBD-AF2F-5D4271CFE79D}" destId="{A33C0456-8C00-4CAA-BF21-D1D0E2BB89C8}" srcOrd="12" destOrd="0" presId="urn:microsoft.com/office/officeart/2005/8/layout/default"/>
    <dgm:cxn modelId="{4196174E-C80C-408E-A7FA-8DEC30A0140E}" type="presParOf" srcId="{34C22347-4074-4CBD-AF2F-5D4271CFE79D}" destId="{DCAF182A-416A-4AF9-B36B-1CB18AAE2742}" srcOrd="13" destOrd="0" presId="urn:microsoft.com/office/officeart/2005/8/layout/default"/>
    <dgm:cxn modelId="{9581E94C-F322-4F7E-B386-91D68A758B8B}" type="presParOf" srcId="{34C22347-4074-4CBD-AF2F-5D4271CFE79D}" destId="{6D0445DF-BBDB-4821-9089-954ABD9F9B49}" srcOrd="14" destOrd="0" presId="urn:microsoft.com/office/officeart/2005/8/layout/default"/>
    <dgm:cxn modelId="{85CBC50E-9E7A-4D60-87D0-A57F54B5269E}" type="presParOf" srcId="{34C22347-4074-4CBD-AF2F-5D4271CFE79D}" destId="{E0685EFD-951C-4A0E-9895-9F1F0CB49876}" srcOrd="15" destOrd="0" presId="urn:microsoft.com/office/officeart/2005/8/layout/default"/>
    <dgm:cxn modelId="{B4CFC3C7-B465-4230-AF78-88F41F2F817F}" type="presParOf" srcId="{34C22347-4074-4CBD-AF2F-5D4271CFE79D}" destId="{43F79203-E6E4-437D-92B1-58A0A1687888}" srcOrd="16" destOrd="0" presId="urn:microsoft.com/office/officeart/2005/8/layout/default"/>
  </dgm:cxnLst>
  <dgm:bg>
    <a:pattFill prst="pct25">
      <a:fgClr>
        <a:schemeClr val="accent4">
          <a:lumMod val="20000"/>
          <a:lumOff val="80000"/>
        </a:schemeClr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BA422A-DA76-4A06-A833-8FB0D1B6BA92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563C8A38-E7BF-43C0-8D2F-CC6F8727785C}">
      <dgm:prSet phldrT="[Текст]" custT="1"/>
      <dgm:spPr>
        <a:pattFill prst="pct5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ru-RU" sz="6600" dirty="0" smtClean="0"/>
            <a:t> </a:t>
          </a:r>
        </a:p>
      </dgm:t>
    </dgm:pt>
    <dgm:pt modelId="{260C0512-8199-44C2-A0FF-4020E80CC35D}" type="parTrans" cxnId="{0019FDAC-CA7C-403D-9ADA-322981E5B741}">
      <dgm:prSet/>
      <dgm:spPr/>
      <dgm:t>
        <a:bodyPr/>
        <a:lstStyle/>
        <a:p>
          <a:endParaRPr lang="uk-UA" sz="2800"/>
        </a:p>
      </dgm:t>
    </dgm:pt>
    <dgm:pt modelId="{F24B7763-A3C3-4B01-940B-D22007E195F3}" type="sibTrans" cxnId="{0019FDAC-CA7C-403D-9ADA-322981E5B741}">
      <dgm:prSet/>
      <dgm:spPr/>
      <dgm:t>
        <a:bodyPr/>
        <a:lstStyle/>
        <a:p>
          <a:endParaRPr lang="uk-UA" sz="2800"/>
        </a:p>
      </dgm:t>
    </dgm:pt>
    <dgm:pt modelId="{BC3848AF-0283-475F-AF52-338DE35D8F40}">
      <dgm:prSet phldrT="[Текст]" custT="1"/>
      <dgm:spPr/>
      <dgm:t>
        <a:bodyPr/>
        <a:lstStyle/>
        <a:p>
          <a:r>
            <a:rPr lang="ru-RU" sz="1050" dirty="0" smtClean="0"/>
            <a:t>Гуманистический характер образования, приоритет общечеловеческих ценностей, жизни и здоровья человека, свободного развития личности. Воспитание гражданственности и любви к Родине.</a:t>
          </a:r>
          <a:endParaRPr lang="uk-UA" sz="1050" dirty="0"/>
        </a:p>
      </dgm:t>
    </dgm:pt>
    <dgm:pt modelId="{F8B9B579-D73A-49ED-A051-293BEE080ED7}" type="parTrans" cxnId="{AC58C8D1-9D52-4D86-93C3-95831B20C1A7}">
      <dgm:prSet/>
      <dgm:spPr/>
      <dgm:t>
        <a:bodyPr/>
        <a:lstStyle/>
        <a:p>
          <a:endParaRPr lang="uk-UA" sz="2800"/>
        </a:p>
      </dgm:t>
    </dgm:pt>
    <dgm:pt modelId="{76319E59-CF97-4056-834C-03C0722333A6}" type="sibTrans" cxnId="{AC58C8D1-9D52-4D86-93C3-95831B20C1A7}">
      <dgm:prSet/>
      <dgm:spPr/>
      <dgm:t>
        <a:bodyPr/>
        <a:lstStyle/>
        <a:p>
          <a:endParaRPr lang="uk-UA" sz="2800"/>
        </a:p>
      </dgm:t>
    </dgm:pt>
    <dgm:pt modelId="{5D6AAEC3-7C36-49D9-8423-B91E86D62603}">
      <dgm:prSet custT="1"/>
      <dgm:spPr/>
      <dgm:t>
        <a:bodyPr/>
        <a:lstStyle/>
        <a:p>
          <a:r>
            <a:rPr lang="ru-RU" sz="1050" dirty="0" smtClean="0"/>
            <a:t>Единство федерального, культурного и образовательного пространства. Защита системой образования национальных культур и региональных культурных традиций в условиях многонационального государства.</a:t>
          </a:r>
          <a:endParaRPr lang="uk-UA" sz="1050" dirty="0"/>
        </a:p>
      </dgm:t>
    </dgm:pt>
    <dgm:pt modelId="{B01DDA37-122B-4F21-806B-25021AB387F5}" type="parTrans" cxnId="{67037881-8EFB-4EF3-924B-87F561E80240}">
      <dgm:prSet/>
      <dgm:spPr/>
      <dgm:t>
        <a:bodyPr/>
        <a:lstStyle/>
        <a:p>
          <a:endParaRPr lang="uk-UA" sz="2800"/>
        </a:p>
      </dgm:t>
    </dgm:pt>
    <dgm:pt modelId="{AFBE6029-71C9-4581-83E3-F157C6B17173}" type="sibTrans" cxnId="{67037881-8EFB-4EF3-924B-87F561E80240}">
      <dgm:prSet/>
      <dgm:spPr/>
      <dgm:t>
        <a:bodyPr/>
        <a:lstStyle/>
        <a:p>
          <a:endParaRPr lang="uk-UA" sz="2800"/>
        </a:p>
      </dgm:t>
    </dgm:pt>
    <dgm:pt modelId="{046A4D5A-DF9E-46A8-8AF8-0FCA2A754463}">
      <dgm:prSet custT="1"/>
      <dgm:spPr/>
      <dgm:t>
        <a:bodyPr/>
        <a:lstStyle/>
        <a:p>
          <a:r>
            <a:rPr lang="ru-RU" sz="1050" dirty="0" smtClean="0"/>
            <a:t>Общедоступность образования, адаптивность системы образования к уровням и особенностям развития и подготовки обучающихся воспитанников.</a:t>
          </a:r>
          <a:endParaRPr lang="uk-UA" sz="1050" dirty="0"/>
        </a:p>
      </dgm:t>
    </dgm:pt>
    <dgm:pt modelId="{6F687C83-5481-48FE-9634-E7B248F3039A}" type="parTrans" cxnId="{8EEB76D2-0F62-4AEE-B7FA-CD53844807E6}">
      <dgm:prSet/>
      <dgm:spPr/>
      <dgm:t>
        <a:bodyPr/>
        <a:lstStyle/>
        <a:p>
          <a:endParaRPr lang="uk-UA" sz="2800"/>
        </a:p>
      </dgm:t>
    </dgm:pt>
    <dgm:pt modelId="{79EC54E7-7294-498E-AF99-1E47436B04C3}" type="sibTrans" cxnId="{8EEB76D2-0F62-4AEE-B7FA-CD53844807E6}">
      <dgm:prSet/>
      <dgm:spPr/>
      <dgm:t>
        <a:bodyPr/>
        <a:lstStyle/>
        <a:p>
          <a:endParaRPr lang="uk-UA" sz="2800"/>
        </a:p>
      </dgm:t>
    </dgm:pt>
    <dgm:pt modelId="{E5598CD1-7A6E-4592-90EF-E4119167C378}">
      <dgm:prSet custT="1"/>
      <dgm:spPr/>
      <dgm:t>
        <a:bodyPr/>
        <a:lstStyle/>
        <a:p>
          <a:r>
            <a:rPr lang="ru-RU" sz="1050" dirty="0" smtClean="0"/>
            <a:t>Светский характер образования в государственных, муниципальных ОО</a:t>
          </a:r>
          <a:endParaRPr lang="uk-UA" sz="1050" dirty="0"/>
        </a:p>
      </dgm:t>
    </dgm:pt>
    <dgm:pt modelId="{A056C4F3-6B13-4667-9CBC-CE3283C197B0}" type="parTrans" cxnId="{1F51B1E3-A386-4F10-B701-211F330F8FBB}">
      <dgm:prSet/>
      <dgm:spPr/>
      <dgm:t>
        <a:bodyPr/>
        <a:lstStyle/>
        <a:p>
          <a:endParaRPr lang="uk-UA" sz="2800"/>
        </a:p>
      </dgm:t>
    </dgm:pt>
    <dgm:pt modelId="{705C49CD-8BAC-4590-8BC0-6D5929FF695A}" type="sibTrans" cxnId="{1F51B1E3-A386-4F10-B701-211F330F8FBB}">
      <dgm:prSet/>
      <dgm:spPr/>
      <dgm:t>
        <a:bodyPr/>
        <a:lstStyle/>
        <a:p>
          <a:endParaRPr lang="uk-UA" sz="2800"/>
        </a:p>
      </dgm:t>
    </dgm:pt>
    <dgm:pt modelId="{A4274541-8C68-4B3B-B3F1-B3B4AE3244FC}">
      <dgm:prSet custT="1"/>
      <dgm:spPr/>
      <dgm:t>
        <a:bodyPr/>
        <a:lstStyle/>
        <a:p>
          <a:r>
            <a:rPr lang="ru-RU" sz="1050" dirty="0" smtClean="0"/>
            <a:t>Свобода и плюрализм в образовании.</a:t>
          </a:r>
          <a:endParaRPr lang="uk-UA" sz="1050" dirty="0"/>
        </a:p>
      </dgm:t>
    </dgm:pt>
    <dgm:pt modelId="{D013188E-1D1D-41DF-9156-5E8C9C380145}" type="parTrans" cxnId="{1214223F-3DAA-4E43-B800-2DE73246A177}">
      <dgm:prSet/>
      <dgm:spPr/>
      <dgm:t>
        <a:bodyPr/>
        <a:lstStyle/>
        <a:p>
          <a:endParaRPr lang="uk-UA" sz="2800"/>
        </a:p>
      </dgm:t>
    </dgm:pt>
    <dgm:pt modelId="{5BC62333-07B7-482F-9064-89475B47FEDB}" type="sibTrans" cxnId="{1214223F-3DAA-4E43-B800-2DE73246A177}">
      <dgm:prSet/>
      <dgm:spPr/>
      <dgm:t>
        <a:bodyPr/>
        <a:lstStyle/>
        <a:p>
          <a:endParaRPr lang="uk-UA" sz="2800"/>
        </a:p>
      </dgm:t>
    </dgm:pt>
    <dgm:pt modelId="{A007F47E-E2EA-4F53-92AE-1023914B435B}">
      <dgm:prSet custT="1"/>
      <dgm:spPr/>
      <dgm:t>
        <a:bodyPr/>
        <a:lstStyle/>
        <a:p>
          <a:r>
            <a:rPr lang="ru-RU" sz="1050" dirty="0" smtClean="0"/>
            <a:t>Демократический, государственно-общественный характер управления образованием. Автономность ОО.</a:t>
          </a:r>
          <a:endParaRPr lang="uk-UA" sz="1050" dirty="0"/>
        </a:p>
      </dgm:t>
    </dgm:pt>
    <dgm:pt modelId="{EB7A5031-5A4E-4A15-B330-B2C003E8CA73}" type="parTrans" cxnId="{D20BAA24-AE25-483C-AD07-446DAB52794F}">
      <dgm:prSet/>
      <dgm:spPr/>
      <dgm:t>
        <a:bodyPr/>
        <a:lstStyle/>
        <a:p>
          <a:endParaRPr lang="uk-UA" sz="2800"/>
        </a:p>
      </dgm:t>
    </dgm:pt>
    <dgm:pt modelId="{97D7891E-C003-45A5-887A-1AF68E73D0B1}" type="sibTrans" cxnId="{D20BAA24-AE25-483C-AD07-446DAB52794F}">
      <dgm:prSet/>
      <dgm:spPr/>
      <dgm:t>
        <a:bodyPr/>
        <a:lstStyle/>
        <a:p>
          <a:endParaRPr lang="uk-UA" sz="2800"/>
        </a:p>
      </dgm:t>
    </dgm:pt>
    <dgm:pt modelId="{AF89C17C-D137-445D-AEC5-B6DA8C8106BF}" type="pres">
      <dgm:prSet presAssocID="{C7BA422A-DA76-4A06-A833-8FB0D1B6BA92}" presName="composite" presStyleCnt="0">
        <dgm:presLayoutVars>
          <dgm:chMax val="1"/>
          <dgm:dir/>
          <dgm:resizeHandles val="exact"/>
        </dgm:presLayoutVars>
      </dgm:prSet>
      <dgm:spPr/>
    </dgm:pt>
    <dgm:pt modelId="{21F5E368-4FC2-4524-8EB7-BA682C65154C}" type="pres">
      <dgm:prSet presAssocID="{563C8A38-E7BF-43C0-8D2F-CC6F8727785C}" presName="roof" presStyleLbl="dkBgShp" presStyleIdx="0" presStyleCnt="2" custLinFactNeighborX="-5514" custLinFactNeighborY="160"/>
      <dgm:spPr/>
      <dgm:t>
        <a:bodyPr/>
        <a:lstStyle/>
        <a:p>
          <a:endParaRPr lang="uk-UA"/>
        </a:p>
      </dgm:t>
    </dgm:pt>
    <dgm:pt modelId="{9A37F0D8-D765-4A10-9CFB-8D8227D602FE}" type="pres">
      <dgm:prSet presAssocID="{563C8A38-E7BF-43C0-8D2F-CC6F8727785C}" presName="pillars" presStyleCnt="0"/>
      <dgm:spPr/>
    </dgm:pt>
    <dgm:pt modelId="{453DDB15-C8D1-47CB-B1C2-F1EDB36A1D5A}" type="pres">
      <dgm:prSet presAssocID="{563C8A38-E7BF-43C0-8D2F-CC6F8727785C}" presName="pillar1" presStyleLbl="node1" presStyleIdx="0" presStyleCnt="6">
        <dgm:presLayoutVars>
          <dgm:bulletEnabled val="1"/>
        </dgm:presLayoutVars>
      </dgm:prSet>
      <dgm:spPr/>
    </dgm:pt>
    <dgm:pt modelId="{F6B8EBA9-400B-4899-82C5-E756408892C5}" type="pres">
      <dgm:prSet presAssocID="{5D6AAEC3-7C36-49D9-8423-B91E86D62603}" presName="pillarX" presStyleLbl="node1" presStyleIdx="1" presStyleCnt="6">
        <dgm:presLayoutVars>
          <dgm:bulletEnabled val="1"/>
        </dgm:presLayoutVars>
      </dgm:prSet>
      <dgm:spPr/>
    </dgm:pt>
    <dgm:pt modelId="{DBA8033D-DCBD-4306-86AE-33BF6502F89E}" type="pres">
      <dgm:prSet presAssocID="{046A4D5A-DF9E-46A8-8AF8-0FCA2A754463}" presName="pillarX" presStyleLbl="node1" presStyleIdx="2" presStyleCnt="6">
        <dgm:presLayoutVars>
          <dgm:bulletEnabled val="1"/>
        </dgm:presLayoutVars>
      </dgm:prSet>
      <dgm:spPr/>
    </dgm:pt>
    <dgm:pt modelId="{E4DB7C69-4B3B-4A4A-BA3D-9AA88EE88EB4}" type="pres">
      <dgm:prSet presAssocID="{E5598CD1-7A6E-4592-90EF-E4119167C378}" presName="pillarX" presStyleLbl="node1" presStyleIdx="3" presStyleCnt="6">
        <dgm:presLayoutVars>
          <dgm:bulletEnabled val="1"/>
        </dgm:presLayoutVars>
      </dgm:prSet>
      <dgm:spPr/>
    </dgm:pt>
    <dgm:pt modelId="{BE46B848-40B2-4C0E-93C9-80809588DD03}" type="pres">
      <dgm:prSet presAssocID="{A4274541-8C68-4B3B-B3F1-B3B4AE3244FC}" presName="pillarX" presStyleLbl="node1" presStyleIdx="4" presStyleCnt="6">
        <dgm:presLayoutVars>
          <dgm:bulletEnabled val="1"/>
        </dgm:presLayoutVars>
      </dgm:prSet>
      <dgm:spPr/>
    </dgm:pt>
    <dgm:pt modelId="{6212A1C4-D096-42A1-AE0D-E915A131FDA2}" type="pres">
      <dgm:prSet presAssocID="{A007F47E-E2EA-4F53-92AE-1023914B435B}" presName="pillarX" presStyleLbl="node1" presStyleIdx="5" presStyleCnt="6">
        <dgm:presLayoutVars>
          <dgm:bulletEnabled val="1"/>
        </dgm:presLayoutVars>
      </dgm:prSet>
      <dgm:spPr/>
    </dgm:pt>
    <dgm:pt modelId="{70CF8C6F-E666-4344-8773-E63CB87BE248}" type="pres">
      <dgm:prSet presAssocID="{563C8A38-E7BF-43C0-8D2F-CC6F8727785C}" presName="base" presStyleLbl="dkBgShp" presStyleIdx="1" presStyleCnt="2" custLinFactNeighborX="-8742" custLinFactNeighborY="-12021"/>
      <dgm:spPr>
        <a:pattFill prst="pct5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dgm:spPr>
    </dgm:pt>
  </dgm:ptLst>
  <dgm:cxnLst>
    <dgm:cxn modelId="{D20BAA24-AE25-483C-AD07-446DAB52794F}" srcId="{563C8A38-E7BF-43C0-8D2F-CC6F8727785C}" destId="{A007F47E-E2EA-4F53-92AE-1023914B435B}" srcOrd="5" destOrd="0" parTransId="{EB7A5031-5A4E-4A15-B330-B2C003E8CA73}" sibTransId="{97D7891E-C003-45A5-887A-1AF68E73D0B1}"/>
    <dgm:cxn modelId="{15CDF9B5-541C-4B08-91DE-4B220A279E2A}" type="presOf" srcId="{C7BA422A-DA76-4A06-A833-8FB0D1B6BA92}" destId="{AF89C17C-D137-445D-AEC5-B6DA8C8106BF}" srcOrd="0" destOrd="0" presId="urn:microsoft.com/office/officeart/2005/8/layout/hList3"/>
    <dgm:cxn modelId="{1F51B1E3-A386-4F10-B701-211F330F8FBB}" srcId="{563C8A38-E7BF-43C0-8D2F-CC6F8727785C}" destId="{E5598CD1-7A6E-4592-90EF-E4119167C378}" srcOrd="3" destOrd="0" parTransId="{A056C4F3-6B13-4667-9CBC-CE3283C197B0}" sibTransId="{705C49CD-8BAC-4590-8BC0-6D5929FF695A}"/>
    <dgm:cxn modelId="{CE270D3F-91DE-4186-BD94-349F9507D0E9}" type="presOf" srcId="{A4274541-8C68-4B3B-B3F1-B3B4AE3244FC}" destId="{BE46B848-40B2-4C0E-93C9-80809588DD03}" srcOrd="0" destOrd="0" presId="urn:microsoft.com/office/officeart/2005/8/layout/hList3"/>
    <dgm:cxn modelId="{8D9A33C9-150B-4167-9B1D-E15B5447EA63}" type="presOf" srcId="{BC3848AF-0283-475F-AF52-338DE35D8F40}" destId="{453DDB15-C8D1-47CB-B1C2-F1EDB36A1D5A}" srcOrd="0" destOrd="0" presId="urn:microsoft.com/office/officeart/2005/8/layout/hList3"/>
    <dgm:cxn modelId="{1214223F-3DAA-4E43-B800-2DE73246A177}" srcId="{563C8A38-E7BF-43C0-8D2F-CC6F8727785C}" destId="{A4274541-8C68-4B3B-B3F1-B3B4AE3244FC}" srcOrd="4" destOrd="0" parTransId="{D013188E-1D1D-41DF-9156-5E8C9C380145}" sibTransId="{5BC62333-07B7-482F-9064-89475B47FEDB}"/>
    <dgm:cxn modelId="{0019FDAC-CA7C-403D-9ADA-322981E5B741}" srcId="{C7BA422A-DA76-4A06-A833-8FB0D1B6BA92}" destId="{563C8A38-E7BF-43C0-8D2F-CC6F8727785C}" srcOrd="0" destOrd="0" parTransId="{260C0512-8199-44C2-A0FF-4020E80CC35D}" sibTransId="{F24B7763-A3C3-4B01-940B-D22007E195F3}"/>
    <dgm:cxn modelId="{67037881-8EFB-4EF3-924B-87F561E80240}" srcId="{563C8A38-E7BF-43C0-8D2F-CC6F8727785C}" destId="{5D6AAEC3-7C36-49D9-8423-B91E86D62603}" srcOrd="1" destOrd="0" parTransId="{B01DDA37-122B-4F21-806B-25021AB387F5}" sibTransId="{AFBE6029-71C9-4581-83E3-F157C6B17173}"/>
    <dgm:cxn modelId="{5F77B3B2-1414-437E-AF29-A4AEA33CB623}" type="presOf" srcId="{563C8A38-E7BF-43C0-8D2F-CC6F8727785C}" destId="{21F5E368-4FC2-4524-8EB7-BA682C65154C}" srcOrd="0" destOrd="0" presId="urn:microsoft.com/office/officeart/2005/8/layout/hList3"/>
    <dgm:cxn modelId="{8EEB76D2-0F62-4AEE-B7FA-CD53844807E6}" srcId="{563C8A38-E7BF-43C0-8D2F-CC6F8727785C}" destId="{046A4D5A-DF9E-46A8-8AF8-0FCA2A754463}" srcOrd="2" destOrd="0" parTransId="{6F687C83-5481-48FE-9634-E7B248F3039A}" sibTransId="{79EC54E7-7294-498E-AF99-1E47436B04C3}"/>
    <dgm:cxn modelId="{809A4253-58A2-4B93-AED1-0C9D08A09E9A}" type="presOf" srcId="{046A4D5A-DF9E-46A8-8AF8-0FCA2A754463}" destId="{DBA8033D-DCBD-4306-86AE-33BF6502F89E}" srcOrd="0" destOrd="0" presId="urn:microsoft.com/office/officeart/2005/8/layout/hList3"/>
    <dgm:cxn modelId="{AC58C8D1-9D52-4D86-93C3-95831B20C1A7}" srcId="{563C8A38-E7BF-43C0-8D2F-CC6F8727785C}" destId="{BC3848AF-0283-475F-AF52-338DE35D8F40}" srcOrd="0" destOrd="0" parTransId="{F8B9B579-D73A-49ED-A051-293BEE080ED7}" sibTransId="{76319E59-CF97-4056-834C-03C0722333A6}"/>
    <dgm:cxn modelId="{814D496B-0CB1-48FD-9242-A51FB11E71F2}" type="presOf" srcId="{A007F47E-E2EA-4F53-92AE-1023914B435B}" destId="{6212A1C4-D096-42A1-AE0D-E915A131FDA2}" srcOrd="0" destOrd="0" presId="urn:microsoft.com/office/officeart/2005/8/layout/hList3"/>
    <dgm:cxn modelId="{37F21C33-DB48-4DC3-810B-49E3CDE90A53}" type="presOf" srcId="{5D6AAEC3-7C36-49D9-8423-B91E86D62603}" destId="{F6B8EBA9-400B-4899-82C5-E756408892C5}" srcOrd="0" destOrd="0" presId="urn:microsoft.com/office/officeart/2005/8/layout/hList3"/>
    <dgm:cxn modelId="{17F27BF0-BCC9-4878-ADA4-9596F46253C0}" type="presOf" srcId="{E5598CD1-7A6E-4592-90EF-E4119167C378}" destId="{E4DB7C69-4B3B-4A4A-BA3D-9AA88EE88EB4}" srcOrd="0" destOrd="0" presId="urn:microsoft.com/office/officeart/2005/8/layout/hList3"/>
    <dgm:cxn modelId="{7860BBEA-EDED-4AA4-96E3-BFD6D9E9A65D}" type="presParOf" srcId="{AF89C17C-D137-445D-AEC5-B6DA8C8106BF}" destId="{21F5E368-4FC2-4524-8EB7-BA682C65154C}" srcOrd="0" destOrd="0" presId="urn:microsoft.com/office/officeart/2005/8/layout/hList3"/>
    <dgm:cxn modelId="{1A8FAC2A-EB62-49AF-A218-98ACC93CAAB0}" type="presParOf" srcId="{AF89C17C-D137-445D-AEC5-B6DA8C8106BF}" destId="{9A37F0D8-D765-4A10-9CFB-8D8227D602FE}" srcOrd="1" destOrd="0" presId="urn:microsoft.com/office/officeart/2005/8/layout/hList3"/>
    <dgm:cxn modelId="{81440387-7E18-489C-8926-CE6E66B9137E}" type="presParOf" srcId="{9A37F0D8-D765-4A10-9CFB-8D8227D602FE}" destId="{453DDB15-C8D1-47CB-B1C2-F1EDB36A1D5A}" srcOrd="0" destOrd="0" presId="urn:microsoft.com/office/officeart/2005/8/layout/hList3"/>
    <dgm:cxn modelId="{53A5B976-F6B6-4D57-B07F-DF6F4E6F9A38}" type="presParOf" srcId="{9A37F0D8-D765-4A10-9CFB-8D8227D602FE}" destId="{F6B8EBA9-400B-4899-82C5-E756408892C5}" srcOrd="1" destOrd="0" presId="urn:microsoft.com/office/officeart/2005/8/layout/hList3"/>
    <dgm:cxn modelId="{BFBA333E-6F9F-4AB6-B6C7-B27731E8A157}" type="presParOf" srcId="{9A37F0D8-D765-4A10-9CFB-8D8227D602FE}" destId="{DBA8033D-DCBD-4306-86AE-33BF6502F89E}" srcOrd="2" destOrd="0" presId="urn:microsoft.com/office/officeart/2005/8/layout/hList3"/>
    <dgm:cxn modelId="{1A3A9385-C065-4CD5-9745-E0CA49319CA2}" type="presParOf" srcId="{9A37F0D8-D765-4A10-9CFB-8D8227D602FE}" destId="{E4DB7C69-4B3B-4A4A-BA3D-9AA88EE88EB4}" srcOrd="3" destOrd="0" presId="urn:microsoft.com/office/officeart/2005/8/layout/hList3"/>
    <dgm:cxn modelId="{6182C22D-C9CB-4CFB-BBD1-2E10C2420DB0}" type="presParOf" srcId="{9A37F0D8-D765-4A10-9CFB-8D8227D602FE}" destId="{BE46B848-40B2-4C0E-93C9-80809588DD03}" srcOrd="4" destOrd="0" presId="urn:microsoft.com/office/officeart/2005/8/layout/hList3"/>
    <dgm:cxn modelId="{8EBFBA8C-B0E9-4451-94A4-AE0557EC6005}" type="presParOf" srcId="{9A37F0D8-D765-4A10-9CFB-8D8227D602FE}" destId="{6212A1C4-D096-42A1-AE0D-E915A131FDA2}" srcOrd="5" destOrd="0" presId="urn:microsoft.com/office/officeart/2005/8/layout/hList3"/>
    <dgm:cxn modelId="{1FAAE296-6CF5-488C-A981-E3A52528420E}" type="presParOf" srcId="{AF89C17C-D137-445D-AEC5-B6DA8C8106BF}" destId="{70CF8C6F-E666-4344-8773-E63CB87BE24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EA2903-B6F5-4344-8086-62EE76D1B644}" type="doc">
      <dgm:prSet loTypeId="urn:microsoft.com/office/officeart/2005/8/layout/pyramid2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C408E609-4A21-4745-A93C-296E9F35262E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Недостаточная разработка на региональном уровне законодательной и нормативно-правовой базы, регламентирующей и раскрывающей правовые механизмы создания и развития ГОУО</a:t>
          </a:r>
          <a:endParaRPr lang="uk-UA" sz="1050" dirty="0">
            <a:solidFill>
              <a:schemeClr val="bg1"/>
            </a:solidFill>
          </a:endParaRPr>
        </a:p>
      </dgm:t>
    </dgm:pt>
    <dgm:pt modelId="{1DE8E313-312B-4EB4-88A9-69796E5ECB81}" type="parTrans" cxnId="{A1078442-7143-430A-82AB-555C5324247B}">
      <dgm:prSet/>
      <dgm:spPr/>
      <dgm:t>
        <a:bodyPr/>
        <a:lstStyle/>
        <a:p>
          <a:endParaRPr lang="uk-UA" sz="2400"/>
        </a:p>
      </dgm:t>
    </dgm:pt>
    <dgm:pt modelId="{AA37FA89-F66E-442C-A26F-59D64D9AB347}" type="sibTrans" cxnId="{A1078442-7143-430A-82AB-555C5324247B}">
      <dgm:prSet/>
      <dgm:spPr/>
      <dgm:t>
        <a:bodyPr/>
        <a:lstStyle/>
        <a:p>
          <a:endParaRPr lang="uk-UA" sz="2400"/>
        </a:p>
      </dgm:t>
    </dgm:pt>
    <dgm:pt modelId="{3E8CC050-63F9-4C55-A7BF-4BAD374DFB8D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Неразработанность научных основ организации и развития ГОУО </a:t>
          </a:r>
          <a:endParaRPr lang="uk-UA" sz="1050" dirty="0">
            <a:solidFill>
              <a:schemeClr val="bg1"/>
            </a:solidFill>
          </a:endParaRPr>
        </a:p>
      </dgm:t>
    </dgm:pt>
    <dgm:pt modelId="{72207364-12BF-44FC-AFE5-7E2E81C6A581}" type="parTrans" cxnId="{ABE38070-48F1-4330-B85D-20CBF1732817}">
      <dgm:prSet/>
      <dgm:spPr/>
      <dgm:t>
        <a:bodyPr/>
        <a:lstStyle/>
        <a:p>
          <a:endParaRPr lang="uk-UA" sz="2400"/>
        </a:p>
      </dgm:t>
    </dgm:pt>
    <dgm:pt modelId="{EFEF9AD5-C16E-4BC1-860D-30E9966B2CB8}" type="sibTrans" cxnId="{ABE38070-48F1-4330-B85D-20CBF1732817}">
      <dgm:prSet/>
      <dgm:spPr/>
      <dgm:t>
        <a:bodyPr/>
        <a:lstStyle/>
        <a:p>
          <a:endParaRPr lang="uk-UA" sz="2400"/>
        </a:p>
      </dgm:t>
    </dgm:pt>
    <dgm:pt modelId="{84F00C43-32C6-4C13-BFBA-6579C5F01EB3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Низкий профессиональный уровень руководителей ОО и систем по вопросам демократического устройства системы управления образованием</a:t>
          </a:r>
          <a:endParaRPr lang="uk-UA" sz="1050" dirty="0">
            <a:solidFill>
              <a:schemeClr val="bg1"/>
            </a:solidFill>
          </a:endParaRPr>
        </a:p>
      </dgm:t>
    </dgm:pt>
    <dgm:pt modelId="{73FF48F5-258A-41C5-A074-791043F6B81A}" type="parTrans" cxnId="{B473670E-F5C7-4151-ACA9-13A82435CDB4}">
      <dgm:prSet/>
      <dgm:spPr/>
      <dgm:t>
        <a:bodyPr/>
        <a:lstStyle/>
        <a:p>
          <a:endParaRPr lang="uk-UA" sz="2400"/>
        </a:p>
      </dgm:t>
    </dgm:pt>
    <dgm:pt modelId="{C375D273-1420-4817-8B99-8D38190E9D97}" type="sibTrans" cxnId="{B473670E-F5C7-4151-ACA9-13A82435CDB4}">
      <dgm:prSet/>
      <dgm:spPr/>
      <dgm:t>
        <a:bodyPr/>
        <a:lstStyle/>
        <a:p>
          <a:endParaRPr lang="uk-UA" sz="2400"/>
        </a:p>
      </dgm:t>
    </dgm:pt>
    <dgm:pt modelId="{66E85FEA-00EF-440C-A7E2-498DAF4E46A6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Авторитарность значительной части руководителей ОО и систем, их нежелание поделиться частью своих властных полномочий с органами общественного управления и самоуправления</a:t>
          </a:r>
          <a:endParaRPr lang="uk-UA" sz="1050" dirty="0">
            <a:solidFill>
              <a:schemeClr val="bg1"/>
            </a:solidFill>
          </a:endParaRPr>
        </a:p>
      </dgm:t>
    </dgm:pt>
    <dgm:pt modelId="{3D1CD7B9-8447-40BE-A677-2DBA34BE6ADE}" type="parTrans" cxnId="{321900E8-0FF6-40F1-AD4E-9A31FE372ECB}">
      <dgm:prSet/>
      <dgm:spPr/>
      <dgm:t>
        <a:bodyPr/>
        <a:lstStyle/>
        <a:p>
          <a:endParaRPr lang="uk-UA" sz="2400"/>
        </a:p>
      </dgm:t>
    </dgm:pt>
    <dgm:pt modelId="{40FD7708-66DE-4046-962B-9B4C9F5D7952}" type="sibTrans" cxnId="{321900E8-0FF6-40F1-AD4E-9A31FE372ECB}">
      <dgm:prSet/>
      <dgm:spPr/>
      <dgm:t>
        <a:bodyPr/>
        <a:lstStyle/>
        <a:p>
          <a:endParaRPr lang="uk-UA" sz="2400"/>
        </a:p>
      </dgm:t>
    </dgm:pt>
    <dgm:pt modelId="{055F7EEA-4110-41D7-91CA-10B5E5A750EC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Низкий уровень правовой культуры и правосознания значительной части участников образовательного процесса, затрудняющий обретение ими законом определенных прав на участие в управлении ОО и системами</a:t>
          </a:r>
          <a:endParaRPr lang="uk-UA" sz="1050" dirty="0">
            <a:solidFill>
              <a:schemeClr val="bg1"/>
            </a:solidFill>
          </a:endParaRPr>
        </a:p>
      </dgm:t>
    </dgm:pt>
    <dgm:pt modelId="{B1AE38E2-3EA7-4B26-9CEC-5F4F4DEB8598}" type="parTrans" cxnId="{C871F22D-0659-485C-B559-065B6643250F}">
      <dgm:prSet/>
      <dgm:spPr/>
      <dgm:t>
        <a:bodyPr/>
        <a:lstStyle/>
        <a:p>
          <a:endParaRPr lang="uk-UA" sz="2400"/>
        </a:p>
      </dgm:t>
    </dgm:pt>
    <dgm:pt modelId="{12D30E6C-FECF-47A7-8ACE-D22B5951DD99}" type="sibTrans" cxnId="{C871F22D-0659-485C-B559-065B6643250F}">
      <dgm:prSet/>
      <dgm:spPr/>
      <dgm:t>
        <a:bodyPr/>
        <a:lstStyle/>
        <a:p>
          <a:endParaRPr lang="uk-UA" sz="2400"/>
        </a:p>
      </dgm:t>
    </dgm:pt>
    <dgm:pt modelId="{E4F17A78-8AF3-438A-85D0-D9BFB3DE9803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smtClean="0">
              <a:solidFill>
                <a:schemeClr val="bg1"/>
              </a:solidFill>
            </a:rPr>
            <a:t>Отсутствие социально-экономических стимулов у педагогических работников для развития общественной инициативы, самодеятельности и самоуправления обучающихся и их родителей (законных представителей) в сфере образования и др.</a:t>
          </a:r>
          <a:endParaRPr lang="uk-UA" sz="1050" dirty="0">
            <a:solidFill>
              <a:schemeClr val="bg1"/>
            </a:solidFill>
          </a:endParaRPr>
        </a:p>
      </dgm:t>
    </dgm:pt>
    <dgm:pt modelId="{38B14D1E-C725-43D9-B587-CE9AE39BA340}" type="parTrans" cxnId="{3F12EDBB-BC2E-4DF9-BD82-6C6CC2BDE192}">
      <dgm:prSet/>
      <dgm:spPr/>
      <dgm:t>
        <a:bodyPr/>
        <a:lstStyle/>
        <a:p>
          <a:endParaRPr lang="uk-UA" sz="2400"/>
        </a:p>
      </dgm:t>
    </dgm:pt>
    <dgm:pt modelId="{0B8F7CD3-5938-48B3-BFA0-298F06E45EC2}" type="sibTrans" cxnId="{3F12EDBB-BC2E-4DF9-BD82-6C6CC2BDE192}">
      <dgm:prSet/>
      <dgm:spPr/>
      <dgm:t>
        <a:bodyPr/>
        <a:lstStyle/>
        <a:p>
          <a:endParaRPr lang="uk-UA" sz="2400"/>
        </a:p>
      </dgm:t>
    </dgm:pt>
    <dgm:pt modelId="{A33E0365-4031-4A64-BCF3-82B426BBCF94}" type="pres">
      <dgm:prSet presAssocID="{21EA2903-B6F5-4344-8086-62EE76D1B644}" presName="compositeShape" presStyleCnt="0">
        <dgm:presLayoutVars>
          <dgm:dir/>
          <dgm:resizeHandles/>
        </dgm:presLayoutVars>
      </dgm:prSet>
      <dgm:spPr/>
    </dgm:pt>
    <dgm:pt modelId="{676775ED-8358-4E5F-BE94-9FE7418C3B84}" type="pres">
      <dgm:prSet presAssocID="{21EA2903-B6F5-4344-8086-62EE76D1B644}" presName="pyramid" presStyleLbl="node1" presStyleIdx="0" presStyleCnt="1" custLinFactNeighborX="32938" custLinFactNeighborY="491"/>
      <dgm:spPr/>
    </dgm:pt>
    <dgm:pt modelId="{A11173C6-D6C9-43F6-9862-E6437CF639C9}" type="pres">
      <dgm:prSet presAssocID="{21EA2903-B6F5-4344-8086-62EE76D1B644}" presName="theList" presStyleCnt="0"/>
      <dgm:spPr/>
    </dgm:pt>
    <dgm:pt modelId="{7335CCF0-941D-49CD-8425-C39BF443EF4B}" type="pres">
      <dgm:prSet presAssocID="{C408E609-4A21-4745-A93C-296E9F35262E}" presName="aNode" presStyleLbl="fgAcc1" presStyleIdx="0" presStyleCnt="6" custScaleX="139317" custScaleY="108603">
        <dgm:presLayoutVars>
          <dgm:bulletEnabled val="1"/>
        </dgm:presLayoutVars>
      </dgm:prSet>
      <dgm:spPr/>
    </dgm:pt>
    <dgm:pt modelId="{04ED90C0-EED9-4240-BB67-D5D696F17FC0}" type="pres">
      <dgm:prSet presAssocID="{C408E609-4A21-4745-A93C-296E9F35262E}" presName="aSpace" presStyleCnt="0"/>
      <dgm:spPr/>
    </dgm:pt>
    <dgm:pt modelId="{F2ABF2FF-B68C-4F00-99A5-D9A685E6DAF4}" type="pres">
      <dgm:prSet presAssocID="{3E8CC050-63F9-4C55-A7BF-4BAD374DFB8D}" presName="aNode" presStyleLbl="fgAcc1" presStyleIdx="1" presStyleCnt="6" custScaleX="139317" custScaleY="108603">
        <dgm:presLayoutVars>
          <dgm:bulletEnabled val="1"/>
        </dgm:presLayoutVars>
      </dgm:prSet>
      <dgm:spPr/>
    </dgm:pt>
    <dgm:pt modelId="{82ABB859-4B0B-4699-9FA5-BE0050F4D920}" type="pres">
      <dgm:prSet presAssocID="{3E8CC050-63F9-4C55-A7BF-4BAD374DFB8D}" presName="aSpace" presStyleCnt="0"/>
      <dgm:spPr/>
    </dgm:pt>
    <dgm:pt modelId="{44191A32-7A57-406A-8C08-9414A8E39FDA}" type="pres">
      <dgm:prSet presAssocID="{84F00C43-32C6-4C13-BFBA-6579C5F01EB3}" presName="aNode" presStyleLbl="fgAcc1" presStyleIdx="2" presStyleCnt="6" custScaleX="139317" custScaleY="108603">
        <dgm:presLayoutVars>
          <dgm:bulletEnabled val="1"/>
        </dgm:presLayoutVars>
      </dgm:prSet>
      <dgm:spPr/>
    </dgm:pt>
    <dgm:pt modelId="{BBDAACCF-9910-40EC-99A8-EC334BEB7CE2}" type="pres">
      <dgm:prSet presAssocID="{84F00C43-32C6-4C13-BFBA-6579C5F01EB3}" presName="aSpace" presStyleCnt="0"/>
      <dgm:spPr/>
    </dgm:pt>
    <dgm:pt modelId="{A37A6E64-CD6B-4B4A-8016-95DEA42F0B0C}" type="pres">
      <dgm:prSet presAssocID="{66E85FEA-00EF-440C-A7E2-498DAF4E46A6}" presName="aNode" presStyleLbl="fgAcc1" presStyleIdx="3" presStyleCnt="6" custScaleX="139317" custScaleY="108603">
        <dgm:presLayoutVars>
          <dgm:bulletEnabled val="1"/>
        </dgm:presLayoutVars>
      </dgm:prSet>
      <dgm:spPr/>
    </dgm:pt>
    <dgm:pt modelId="{AFAD5B4F-1C4D-4AD0-A656-DD48A8A7AE0F}" type="pres">
      <dgm:prSet presAssocID="{66E85FEA-00EF-440C-A7E2-498DAF4E46A6}" presName="aSpace" presStyleCnt="0"/>
      <dgm:spPr/>
    </dgm:pt>
    <dgm:pt modelId="{F26F8BFB-7073-42E1-9D48-B7D82A180701}" type="pres">
      <dgm:prSet presAssocID="{055F7EEA-4110-41D7-91CA-10B5E5A750EC}" presName="aNode" presStyleLbl="fgAcc1" presStyleIdx="4" presStyleCnt="6" custScaleX="139317" custScaleY="108603">
        <dgm:presLayoutVars>
          <dgm:bulletEnabled val="1"/>
        </dgm:presLayoutVars>
      </dgm:prSet>
      <dgm:spPr/>
    </dgm:pt>
    <dgm:pt modelId="{AEA70694-6A34-48D0-A0BA-147FA96B4070}" type="pres">
      <dgm:prSet presAssocID="{055F7EEA-4110-41D7-91CA-10B5E5A750EC}" presName="aSpace" presStyleCnt="0"/>
      <dgm:spPr/>
    </dgm:pt>
    <dgm:pt modelId="{84B37999-9B7A-4204-879E-7D8E38B66721}" type="pres">
      <dgm:prSet presAssocID="{E4F17A78-8AF3-438A-85D0-D9BFB3DE9803}" presName="aNode" presStyleLbl="fgAcc1" presStyleIdx="5" presStyleCnt="6" custScaleX="139317" custScaleY="108603">
        <dgm:presLayoutVars>
          <dgm:bulletEnabled val="1"/>
        </dgm:presLayoutVars>
      </dgm:prSet>
      <dgm:spPr/>
    </dgm:pt>
    <dgm:pt modelId="{393397E5-3E32-4BB8-BAE8-A251CC85E407}" type="pres">
      <dgm:prSet presAssocID="{E4F17A78-8AF3-438A-85D0-D9BFB3DE9803}" presName="aSpace" presStyleCnt="0"/>
      <dgm:spPr/>
    </dgm:pt>
  </dgm:ptLst>
  <dgm:cxnLst>
    <dgm:cxn modelId="{B473670E-F5C7-4151-ACA9-13A82435CDB4}" srcId="{21EA2903-B6F5-4344-8086-62EE76D1B644}" destId="{84F00C43-32C6-4C13-BFBA-6579C5F01EB3}" srcOrd="2" destOrd="0" parTransId="{73FF48F5-258A-41C5-A074-791043F6B81A}" sibTransId="{C375D273-1420-4817-8B99-8D38190E9D97}"/>
    <dgm:cxn modelId="{321900E8-0FF6-40F1-AD4E-9A31FE372ECB}" srcId="{21EA2903-B6F5-4344-8086-62EE76D1B644}" destId="{66E85FEA-00EF-440C-A7E2-498DAF4E46A6}" srcOrd="3" destOrd="0" parTransId="{3D1CD7B9-8447-40BE-A677-2DBA34BE6ADE}" sibTransId="{40FD7708-66DE-4046-962B-9B4C9F5D7952}"/>
    <dgm:cxn modelId="{9F708D97-1EB1-46FA-87F6-AB8B1CED08F7}" type="presOf" srcId="{21EA2903-B6F5-4344-8086-62EE76D1B644}" destId="{A33E0365-4031-4A64-BCF3-82B426BBCF94}" srcOrd="0" destOrd="0" presId="urn:microsoft.com/office/officeart/2005/8/layout/pyramid2"/>
    <dgm:cxn modelId="{C871F22D-0659-485C-B559-065B6643250F}" srcId="{21EA2903-B6F5-4344-8086-62EE76D1B644}" destId="{055F7EEA-4110-41D7-91CA-10B5E5A750EC}" srcOrd="4" destOrd="0" parTransId="{B1AE38E2-3EA7-4B26-9CEC-5F4F4DEB8598}" sibTransId="{12D30E6C-FECF-47A7-8ACE-D22B5951DD99}"/>
    <dgm:cxn modelId="{ABE38070-48F1-4330-B85D-20CBF1732817}" srcId="{21EA2903-B6F5-4344-8086-62EE76D1B644}" destId="{3E8CC050-63F9-4C55-A7BF-4BAD374DFB8D}" srcOrd="1" destOrd="0" parTransId="{72207364-12BF-44FC-AFE5-7E2E81C6A581}" sibTransId="{EFEF9AD5-C16E-4BC1-860D-30E9966B2CB8}"/>
    <dgm:cxn modelId="{BA9785AC-3E5D-4DB3-A5F0-E04BB8656368}" type="presOf" srcId="{055F7EEA-4110-41D7-91CA-10B5E5A750EC}" destId="{F26F8BFB-7073-42E1-9D48-B7D82A180701}" srcOrd="0" destOrd="0" presId="urn:microsoft.com/office/officeart/2005/8/layout/pyramid2"/>
    <dgm:cxn modelId="{C58AC52F-F083-4BEB-8C29-4A4A753F7B98}" type="presOf" srcId="{66E85FEA-00EF-440C-A7E2-498DAF4E46A6}" destId="{A37A6E64-CD6B-4B4A-8016-95DEA42F0B0C}" srcOrd="0" destOrd="0" presId="urn:microsoft.com/office/officeart/2005/8/layout/pyramid2"/>
    <dgm:cxn modelId="{2276FE3E-2BA8-4BA1-9EA2-234990248D58}" type="presOf" srcId="{84F00C43-32C6-4C13-BFBA-6579C5F01EB3}" destId="{44191A32-7A57-406A-8C08-9414A8E39FDA}" srcOrd="0" destOrd="0" presId="urn:microsoft.com/office/officeart/2005/8/layout/pyramid2"/>
    <dgm:cxn modelId="{3F12EDBB-BC2E-4DF9-BD82-6C6CC2BDE192}" srcId="{21EA2903-B6F5-4344-8086-62EE76D1B644}" destId="{E4F17A78-8AF3-438A-85D0-D9BFB3DE9803}" srcOrd="5" destOrd="0" parTransId="{38B14D1E-C725-43D9-B587-CE9AE39BA340}" sibTransId="{0B8F7CD3-5938-48B3-BFA0-298F06E45EC2}"/>
    <dgm:cxn modelId="{A1078442-7143-430A-82AB-555C5324247B}" srcId="{21EA2903-B6F5-4344-8086-62EE76D1B644}" destId="{C408E609-4A21-4745-A93C-296E9F35262E}" srcOrd="0" destOrd="0" parTransId="{1DE8E313-312B-4EB4-88A9-69796E5ECB81}" sibTransId="{AA37FA89-F66E-442C-A26F-59D64D9AB347}"/>
    <dgm:cxn modelId="{4704534D-684C-4A15-BE48-2DF20C5430BE}" type="presOf" srcId="{C408E609-4A21-4745-A93C-296E9F35262E}" destId="{7335CCF0-941D-49CD-8425-C39BF443EF4B}" srcOrd="0" destOrd="0" presId="urn:microsoft.com/office/officeart/2005/8/layout/pyramid2"/>
    <dgm:cxn modelId="{2E18AAFC-7BEC-42AF-B272-DC4923964919}" type="presOf" srcId="{E4F17A78-8AF3-438A-85D0-D9BFB3DE9803}" destId="{84B37999-9B7A-4204-879E-7D8E38B66721}" srcOrd="0" destOrd="0" presId="urn:microsoft.com/office/officeart/2005/8/layout/pyramid2"/>
    <dgm:cxn modelId="{EFF04164-22FB-4CFD-B570-C1E757473538}" type="presOf" srcId="{3E8CC050-63F9-4C55-A7BF-4BAD374DFB8D}" destId="{F2ABF2FF-B68C-4F00-99A5-D9A685E6DAF4}" srcOrd="0" destOrd="0" presId="urn:microsoft.com/office/officeart/2005/8/layout/pyramid2"/>
    <dgm:cxn modelId="{02935459-2BF1-41B6-99EC-95D13FB8B7B9}" type="presParOf" srcId="{A33E0365-4031-4A64-BCF3-82B426BBCF94}" destId="{676775ED-8358-4E5F-BE94-9FE7418C3B84}" srcOrd="0" destOrd="0" presId="urn:microsoft.com/office/officeart/2005/8/layout/pyramid2"/>
    <dgm:cxn modelId="{FB7E3751-A5CD-45FC-9AE7-3797E891BF74}" type="presParOf" srcId="{A33E0365-4031-4A64-BCF3-82B426BBCF94}" destId="{A11173C6-D6C9-43F6-9862-E6437CF639C9}" srcOrd="1" destOrd="0" presId="urn:microsoft.com/office/officeart/2005/8/layout/pyramid2"/>
    <dgm:cxn modelId="{D8582F9A-118D-4F94-B8DF-005B1C9F64D4}" type="presParOf" srcId="{A11173C6-D6C9-43F6-9862-E6437CF639C9}" destId="{7335CCF0-941D-49CD-8425-C39BF443EF4B}" srcOrd="0" destOrd="0" presId="urn:microsoft.com/office/officeart/2005/8/layout/pyramid2"/>
    <dgm:cxn modelId="{A3959E4E-4DAB-453C-B71B-A7F76C004080}" type="presParOf" srcId="{A11173C6-D6C9-43F6-9862-E6437CF639C9}" destId="{04ED90C0-EED9-4240-BB67-D5D696F17FC0}" srcOrd="1" destOrd="0" presId="urn:microsoft.com/office/officeart/2005/8/layout/pyramid2"/>
    <dgm:cxn modelId="{C0F3E6CE-552E-4F5C-9501-DED91406913B}" type="presParOf" srcId="{A11173C6-D6C9-43F6-9862-E6437CF639C9}" destId="{F2ABF2FF-B68C-4F00-99A5-D9A685E6DAF4}" srcOrd="2" destOrd="0" presId="urn:microsoft.com/office/officeart/2005/8/layout/pyramid2"/>
    <dgm:cxn modelId="{A315CA4E-3A01-4A0E-BCA9-9B0B669CA1E5}" type="presParOf" srcId="{A11173C6-D6C9-43F6-9862-E6437CF639C9}" destId="{82ABB859-4B0B-4699-9FA5-BE0050F4D920}" srcOrd="3" destOrd="0" presId="urn:microsoft.com/office/officeart/2005/8/layout/pyramid2"/>
    <dgm:cxn modelId="{EA013AF3-44E7-4C96-931C-83144FC67A05}" type="presParOf" srcId="{A11173C6-D6C9-43F6-9862-E6437CF639C9}" destId="{44191A32-7A57-406A-8C08-9414A8E39FDA}" srcOrd="4" destOrd="0" presId="urn:microsoft.com/office/officeart/2005/8/layout/pyramid2"/>
    <dgm:cxn modelId="{A7AB0F7B-4689-4717-91FE-B8098951A068}" type="presParOf" srcId="{A11173C6-D6C9-43F6-9862-E6437CF639C9}" destId="{BBDAACCF-9910-40EC-99A8-EC334BEB7CE2}" srcOrd="5" destOrd="0" presId="urn:microsoft.com/office/officeart/2005/8/layout/pyramid2"/>
    <dgm:cxn modelId="{E6C251C7-89AB-45DA-8C44-35ED7A2FDCD5}" type="presParOf" srcId="{A11173C6-D6C9-43F6-9862-E6437CF639C9}" destId="{A37A6E64-CD6B-4B4A-8016-95DEA42F0B0C}" srcOrd="6" destOrd="0" presId="urn:microsoft.com/office/officeart/2005/8/layout/pyramid2"/>
    <dgm:cxn modelId="{FDF79C64-A672-4B60-8EB6-6F93637CF11C}" type="presParOf" srcId="{A11173C6-D6C9-43F6-9862-E6437CF639C9}" destId="{AFAD5B4F-1C4D-4AD0-A656-DD48A8A7AE0F}" srcOrd="7" destOrd="0" presId="urn:microsoft.com/office/officeart/2005/8/layout/pyramid2"/>
    <dgm:cxn modelId="{E25F5200-0ACC-4312-B731-63CB0B38600E}" type="presParOf" srcId="{A11173C6-D6C9-43F6-9862-E6437CF639C9}" destId="{F26F8BFB-7073-42E1-9D48-B7D82A180701}" srcOrd="8" destOrd="0" presId="urn:microsoft.com/office/officeart/2005/8/layout/pyramid2"/>
    <dgm:cxn modelId="{85D3240F-11FF-40DD-99ED-15538B7E18AE}" type="presParOf" srcId="{A11173C6-D6C9-43F6-9862-E6437CF639C9}" destId="{AEA70694-6A34-48D0-A0BA-147FA96B4070}" srcOrd="9" destOrd="0" presId="urn:microsoft.com/office/officeart/2005/8/layout/pyramid2"/>
    <dgm:cxn modelId="{19090BAF-F681-4518-AF14-FB263DBAEC7B}" type="presParOf" srcId="{A11173C6-D6C9-43F6-9862-E6437CF639C9}" destId="{84B37999-9B7A-4204-879E-7D8E38B66721}" srcOrd="10" destOrd="0" presId="urn:microsoft.com/office/officeart/2005/8/layout/pyramid2"/>
    <dgm:cxn modelId="{42F7E225-21C4-48C7-8FA1-5126E7A1B7E7}" type="presParOf" srcId="{A11173C6-D6C9-43F6-9862-E6437CF639C9}" destId="{393397E5-3E32-4BB8-BAE8-A251CC85E407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B2C1EB6-4695-45C4-B9C6-0971445D0A23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A214D372-0578-4A77-940F-3676D30AEC8F}">
      <dgm:prSet phldrT="[Текст]" custT="1"/>
      <dgm:spPr/>
      <dgm:t>
        <a:bodyPr/>
        <a:lstStyle/>
        <a:p>
          <a:r>
            <a:rPr lang="ru-RU" sz="1050" b="1" smtClean="0"/>
            <a:t>1. Привлечение в ОО дополнительных ресурсов и обеспечение материально-технического развития образовательной организации. </a:t>
          </a:r>
          <a:endParaRPr lang="uk-UA" sz="1050" b="1"/>
        </a:p>
      </dgm:t>
    </dgm:pt>
    <dgm:pt modelId="{EE9FD158-9AB6-47CB-9B2D-6C1FE40111D7}" type="parTrans" cxnId="{405F6E9E-168F-4184-9F5B-5D5536AB8014}">
      <dgm:prSet/>
      <dgm:spPr/>
      <dgm:t>
        <a:bodyPr/>
        <a:lstStyle/>
        <a:p>
          <a:endParaRPr lang="uk-UA" sz="2800" b="1"/>
        </a:p>
      </dgm:t>
    </dgm:pt>
    <dgm:pt modelId="{2813E155-CCAD-47E0-8AFB-55B90E95439C}" type="sibTrans" cxnId="{405F6E9E-168F-4184-9F5B-5D5536AB8014}">
      <dgm:prSet/>
      <dgm:spPr/>
      <dgm:t>
        <a:bodyPr/>
        <a:lstStyle/>
        <a:p>
          <a:endParaRPr lang="uk-UA" sz="2800" b="1"/>
        </a:p>
      </dgm:t>
    </dgm:pt>
    <dgm:pt modelId="{E8B263F6-5418-4D08-A29C-E4712EA118EC}">
      <dgm:prSet custT="1"/>
      <dgm:spPr/>
      <dgm:t>
        <a:bodyPr/>
        <a:lstStyle/>
        <a:p>
          <a:r>
            <a:rPr lang="ru-RU" sz="1050" b="1" smtClean="0"/>
            <a:t>2. Удовлетворение актуальных образовательных запросов семьи и общества.</a:t>
          </a:r>
          <a:endParaRPr lang="uk-UA" sz="1050" b="1"/>
        </a:p>
      </dgm:t>
    </dgm:pt>
    <dgm:pt modelId="{EC7162FE-6C48-4516-8C45-48D7244300EF}" type="parTrans" cxnId="{5644CB93-498E-4252-B119-E864D90CDBC2}">
      <dgm:prSet/>
      <dgm:spPr/>
      <dgm:t>
        <a:bodyPr/>
        <a:lstStyle/>
        <a:p>
          <a:endParaRPr lang="uk-UA" sz="2800" b="1"/>
        </a:p>
      </dgm:t>
    </dgm:pt>
    <dgm:pt modelId="{B80492A2-D14D-42BB-86CD-E622CBD1F801}" type="sibTrans" cxnId="{5644CB93-498E-4252-B119-E864D90CDBC2}">
      <dgm:prSet/>
      <dgm:spPr/>
      <dgm:t>
        <a:bodyPr/>
        <a:lstStyle/>
        <a:p>
          <a:endParaRPr lang="uk-UA" sz="2800" b="1"/>
        </a:p>
      </dgm:t>
    </dgm:pt>
    <dgm:pt modelId="{69BDC3B0-BC3D-4849-ABF4-FA9DD442FD0D}">
      <dgm:prSet custT="1"/>
      <dgm:spPr/>
      <dgm:t>
        <a:bodyPr/>
        <a:lstStyle/>
        <a:p>
          <a:r>
            <a:rPr lang="ru-RU" sz="1050" b="1" smtClean="0"/>
            <a:t>3. Рост интереса и активности родителей, обучающихся, представителей общества к участию в управлении и помощи ОО.</a:t>
          </a:r>
          <a:endParaRPr lang="uk-UA" sz="1050" b="1"/>
        </a:p>
      </dgm:t>
    </dgm:pt>
    <dgm:pt modelId="{C201D94E-9C86-4502-B006-911FA4BDE459}" type="parTrans" cxnId="{E2AA68A3-15DB-4D70-90A9-D9E105ED1908}">
      <dgm:prSet/>
      <dgm:spPr/>
      <dgm:t>
        <a:bodyPr/>
        <a:lstStyle/>
        <a:p>
          <a:endParaRPr lang="uk-UA" sz="2800" b="1"/>
        </a:p>
      </dgm:t>
    </dgm:pt>
    <dgm:pt modelId="{7FA7071C-0707-4137-BFA8-DFD56AB92B2B}" type="sibTrans" cxnId="{E2AA68A3-15DB-4D70-90A9-D9E105ED1908}">
      <dgm:prSet/>
      <dgm:spPr/>
      <dgm:t>
        <a:bodyPr/>
        <a:lstStyle/>
        <a:p>
          <a:endParaRPr lang="uk-UA" sz="2800" b="1"/>
        </a:p>
      </dgm:t>
    </dgm:pt>
    <dgm:pt modelId="{CB5B49AB-A814-4B79-B9F0-DCB9F5828595}">
      <dgm:prSet custT="1"/>
      <dgm:spPr/>
      <dgm:t>
        <a:bodyPr/>
        <a:lstStyle/>
        <a:p>
          <a:r>
            <a:rPr lang="ru-RU" sz="1050" b="1" smtClean="0"/>
            <a:t>4. Разрешение возникающих конфликтных ситуаций между участниками образовательного процесса.</a:t>
          </a:r>
          <a:endParaRPr lang="uk-UA" sz="1050" b="1"/>
        </a:p>
      </dgm:t>
    </dgm:pt>
    <dgm:pt modelId="{51CE023A-009B-4267-8190-8C85CCB413EE}" type="parTrans" cxnId="{CE5DFD81-8737-4D73-BF49-240626048BB6}">
      <dgm:prSet/>
      <dgm:spPr/>
      <dgm:t>
        <a:bodyPr/>
        <a:lstStyle/>
        <a:p>
          <a:endParaRPr lang="uk-UA" sz="2800" b="1"/>
        </a:p>
      </dgm:t>
    </dgm:pt>
    <dgm:pt modelId="{A5AA537F-E65A-4B17-B5C2-C8ECBDB900C8}" type="sibTrans" cxnId="{CE5DFD81-8737-4D73-BF49-240626048BB6}">
      <dgm:prSet/>
      <dgm:spPr/>
      <dgm:t>
        <a:bodyPr/>
        <a:lstStyle/>
        <a:p>
          <a:endParaRPr lang="uk-UA" sz="2800" b="1"/>
        </a:p>
      </dgm:t>
    </dgm:pt>
    <dgm:pt modelId="{2E70F7EA-942B-4020-873B-627229E772EA}">
      <dgm:prSet custT="1"/>
      <dgm:spPr/>
      <dgm:t>
        <a:bodyPr/>
        <a:lstStyle/>
        <a:p>
          <a:r>
            <a:rPr lang="ru-RU" sz="1050" b="1" smtClean="0"/>
            <a:t>5. Принятие (повышение) ответственности общественности в отношении ОО.</a:t>
          </a:r>
          <a:endParaRPr lang="uk-UA" sz="1050" b="1"/>
        </a:p>
      </dgm:t>
    </dgm:pt>
    <dgm:pt modelId="{E58D5A81-178E-488E-BC04-A6CE073268C7}" type="parTrans" cxnId="{2A9119D7-F2B8-4273-9894-A30861EC54AB}">
      <dgm:prSet/>
      <dgm:spPr/>
      <dgm:t>
        <a:bodyPr/>
        <a:lstStyle/>
        <a:p>
          <a:endParaRPr lang="uk-UA" sz="2800" b="1"/>
        </a:p>
      </dgm:t>
    </dgm:pt>
    <dgm:pt modelId="{2221C71F-97EC-448A-9DCA-15A88AC3C937}" type="sibTrans" cxnId="{2A9119D7-F2B8-4273-9894-A30861EC54AB}">
      <dgm:prSet/>
      <dgm:spPr/>
      <dgm:t>
        <a:bodyPr/>
        <a:lstStyle/>
        <a:p>
          <a:endParaRPr lang="uk-UA" sz="2800" b="1"/>
        </a:p>
      </dgm:t>
    </dgm:pt>
    <dgm:pt modelId="{5AE3EA50-4446-4A76-8851-65ABB175D8D5}">
      <dgm:prSet custT="1"/>
      <dgm:spPr/>
      <dgm:t>
        <a:bodyPr/>
        <a:lstStyle/>
        <a:p>
          <a:r>
            <a:rPr lang="ru-RU" sz="1050" b="1" smtClean="0"/>
            <a:t>6. Рост качества образования как следствие влияния привлечения общественности к оценке и стимулированию качества образования.</a:t>
          </a:r>
          <a:endParaRPr lang="uk-UA" sz="1050" b="1"/>
        </a:p>
      </dgm:t>
    </dgm:pt>
    <dgm:pt modelId="{847173A1-A26C-4C4C-839A-54172DC39136}" type="parTrans" cxnId="{755C9516-4F48-4851-A76A-108F8B3EF12A}">
      <dgm:prSet/>
      <dgm:spPr/>
      <dgm:t>
        <a:bodyPr/>
        <a:lstStyle/>
        <a:p>
          <a:endParaRPr lang="uk-UA" sz="2800" b="1"/>
        </a:p>
      </dgm:t>
    </dgm:pt>
    <dgm:pt modelId="{BF8DC157-2A0E-4FB0-A957-7CC8AD9ED29F}" type="sibTrans" cxnId="{755C9516-4F48-4851-A76A-108F8B3EF12A}">
      <dgm:prSet/>
      <dgm:spPr/>
      <dgm:t>
        <a:bodyPr/>
        <a:lstStyle/>
        <a:p>
          <a:endParaRPr lang="uk-UA" sz="2800" b="1"/>
        </a:p>
      </dgm:t>
    </dgm:pt>
    <dgm:pt modelId="{B0C6E7A5-C000-4CCC-AD62-72DBC4F3C831}">
      <dgm:prSet custT="1"/>
      <dgm:spPr/>
      <dgm:t>
        <a:bodyPr/>
        <a:lstStyle/>
        <a:p>
          <a:r>
            <a:rPr lang="ru-RU" sz="1050" b="1" dirty="0" smtClean="0"/>
            <a:t>7. Повышение открытости системы ОО для преодоления корпоративно-профессиональной замкнутости системы в определении содержания образования, стандартов деятельности системы образования и оценке её результативности.</a:t>
          </a:r>
          <a:endParaRPr lang="uk-UA" sz="1050" b="1" dirty="0"/>
        </a:p>
      </dgm:t>
    </dgm:pt>
    <dgm:pt modelId="{7537FDD1-1882-41CA-A54E-918F28F1122E}" type="parTrans" cxnId="{BB0CCAA5-372D-4E62-A798-400EE720D58E}">
      <dgm:prSet/>
      <dgm:spPr/>
      <dgm:t>
        <a:bodyPr/>
        <a:lstStyle/>
        <a:p>
          <a:endParaRPr lang="uk-UA" sz="2800" b="1"/>
        </a:p>
      </dgm:t>
    </dgm:pt>
    <dgm:pt modelId="{A7F13945-1468-4B71-BC6B-E9D725A972AF}" type="sibTrans" cxnId="{BB0CCAA5-372D-4E62-A798-400EE720D58E}">
      <dgm:prSet/>
      <dgm:spPr/>
      <dgm:t>
        <a:bodyPr/>
        <a:lstStyle/>
        <a:p>
          <a:endParaRPr lang="uk-UA" sz="2800" b="1"/>
        </a:p>
      </dgm:t>
    </dgm:pt>
    <dgm:pt modelId="{E5DA9570-FCDB-4E0D-852C-D5126A43AF6D}" type="pres">
      <dgm:prSet presAssocID="{8B2C1EB6-4695-45C4-B9C6-0971445D0A23}" presName="linear" presStyleCnt="0">
        <dgm:presLayoutVars>
          <dgm:animLvl val="lvl"/>
          <dgm:resizeHandles val="exact"/>
        </dgm:presLayoutVars>
      </dgm:prSet>
      <dgm:spPr/>
    </dgm:pt>
    <dgm:pt modelId="{8EFA3A29-EC66-4AB0-9EF5-11BFE2DADB35}" type="pres">
      <dgm:prSet presAssocID="{A214D372-0578-4A77-940F-3676D30AEC8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40136E4-9684-442B-A630-29F27C6F4F0A}" type="pres">
      <dgm:prSet presAssocID="{2813E155-CCAD-47E0-8AFB-55B90E95439C}" presName="spacer" presStyleCnt="0"/>
      <dgm:spPr/>
    </dgm:pt>
    <dgm:pt modelId="{40270750-67C9-492A-95F9-8ABF66CEAE65}" type="pres">
      <dgm:prSet presAssocID="{E8B263F6-5418-4D08-A29C-E4712EA118E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AD843D8-60CA-4D19-AE45-83719C25D631}" type="pres">
      <dgm:prSet presAssocID="{B80492A2-D14D-42BB-86CD-E622CBD1F801}" presName="spacer" presStyleCnt="0"/>
      <dgm:spPr/>
    </dgm:pt>
    <dgm:pt modelId="{4E4BA19A-D74A-47C0-A3A4-4F8DFA6B50FB}" type="pres">
      <dgm:prSet presAssocID="{69BDC3B0-BC3D-4849-ABF4-FA9DD442FD0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0DCD6F6-C14D-4690-82F7-F5A758142761}" type="pres">
      <dgm:prSet presAssocID="{7FA7071C-0707-4137-BFA8-DFD56AB92B2B}" presName="spacer" presStyleCnt="0"/>
      <dgm:spPr/>
    </dgm:pt>
    <dgm:pt modelId="{FFE718E2-B796-441B-AB71-20C2AD4F2B18}" type="pres">
      <dgm:prSet presAssocID="{CB5B49AB-A814-4B79-B9F0-DCB9F582859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905FBFF-60CD-442A-8BF9-952723F55CC9}" type="pres">
      <dgm:prSet presAssocID="{A5AA537F-E65A-4B17-B5C2-C8ECBDB900C8}" presName="spacer" presStyleCnt="0"/>
      <dgm:spPr/>
    </dgm:pt>
    <dgm:pt modelId="{6237EEC4-4DAE-4DA5-B2BF-B1FA4CD1404E}" type="pres">
      <dgm:prSet presAssocID="{2E70F7EA-942B-4020-873B-627229E772E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B21401F-1BA0-4E55-A2F7-64929C95E8F1}" type="pres">
      <dgm:prSet presAssocID="{2221C71F-97EC-448A-9DCA-15A88AC3C937}" presName="spacer" presStyleCnt="0"/>
      <dgm:spPr/>
    </dgm:pt>
    <dgm:pt modelId="{902E9E93-EBF1-4EE5-8B3B-BBF4350C881E}" type="pres">
      <dgm:prSet presAssocID="{5AE3EA50-4446-4A76-8851-65ABB175D8D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6BC85DB-802D-41CD-B175-E59DB2F99C9B}" type="pres">
      <dgm:prSet presAssocID="{BF8DC157-2A0E-4FB0-A957-7CC8AD9ED29F}" presName="spacer" presStyleCnt="0"/>
      <dgm:spPr/>
    </dgm:pt>
    <dgm:pt modelId="{CB8BDC26-C6EC-41EF-972D-CD6F2D7E7D9D}" type="pres">
      <dgm:prSet presAssocID="{B0C6E7A5-C000-4CCC-AD62-72DBC4F3C83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930434B-B769-4ECD-A172-7C43DC84F0FD}" type="presOf" srcId="{8B2C1EB6-4695-45C4-B9C6-0971445D0A23}" destId="{E5DA9570-FCDB-4E0D-852C-D5126A43AF6D}" srcOrd="0" destOrd="0" presId="urn:microsoft.com/office/officeart/2005/8/layout/vList2"/>
    <dgm:cxn modelId="{4F70592F-8177-49AE-8639-056D031F1892}" type="presOf" srcId="{5AE3EA50-4446-4A76-8851-65ABB175D8D5}" destId="{902E9E93-EBF1-4EE5-8B3B-BBF4350C881E}" srcOrd="0" destOrd="0" presId="urn:microsoft.com/office/officeart/2005/8/layout/vList2"/>
    <dgm:cxn modelId="{01BF0695-3658-415A-A8DB-794B39AE7318}" type="presOf" srcId="{A214D372-0578-4A77-940F-3676D30AEC8F}" destId="{8EFA3A29-EC66-4AB0-9EF5-11BFE2DADB35}" srcOrd="0" destOrd="0" presId="urn:microsoft.com/office/officeart/2005/8/layout/vList2"/>
    <dgm:cxn modelId="{2A9119D7-F2B8-4273-9894-A30861EC54AB}" srcId="{8B2C1EB6-4695-45C4-B9C6-0971445D0A23}" destId="{2E70F7EA-942B-4020-873B-627229E772EA}" srcOrd="4" destOrd="0" parTransId="{E58D5A81-178E-488E-BC04-A6CE073268C7}" sibTransId="{2221C71F-97EC-448A-9DCA-15A88AC3C937}"/>
    <dgm:cxn modelId="{CE5DFD81-8737-4D73-BF49-240626048BB6}" srcId="{8B2C1EB6-4695-45C4-B9C6-0971445D0A23}" destId="{CB5B49AB-A814-4B79-B9F0-DCB9F5828595}" srcOrd="3" destOrd="0" parTransId="{51CE023A-009B-4267-8190-8C85CCB413EE}" sibTransId="{A5AA537F-E65A-4B17-B5C2-C8ECBDB900C8}"/>
    <dgm:cxn modelId="{755C9516-4F48-4851-A76A-108F8B3EF12A}" srcId="{8B2C1EB6-4695-45C4-B9C6-0971445D0A23}" destId="{5AE3EA50-4446-4A76-8851-65ABB175D8D5}" srcOrd="5" destOrd="0" parTransId="{847173A1-A26C-4C4C-839A-54172DC39136}" sibTransId="{BF8DC157-2A0E-4FB0-A957-7CC8AD9ED29F}"/>
    <dgm:cxn modelId="{BB0CCAA5-372D-4E62-A798-400EE720D58E}" srcId="{8B2C1EB6-4695-45C4-B9C6-0971445D0A23}" destId="{B0C6E7A5-C000-4CCC-AD62-72DBC4F3C831}" srcOrd="6" destOrd="0" parTransId="{7537FDD1-1882-41CA-A54E-918F28F1122E}" sibTransId="{A7F13945-1468-4B71-BC6B-E9D725A972AF}"/>
    <dgm:cxn modelId="{2B3C8652-5F2A-442B-99F9-2764CF7DD644}" type="presOf" srcId="{B0C6E7A5-C000-4CCC-AD62-72DBC4F3C831}" destId="{CB8BDC26-C6EC-41EF-972D-CD6F2D7E7D9D}" srcOrd="0" destOrd="0" presId="urn:microsoft.com/office/officeart/2005/8/layout/vList2"/>
    <dgm:cxn modelId="{4A6B4FBE-0AC2-4DFB-9152-4864CD034F71}" type="presOf" srcId="{CB5B49AB-A814-4B79-B9F0-DCB9F5828595}" destId="{FFE718E2-B796-441B-AB71-20C2AD4F2B18}" srcOrd="0" destOrd="0" presId="urn:microsoft.com/office/officeart/2005/8/layout/vList2"/>
    <dgm:cxn modelId="{5644CB93-498E-4252-B119-E864D90CDBC2}" srcId="{8B2C1EB6-4695-45C4-B9C6-0971445D0A23}" destId="{E8B263F6-5418-4D08-A29C-E4712EA118EC}" srcOrd="1" destOrd="0" parTransId="{EC7162FE-6C48-4516-8C45-48D7244300EF}" sibTransId="{B80492A2-D14D-42BB-86CD-E622CBD1F801}"/>
    <dgm:cxn modelId="{5DED4C5B-8162-41A7-8A35-25DC77A848C5}" type="presOf" srcId="{2E70F7EA-942B-4020-873B-627229E772EA}" destId="{6237EEC4-4DAE-4DA5-B2BF-B1FA4CD1404E}" srcOrd="0" destOrd="0" presId="urn:microsoft.com/office/officeart/2005/8/layout/vList2"/>
    <dgm:cxn modelId="{405F6E9E-168F-4184-9F5B-5D5536AB8014}" srcId="{8B2C1EB6-4695-45C4-B9C6-0971445D0A23}" destId="{A214D372-0578-4A77-940F-3676D30AEC8F}" srcOrd="0" destOrd="0" parTransId="{EE9FD158-9AB6-47CB-9B2D-6C1FE40111D7}" sibTransId="{2813E155-CCAD-47E0-8AFB-55B90E95439C}"/>
    <dgm:cxn modelId="{E2AA68A3-15DB-4D70-90A9-D9E105ED1908}" srcId="{8B2C1EB6-4695-45C4-B9C6-0971445D0A23}" destId="{69BDC3B0-BC3D-4849-ABF4-FA9DD442FD0D}" srcOrd="2" destOrd="0" parTransId="{C201D94E-9C86-4502-B006-911FA4BDE459}" sibTransId="{7FA7071C-0707-4137-BFA8-DFD56AB92B2B}"/>
    <dgm:cxn modelId="{BD9ECC36-8A67-47F0-A73B-68D80B739998}" type="presOf" srcId="{E8B263F6-5418-4D08-A29C-E4712EA118EC}" destId="{40270750-67C9-492A-95F9-8ABF66CEAE65}" srcOrd="0" destOrd="0" presId="urn:microsoft.com/office/officeart/2005/8/layout/vList2"/>
    <dgm:cxn modelId="{C0828C40-403D-4CEC-9FA5-7941697E803C}" type="presOf" srcId="{69BDC3B0-BC3D-4849-ABF4-FA9DD442FD0D}" destId="{4E4BA19A-D74A-47C0-A3A4-4F8DFA6B50FB}" srcOrd="0" destOrd="0" presId="urn:microsoft.com/office/officeart/2005/8/layout/vList2"/>
    <dgm:cxn modelId="{1A237CD0-39F7-4017-AD7B-0F0C75478454}" type="presParOf" srcId="{E5DA9570-FCDB-4E0D-852C-D5126A43AF6D}" destId="{8EFA3A29-EC66-4AB0-9EF5-11BFE2DADB35}" srcOrd="0" destOrd="0" presId="urn:microsoft.com/office/officeart/2005/8/layout/vList2"/>
    <dgm:cxn modelId="{43A4A185-DE46-4F3E-95F3-2D73D593CE1E}" type="presParOf" srcId="{E5DA9570-FCDB-4E0D-852C-D5126A43AF6D}" destId="{140136E4-9684-442B-A630-29F27C6F4F0A}" srcOrd="1" destOrd="0" presId="urn:microsoft.com/office/officeart/2005/8/layout/vList2"/>
    <dgm:cxn modelId="{26213E08-9424-4A05-AF4F-C46B63AACDEB}" type="presParOf" srcId="{E5DA9570-FCDB-4E0D-852C-D5126A43AF6D}" destId="{40270750-67C9-492A-95F9-8ABF66CEAE65}" srcOrd="2" destOrd="0" presId="urn:microsoft.com/office/officeart/2005/8/layout/vList2"/>
    <dgm:cxn modelId="{C6A781BC-85CF-408E-8D63-8CA94B8131C8}" type="presParOf" srcId="{E5DA9570-FCDB-4E0D-852C-D5126A43AF6D}" destId="{DAD843D8-60CA-4D19-AE45-83719C25D631}" srcOrd="3" destOrd="0" presId="urn:microsoft.com/office/officeart/2005/8/layout/vList2"/>
    <dgm:cxn modelId="{1D8F692E-C177-4181-AEA1-3042DC6A9C9A}" type="presParOf" srcId="{E5DA9570-FCDB-4E0D-852C-D5126A43AF6D}" destId="{4E4BA19A-D74A-47C0-A3A4-4F8DFA6B50FB}" srcOrd="4" destOrd="0" presId="urn:microsoft.com/office/officeart/2005/8/layout/vList2"/>
    <dgm:cxn modelId="{5DAB7BF2-822D-40B9-958E-F9D5D1C6DF85}" type="presParOf" srcId="{E5DA9570-FCDB-4E0D-852C-D5126A43AF6D}" destId="{80DCD6F6-C14D-4690-82F7-F5A758142761}" srcOrd="5" destOrd="0" presId="urn:microsoft.com/office/officeart/2005/8/layout/vList2"/>
    <dgm:cxn modelId="{690B8084-3EDE-41B7-9CDC-A45EFB36E12C}" type="presParOf" srcId="{E5DA9570-FCDB-4E0D-852C-D5126A43AF6D}" destId="{FFE718E2-B796-441B-AB71-20C2AD4F2B18}" srcOrd="6" destOrd="0" presId="urn:microsoft.com/office/officeart/2005/8/layout/vList2"/>
    <dgm:cxn modelId="{438A6F08-ED8D-4528-A62E-330B178B69FD}" type="presParOf" srcId="{E5DA9570-FCDB-4E0D-852C-D5126A43AF6D}" destId="{0905FBFF-60CD-442A-8BF9-952723F55CC9}" srcOrd="7" destOrd="0" presId="urn:microsoft.com/office/officeart/2005/8/layout/vList2"/>
    <dgm:cxn modelId="{F7CDCC49-56F2-4013-8785-75B4ADCBA183}" type="presParOf" srcId="{E5DA9570-FCDB-4E0D-852C-D5126A43AF6D}" destId="{6237EEC4-4DAE-4DA5-B2BF-B1FA4CD1404E}" srcOrd="8" destOrd="0" presId="urn:microsoft.com/office/officeart/2005/8/layout/vList2"/>
    <dgm:cxn modelId="{152E88E9-B44F-4680-9CE0-486E996B78BC}" type="presParOf" srcId="{E5DA9570-FCDB-4E0D-852C-D5126A43AF6D}" destId="{BB21401F-1BA0-4E55-A2F7-64929C95E8F1}" srcOrd="9" destOrd="0" presId="urn:microsoft.com/office/officeart/2005/8/layout/vList2"/>
    <dgm:cxn modelId="{6AFFE5C3-0FBE-43E5-848F-A7046038B303}" type="presParOf" srcId="{E5DA9570-FCDB-4E0D-852C-D5126A43AF6D}" destId="{902E9E93-EBF1-4EE5-8B3B-BBF4350C881E}" srcOrd="10" destOrd="0" presId="urn:microsoft.com/office/officeart/2005/8/layout/vList2"/>
    <dgm:cxn modelId="{A72D47F4-186E-42B7-9564-4FCE90211A3A}" type="presParOf" srcId="{E5DA9570-FCDB-4E0D-852C-D5126A43AF6D}" destId="{96BC85DB-802D-41CD-B175-E59DB2F99C9B}" srcOrd="11" destOrd="0" presId="urn:microsoft.com/office/officeart/2005/8/layout/vList2"/>
    <dgm:cxn modelId="{021E9C90-A610-403F-B66A-2EB816FB69D9}" type="presParOf" srcId="{E5DA9570-FCDB-4E0D-852C-D5126A43AF6D}" destId="{CB8BDC26-C6EC-41EF-972D-CD6F2D7E7D9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2B1F98-8397-43FD-A49C-56E9A9769DFF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810EF83-C95C-49A5-9B89-2C066AF4B4F8}">
      <dgm:prSet phldrT="[Текст]" custT="1"/>
      <dgm:spPr/>
      <dgm:t>
        <a:bodyPr/>
        <a:lstStyle/>
        <a:p>
          <a:r>
            <a:rPr lang="ru-RU" sz="1600" dirty="0" smtClean="0"/>
            <a:t>Цель проведения мониторингов</a:t>
          </a:r>
          <a:endParaRPr lang="uk-UA" sz="1600" dirty="0"/>
        </a:p>
      </dgm:t>
    </dgm:pt>
    <dgm:pt modelId="{9646A615-D2E9-4602-952C-71F4777319F5}" type="parTrans" cxnId="{EA644EA1-10D6-48D4-8C73-06F85316885A}">
      <dgm:prSet/>
      <dgm:spPr/>
      <dgm:t>
        <a:bodyPr/>
        <a:lstStyle/>
        <a:p>
          <a:endParaRPr lang="uk-UA"/>
        </a:p>
      </dgm:t>
    </dgm:pt>
    <dgm:pt modelId="{C7A61C1F-4921-4577-AE82-0EDE8266634C}" type="sibTrans" cxnId="{EA644EA1-10D6-48D4-8C73-06F85316885A}">
      <dgm:prSet/>
      <dgm:spPr/>
      <dgm:t>
        <a:bodyPr/>
        <a:lstStyle/>
        <a:p>
          <a:endParaRPr lang="uk-UA"/>
        </a:p>
      </dgm:t>
    </dgm:pt>
    <dgm:pt modelId="{A1E9C1E0-65E2-49BF-A4D7-48F5379C274E}">
      <dgm:prSet phldrT="[Текст]" custT="1"/>
      <dgm:spPr/>
      <dgm:t>
        <a:bodyPr/>
        <a:lstStyle/>
        <a:p>
          <a:r>
            <a:rPr lang="ru-RU" sz="1600" dirty="0" smtClean="0"/>
            <a:t>Задачи</a:t>
          </a:r>
          <a:endParaRPr lang="uk-UA" sz="1600" dirty="0"/>
        </a:p>
      </dgm:t>
    </dgm:pt>
    <dgm:pt modelId="{313FF04A-4427-4C75-99C9-8CBB4B944B17}" type="parTrans" cxnId="{C09B3A6A-0A9C-42A8-B5FC-00DC82DA4727}">
      <dgm:prSet/>
      <dgm:spPr/>
      <dgm:t>
        <a:bodyPr/>
        <a:lstStyle/>
        <a:p>
          <a:endParaRPr lang="uk-UA"/>
        </a:p>
      </dgm:t>
    </dgm:pt>
    <dgm:pt modelId="{A5A5C3B6-62DE-40EC-92B2-A59464FE4B08}" type="sibTrans" cxnId="{C09B3A6A-0A9C-42A8-B5FC-00DC82DA4727}">
      <dgm:prSet/>
      <dgm:spPr/>
      <dgm:t>
        <a:bodyPr/>
        <a:lstStyle/>
        <a:p>
          <a:endParaRPr lang="uk-UA"/>
        </a:p>
      </dgm:t>
    </dgm:pt>
    <dgm:pt modelId="{3D773A13-BE71-4D94-A600-0409D9F64808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получение объективной и достоверной информации об эффективности деятельности органов государственно-общественного управления образованием и системы оценки качества образования в регионе</a:t>
          </a:r>
          <a:endParaRPr lang="uk-UA" dirty="0"/>
        </a:p>
      </dgm:t>
    </dgm:pt>
    <dgm:pt modelId="{A0A863C1-C7B1-4ADA-B09E-954349D5DBB1}" type="parTrans" cxnId="{CA9C5EFE-94F5-4D13-9354-DF339616FD66}">
      <dgm:prSet/>
      <dgm:spPr/>
      <dgm:t>
        <a:bodyPr/>
        <a:lstStyle/>
        <a:p>
          <a:endParaRPr lang="uk-UA"/>
        </a:p>
      </dgm:t>
    </dgm:pt>
    <dgm:pt modelId="{652AA370-9452-4BED-B3A9-F8DC175D1383}" type="sibTrans" cxnId="{CA9C5EFE-94F5-4D13-9354-DF339616FD66}">
      <dgm:prSet/>
      <dgm:spPr/>
      <dgm:t>
        <a:bodyPr/>
        <a:lstStyle/>
        <a:p>
          <a:endParaRPr lang="uk-UA"/>
        </a:p>
      </dgm:t>
    </dgm:pt>
    <dgm:pt modelId="{0F80D464-3538-4197-A332-68E2F0729713}">
      <dgm:prSet phldrT="[Текст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организация и проведение сбора данных общественного мнения об оценке деятельности органов государственно-общественного управления образованием, обеспечения информационной открытости, оценки качества образования;</a:t>
          </a:r>
          <a:endParaRPr lang="uk-UA" dirty="0"/>
        </a:p>
      </dgm:t>
    </dgm:pt>
    <dgm:pt modelId="{7C3813C1-7015-45B9-B533-3A0071529F7B}" type="parTrans" cxnId="{983AA88E-B71D-439F-B9B0-BFD696FF6992}">
      <dgm:prSet/>
      <dgm:spPr/>
      <dgm:t>
        <a:bodyPr/>
        <a:lstStyle/>
        <a:p>
          <a:endParaRPr lang="uk-UA"/>
        </a:p>
      </dgm:t>
    </dgm:pt>
    <dgm:pt modelId="{952E9389-7178-4AD4-98A7-7AF13705417D}" type="sibTrans" cxnId="{983AA88E-B71D-439F-B9B0-BFD696FF6992}">
      <dgm:prSet/>
      <dgm:spPr/>
      <dgm:t>
        <a:bodyPr/>
        <a:lstStyle/>
        <a:p>
          <a:endParaRPr lang="uk-UA"/>
        </a:p>
      </dgm:t>
    </dgm:pt>
    <dgm:pt modelId="{FA1EA75B-C51A-489B-B840-63691B3933B1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обеспечение консультационной поддержки участников мониторингов;</a:t>
          </a:r>
          <a:endParaRPr lang="uk-UA" dirty="0"/>
        </a:p>
      </dgm:t>
    </dgm:pt>
    <dgm:pt modelId="{6783488B-B427-4467-B794-FD0DB9073A40}" type="parTrans" cxnId="{B1AC6D38-5E03-4930-A687-DCD95518BE7C}">
      <dgm:prSet/>
      <dgm:spPr/>
      <dgm:t>
        <a:bodyPr/>
        <a:lstStyle/>
        <a:p>
          <a:endParaRPr lang="uk-UA"/>
        </a:p>
      </dgm:t>
    </dgm:pt>
    <dgm:pt modelId="{E6468AE6-7C8E-442C-9741-FCFF25138381}" type="sibTrans" cxnId="{B1AC6D38-5E03-4930-A687-DCD95518BE7C}">
      <dgm:prSet/>
      <dgm:spPr/>
      <dgm:t>
        <a:bodyPr/>
        <a:lstStyle/>
        <a:p>
          <a:endParaRPr lang="uk-UA"/>
        </a:p>
      </dgm:t>
    </dgm:pt>
    <dgm:pt modelId="{58C72508-5E30-48C0-BA79-2BFAEEA95F2D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mtClean="0"/>
            <a:t>обработка и анализ полученной информации;</a:t>
          </a:r>
          <a:endParaRPr lang="uk-UA"/>
        </a:p>
      </dgm:t>
    </dgm:pt>
    <dgm:pt modelId="{BC1138C6-3222-4784-8A92-F35B2199C1FB}" type="parTrans" cxnId="{40679E35-836F-4254-9DA8-898E9E8655F6}">
      <dgm:prSet/>
      <dgm:spPr/>
      <dgm:t>
        <a:bodyPr/>
        <a:lstStyle/>
        <a:p>
          <a:endParaRPr lang="uk-UA"/>
        </a:p>
      </dgm:t>
    </dgm:pt>
    <dgm:pt modelId="{421C0C35-D34F-4F05-BBE3-0AA7669BC16C}" type="sibTrans" cxnId="{40679E35-836F-4254-9DA8-898E9E8655F6}">
      <dgm:prSet/>
      <dgm:spPr/>
      <dgm:t>
        <a:bodyPr/>
        <a:lstStyle/>
        <a:p>
          <a:endParaRPr lang="uk-UA"/>
        </a:p>
      </dgm:t>
    </dgm:pt>
    <dgm:pt modelId="{17404D26-A698-4DCE-8495-E11985568277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mtClean="0"/>
            <a:t>подготовка отчетной документации;</a:t>
          </a:r>
          <a:endParaRPr lang="uk-UA"/>
        </a:p>
      </dgm:t>
    </dgm:pt>
    <dgm:pt modelId="{A4D87355-AA45-4657-92D3-B14743C2565F}" type="parTrans" cxnId="{B91BA32A-2FE3-492E-BA25-0D0217C76145}">
      <dgm:prSet/>
      <dgm:spPr/>
      <dgm:t>
        <a:bodyPr/>
        <a:lstStyle/>
        <a:p>
          <a:endParaRPr lang="uk-UA"/>
        </a:p>
      </dgm:t>
    </dgm:pt>
    <dgm:pt modelId="{B9A3F529-A0A4-4DCE-8A4B-A2334365FC9E}" type="sibTrans" cxnId="{B91BA32A-2FE3-492E-BA25-0D0217C76145}">
      <dgm:prSet/>
      <dgm:spPr/>
      <dgm:t>
        <a:bodyPr/>
        <a:lstStyle/>
        <a:p>
          <a:endParaRPr lang="uk-UA"/>
        </a:p>
      </dgm:t>
    </dgm:pt>
    <dgm:pt modelId="{FF53C92B-0EE8-494F-AFBD-2A939643278E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mtClean="0"/>
            <a:t>подготовка аналитических материалов по результатам проведенных мониторингов;</a:t>
          </a:r>
          <a:endParaRPr lang="uk-UA"/>
        </a:p>
      </dgm:t>
    </dgm:pt>
    <dgm:pt modelId="{A565A7C9-474C-478D-B127-375CBBD02C65}" type="parTrans" cxnId="{F6BC5E60-32EC-4931-B1EB-C0FF2404B80B}">
      <dgm:prSet/>
      <dgm:spPr/>
      <dgm:t>
        <a:bodyPr/>
        <a:lstStyle/>
        <a:p>
          <a:endParaRPr lang="uk-UA"/>
        </a:p>
      </dgm:t>
    </dgm:pt>
    <dgm:pt modelId="{77FDDE7B-F38B-4C3F-B4B4-AC26E347DFDB}" type="sibTrans" cxnId="{F6BC5E60-32EC-4931-B1EB-C0FF2404B80B}">
      <dgm:prSet/>
      <dgm:spPr/>
      <dgm:t>
        <a:bodyPr/>
        <a:lstStyle/>
        <a:p>
          <a:endParaRPr lang="uk-UA"/>
        </a:p>
      </dgm:t>
    </dgm:pt>
    <dgm:pt modelId="{CAD71972-A326-40C9-AEFA-1825A5D58AC6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mtClean="0"/>
            <a:t>проведение экспертного семинара по обсуждению результатов мониторингов по оценке эффективности реализации мероприятий по развитию системы государственно-общественного управления образованием на региональном уровне.</a:t>
          </a:r>
          <a:endParaRPr lang="uk-UA"/>
        </a:p>
      </dgm:t>
    </dgm:pt>
    <dgm:pt modelId="{6BAE0F82-8E5D-497A-B823-60B739271164}" type="parTrans" cxnId="{3EEB5CCD-0008-47E6-828E-B31C8E6F2ACE}">
      <dgm:prSet/>
      <dgm:spPr/>
      <dgm:t>
        <a:bodyPr/>
        <a:lstStyle/>
        <a:p>
          <a:endParaRPr lang="uk-UA"/>
        </a:p>
      </dgm:t>
    </dgm:pt>
    <dgm:pt modelId="{78754B31-3308-400A-B70D-3F7DF352AECA}" type="sibTrans" cxnId="{3EEB5CCD-0008-47E6-828E-B31C8E6F2ACE}">
      <dgm:prSet/>
      <dgm:spPr/>
      <dgm:t>
        <a:bodyPr/>
        <a:lstStyle/>
        <a:p>
          <a:endParaRPr lang="uk-UA"/>
        </a:p>
      </dgm:t>
    </dgm:pt>
    <dgm:pt modelId="{AEF3E96E-0063-49A6-9DB6-C7F67DBC2FB2}" type="pres">
      <dgm:prSet presAssocID="{102B1F98-8397-43FD-A49C-56E9A9769D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BE5014-FAF2-48D3-87D1-C72DFF62EE80}" type="pres">
      <dgm:prSet presAssocID="{C810EF83-C95C-49A5-9B89-2C066AF4B4F8}" presName="parentLin" presStyleCnt="0"/>
      <dgm:spPr/>
      <dgm:t>
        <a:bodyPr/>
        <a:lstStyle/>
        <a:p>
          <a:endParaRPr lang="uk-UA"/>
        </a:p>
      </dgm:t>
    </dgm:pt>
    <dgm:pt modelId="{39B18FB0-AD4A-4BD1-979A-FC465A81BA73}" type="pres">
      <dgm:prSet presAssocID="{C810EF83-C95C-49A5-9B89-2C066AF4B4F8}" presName="parentLeftMargin" presStyleLbl="node1" presStyleIdx="0" presStyleCnt="2"/>
      <dgm:spPr/>
      <dgm:t>
        <a:bodyPr/>
        <a:lstStyle/>
        <a:p>
          <a:endParaRPr lang="uk-UA"/>
        </a:p>
      </dgm:t>
    </dgm:pt>
    <dgm:pt modelId="{EDE1D66E-2171-4CF7-AD52-78C7BCF12B83}" type="pres">
      <dgm:prSet presAssocID="{C810EF83-C95C-49A5-9B89-2C066AF4B4F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49A07A-533D-4F0E-A77C-FED97F2A2392}" type="pres">
      <dgm:prSet presAssocID="{C810EF83-C95C-49A5-9B89-2C066AF4B4F8}" presName="negativeSpace" presStyleCnt="0"/>
      <dgm:spPr/>
      <dgm:t>
        <a:bodyPr/>
        <a:lstStyle/>
        <a:p>
          <a:endParaRPr lang="uk-UA"/>
        </a:p>
      </dgm:t>
    </dgm:pt>
    <dgm:pt modelId="{AF56C78A-5379-402A-B4E8-2A257F55ECFA}" type="pres">
      <dgm:prSet presAssocID="{C810EF83-C95C-49A5-9B89-2C066AF4B4F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0AC190-B465-48B7-9E76-0348198E313C}" type="pres">
      <dgm:prSet presAssocID="{C7A61C1F-4921-4577-AE82-0EDE8266634C}" presName="spaceBetweenRectangles" presStyleCnt="0"/>
      <dgm:spPr/>
      <dgm:t>
        <a:bodyPr/>
        <a:lstStyle/>
        <a:p>
          <a:endParaRPr lang="uk-UA"/>
        </a:p>
      </dgm:t>
    </dgm:pt>
    <dgm:pt modelId="{426219C6-C670-4A0A-A252-561066A53D4E}" type="pres">
      <dgm:prSet presAssocID="{A1E9C1E0-65E2-49BF-A4D7-48F5379C274E}" presName="parentLin" presStyleCnt="0"/>
      <dgm:spPr/>
      <dgm:t>
        <a:bodyPr/>
        <a:lstStyle/>
        <a:p>
          <a:endParaRPr lang="uk-UA"/>
        </a:p>
      </dgm:t>
    </dgm:pt>
    <dgm:pt modelId="{31A15E50-C371-4147-9580-5432C39479E7}" type="pres">
      <dgm:prSet presAssocID="{A1E9C1E0-65E2-49BF-A4D7-48F5379C274E}" presName="parentLeftMargin" presStyleLbl="node1" presStyleIdx="0" presStyleCnt="2"/>
      <dgm:spPr/>
      <dgm:t>
        <a:bodyPr/>
        <a:lstStyle/>
        <a:p>
          <a:endParaRPr lang="uk-UA"/>
        </a:p>
      </dgm:t>
    </dgm:pt>
    <dgm:pt modelId="{BDC284C6-FA13-461D-8F07-10FA52896C26}" type="pres">
      <dgm:prSet presAssocID="{A1E9C1E0-65E2-49BF-A4D7-48F5379C27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069898-5521-49CC-8B44-EACBDEE48C0E}" type="pres">
      <dgm:prSet presAssocID="{A1E9C1E0-65E2-49BF-A4D7-48F5379C274E}" presName="negativeSpace" presStyleCnt="0"/>
      <dgm:spPr/>
      <dgm:t>
        <a:bodyPr/>
        <a:lstStyle/>
        <a:p>
          <a:endParaRPr lang="uk-UA"/>
        </a:p>
      </dgm:t>
    </dgm:pt>
    <dgm:pt modelId="{DC3705C3-4D18-4D6F-BA7F-061BECBE1D2D}" type="pres">
      <dgm:prSet presAssocID="{A1E9C1E0-65E2-49BF-A4D7-48F5379C274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EEB5CCD-0008-47E6-828E-B31C8E6F2ACE}" srcId="{A1E9C1E0-65E2-49BF-A4D7-48F5379C274E}" destId="{CAD71972-A326-40C9-AEFA-1825A5D58AC6}" srcOrd="5" destOrd="0" parTransId="{6BAE0F82-8E5D-497A-B823-60B739271164}" sibTransId="{78754B31-3308-400A-B70D-3F7DF352AECA}"/>
    <dgm:cxn modelId="{DF80AE65-8038-4172-BAFB-7E1819450CD8}" type="presOf" srcId="{102B1F98-8397-43FD-A49C-56E9A9769DFF}" destId="{AEF3E96E-0063-49A6-9DB6-C7F67DBC2FB2}" srcOrd="0" destOrd="0" presId="urn:microsoft.com/office/officeart/2005/8/layout/list1"/>
    <dgm:cxn modelId="{95DA03E1-506C-40BD-BB5B-CF0A6F5A1770}" type="presOf" srcId="{0F80D464-3538-4197-A332-68E2F0729713}" destId="{DC3705C3-4D18-4D6F-BA7F-061BECBE1D2D}" srcOrd="0" destOrd="0" presId="urn:microsoft.com/office/officeart/2005/8/layout/list1"/>
    <dgm:cxn modelId="{F6BC5E60-32EC-4931-B1EB-C0FF2404B80B}" srcId="{A1E9C1E0-65E2-49BF-A4D7-48F5379C274E}" destId="{FF53C92B-0EE8-494F-AFBD-2A939643278E}" srcOrd="4" destOrd="0" parTransId="{A565A7C9-474C-478D-B127-375CBBD02C65}" sibTransId="{77FDDE7B-F38B-4C3F-B4B4-AC26E347DFDB}"/>
    <dgm:cxn modelId="{B1AC6D38-5E03-4930-A687-DCD95518BE7C}" srcId="{A1E9C1E0-65E2-49BF-A4D7-48F5379C274E}" destId="{FA1EA75B-C51A-489B-B840-63691B3933B1}" srcOrd="1" destOrd="0" parTransId="{6783488B-B427-4467-B794-FD0DB9073A40}" sibTransId="{E6468AE6-7C8E-442C-9741-FCFF25138381}"/>
    <dgm:cxn modelId="{983AA88E-B71D-439F-B9B0-BFD696FF6992}" srcId="{A1E9C1E0-65E2-49BF-A4D7-48F5379C274E}" destId="{0F80D464-3538-4197-A332-68E2F0729713}" srcOrd="0" destOrd="0" parTransId="{7C3813C1-7015-45B9-B533-3A0071529F7B}" sibTransId="{952E9389-7178-4AD4-98A7-7AF13705417D}"/>
    <dgm:cxn modelId="{8461F0F4-C2EE-44B7-9D3F-BB299898E4BB}" type="presOf" srcId="{A1E9C1E0-65E2-49BF-A4D7-48F5379C274E}" destId="{31A15E50-C371-4147-9580-5432C39479E7}" srcOrd="0" destOrd="0" presId="urn:microsoft.com/office/officeart/2005/8/layout/list1"/>
    <dgm:cxn modelId="{546FF4CD-D5BC-4EF5-A37A-BCF933CCE5F1}" type="presOf" srcId="{A1E9C1E0-65E2-49BF-A4D7-48F5379C274E}" destId="{BDC284C6-FA13-461D-8F07-10FA52896C26}" srcOrd="1" destOrd="0" presId="urn:microsoft.com/office/officeart/2005/8/layout/list1"/>
    <dgm:cxn modelId="{B91BA32A-2FE3-492E-BA25-0D0217C76145}" srcId="{A1E9C1E0-65E2-49BF-A4D7-48F5379C274E}" destId="{17404D26-A698-4DCE-8495-E11985568277}" srcOrd="3" destOrd="0" parTransId="{A4D87355-AA45-4657-92D3-B14743C2565F}" sibTransId="{B9A3F529-A0A4-4DCE-8A4B-A2334365FC9E}"/>
    <dgm:cxn modelId="{47BCE221-0A2F-4853-9A04-D4BA97D71C4C}" type="presOf" srcId="{CAD71972-A326-40C9-AEFA-1825A5D58AC6}" destId="{DC3705C3-4D18-4D6F-BA7F-061BECBE1D2D}" srcOrd="0" destOrd="5" presId="urn:microsoft.com/office/officeart/2005/8/layout/list1"/>
    <dgm:cxn modelId="{6ED26FB0-38BC-4069-A9BB-61F86EF42194}" type="presOf" srcId="{FF53C92B-0EE8-494F-AFBD-2A939643278E}" destId="{DC3705C3-4D18-4D6F-BA7F-061BECBE1D2D}" srcOrd="0" destOrd="4" presId="urn:microsoft.com/office/officeart/2005/8/layout/list1"/>
    <dgm:cxn modelId="{EA644EA1-10D6-48D4-8C73-06F85316885A}" srcId="{102B1F98-8397-43FD-A49C-56E9A9769DFF}" destId="{C810EF83-C95C-49A5-9B89-2C066AF4B4F8}" srcOrd="0" destOrd="0" parTransId="{9646A615-D2E9-4602-952C-71F4777319F5}" sibTransId="{C7A61C1F-4921-4577-AE82-0EDE8266634C}"/>
    <dgm:cxn modelId="{9F99EFB1-63E4-4D46-8ACB-BAB9ECBAB549}" type="presOf" srcId="{C810EF83-C95C-49A5-9B89-2C066AF4B4F8}" destId="{EDE1D66E-2171-4CF7-AD52-78C7BCF12B83}" srcOrd="1" destOrd="0" presId="urn:microsoft.com/office/officeart/2005/8/layout/list1"/>
    <dgm:cxn modelId="{A6E351E2-9920-496E-B9D3-9B3606EC486F}" type="presOf" srcId="{17404D26-A698-4DCE-8495-E11985568277}" destId="{DC3705C3-4D18-4D6F-BA7F-061BECBE1D2D}" srcOrd="0" destOrd="3" presId="urn:microsoft.com/office/officeart/2005/8/layout/list1"/>
    <dgm:cxn modelId="{C09B3A6A-0A9C-42A8-B5FC-00DC82DA4727}" srcId="{102B1F98-8397-43FD-A49C-56E9A9769DFF}" destId="{A1E9C1E0-65E2-49BF-A4D7-48F5379C274E}" srcOrd="1" destOrd="0" parTransId="{313FF04A-4427-4C75-99C9-8CBB4B944B17}" sibTransId="{A5A5C3B6-62DE-40EC-92B2-A59464FE4B08}"/>
    <dgm:cxn modelId="{CA9C5EFE-94F5-4D13-9354-DF339616FD66}" srcId="{C810EF83-C95C-49A5-9B89-2C066AF4B4F8}" destId="{3D773A13-BE71-4D94-A600-0409D9F64808}" srcOrd="0" destOrd="0" parTransId="{A0A863C1-C7B1-4ADA-B09E-954349D5DBB1}" sibTransId="{652AA370-9452-4BED-B3A9-F8DC175D1383}"/>
    <dgm:cxn modelId="{5AC35A31-893F-4999-9762-2EF721B6C4C6}" type="presOf" srcId="{58C72508-5E30-48C0-BA79-2BFAEEA95F2D}" destId="{DC3705C3-4D18-4D6F-BA7F-061BECBE1D2D}" srcOrd="0" destOrd="2" presId="urn:microsoft.com/office/officeart/2005/8/layout/list1"/>
    <dgm:cxn modelId="{9ADA44F7-78B2-4594-996B-6B35D91F2E60}" type="presOf" srcId="{3D773A13-BE71-4D94-A600-0409D9F64808}" destId="{AF56C78A-5379-402A-B4E8-2A257F55ECFA}" srcOrd="0" destOrd="0" presId="urn:microsoft.com/office/officeart/2005/8/layout/list1"/>
    <dgm:cxn modelId="{73AD8BBB-976E-4A4A-8C99-B5E9DD0E2D9C}" type="presOf" srcId="{FA1EA75B-C51A-489B-B840-63691B3933B1}" destId="{DC3705C3-4D18-4D6F-BA7F-061BECBE1D2D}" srcOrd="0" destOrd="1" presId="urn:microsoft.com/office/officeart/2005/8/layout/list1"/>
    <dgm:cxn modelId="{40679E35-836F-4254-9DA8-898E9E8655F6}" srcId="{A1E9C1E0-65E2-49BF-A4D7-48F5379C274E}" destId="{58C72508-5E30-48C0-BA79-2BFAEEA95F2D}" srcOrd="2" destOrd="0" parTransId="{BC1138C6-3222-4784-8A92-F35B2199C1FB}" sibTransId="{421C0C35-D34F-4F05-BBE3-0AA7669BC16C}"/>
    <dgm:cxn modelId="{A0F4CA1C-71C2-454A-9B0B-E6CC3C6D3D4A}" type="presOf" srcId="{C810EF83-C95C-49A5-9B89-2C066AF4B4F8}" destId="{39B18FB0-AD4A-4BD1-979A-FC465A81BA73}" srcOrd="0" destOrd="0" presId="urn:microsoft.com/office/officeart/2005/8/layout/list1"/>
    <dgm:cxn modelId="{DCE1A52B-F3D9-418E-A8A1-80BF8B766CF1}" type="presParOf" srcId="{AEF3E96E-0063-49A6-9DB6-C7F67DBC2FB2}" destId="{81BE5014-FAF2-48D3-87D1-C72DFF62EE80}" srcOrd="0" destOrd="0" presId="urn:microsoft.com/office/officeart/2005/8/layout/list1"/>
    <dgm:cxn modelId="{13E907DA-D8D1-4F0A-9340-8E1A69AFAF97}" type="presParOf" srcId="{81BE5014-FAF2-48D3-87D1-C72DFF62EE80}" destId="{39B18FB0-AD4A-4BD1-979A-FC465A81BA73}" srcOrd="0" destOrd="0" presId="urn:microsoft.com/office/officeart/2005/8/layout/list1"/>
    <dgm:cxn modelId="{DB7530A9-34F9-4519-B4F5-C5CB91D823BE}" type="presParOf" srcId="{81BE5014-FAF2-48D3-87D1-C72DFF62EE80}" destId="{EDE1D66E-2171-4CF7-AD52-78C7BCF12B83}" srcOrd="1" destOrd="0" presId="urn:microsoft.com/office/officeart/2005/8/layout/list1"/>
    <dgm:cxn modelId="{451A30BC-4C8C-4F38-9AE1-97AF31421E8F}" type="presParOf" srcId="{AEF3E96E-0063-49A6-9DB6-C7F67DBC2FB2}" destId="{8649A07A-533D-4F0E-A77C-FED97F2A2392}" srcOrd="1" destOrd="0" presId="urn:microsoft.com/office/officeart/2005/8/layout/list1"/>
    <dgm:cxn modelId="{06B5901A-8601-4FCF-A25F-3DC41DA038C8}" type="presParOf" srcId="{AEF3E96E-0063-49A6-9DB6-C7F67DBC2FB2}" destId="{AF56C78A-5379-402A-B4E8-2A257F55ECFA}" srcOrd="2" destOrd="0" presId="urn:microsoft.com/office/officeart/2005/8/layout/list1"/>
    <dgm:cxn modelId="{BFE0DB90-6349-4A39-86E8-B54A3F2D35B7}" type="presParOf" srcId="{AEF3E96E-0063-49A6-9DB6-C7F67DBC2FB2}" destId="{930AC190-B465-48B7-9E76-0348198E313C}" srcOrd="3" destOrd="0" presId="urn:microsoft.com/office/officeart/2005/8/layout/list1"/>
    <dgm:cxn modelId="{53226835-27D0-4607-985C-973F0DD4B584}" type="presParOf" srcId="{AEF3E96E-0063-49A6-9DB6-C7F67DBC2FB2}" destId="{426219C6-C670-4A0A-A252-561066A53D4E}" srcOrd="4" destOrd="0" presId="urn:microsoft.com/office/officeart/2005/8/layout/list1"/>
    <dgm:cxn modelId="{38BC4849-A1A1-4E6B-A8D0-5C24552765B6}" type="presParOf" srcId="{426219C6-C670-4A0A-A252-561066A53D4E}" destId="{31A15E50-C371-4147-9580-5432C39479E7}" srcOrd="0" destOrd="0" presId="urn:microsoft.com/office/officeart/2005/8/layout/list1"/>
    <dgm:cxn modelId="{15E40EBB-6FA1-4DCC-8BBF-DE1CA20C5CCA}" type="presParOf" srcId="{426219C6-C670-4A0A-A252-561066A53D4E}" destId="{BDC284C6-FA13-461D-8F07-10FA52896C26}" srcOrd="1" destOrd="0" presId="urn:microsoft.com/office/officeart/2005/8/layout/list1"/>
    <dgm:cxn modelId="{9ADDEE1C-946D-43EA-A273-09551141A5BF}" type="presParOf" srcId="{AEF3E96E-0063-49A6-9DB6-C7F67DBC2FB2}" destId="{C1069898-5521-49CC-8B44-EACBDEE48C0E}" srcOrd="5" destOrd="0" presId="urn:microsoft.com/office/officeart/2005/8/layout/list1"/>
    <dgm:cxn modelId="{1B9E8E48-95C0-4D90-BC42-4A58B75B6794}" type="presParOf" srcId="{AEF3E96E-0063-49A6-9DB6-C7F67DBC2FB2}" destId="{DC3705C3-4D18-4D6F-BA7F-061BECBE1D2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81698F-98DC-4641-B6FF-E1B40A15C1A7}" type="doc">
      <dgm:prSet loTypeId="urn:microsoft.com/office/officeart/2005/8/layout/vList3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19D4624A-4404-48BC-9F5F-B26688B65B1F}">
      <dgm:prSet phldrT="[Текст]"/>
      <dgm:spPr/>
      <dgm:t>
        <a:bodyPr/>
        <a:lstStyle/>
        <a:p>
          <a:r>
            <a:rPr lang="ru-RU" dirty="0" smtClean="0"/>
            <a:t>1. Проведение масштабных социологических исследований с всероссийским охватом (все федеральные округа, все субъекты Российской Федерации).</a:t>
          </a:r>
          <a:endParaRPr lang="uk-UA" dirty="0"/>
        </a:p>
      </dgm:t>
    </dgm:pt>
    <dgm:pt modelId="{0E2A7415-6F87-4D77-B3E4-D05E7983BFB0}" type="parTrans" cxnId="{0CB2D043-C7EB-457D-ADD2-2347E610BD35}">
      <dgm:prSet/>
      <dgm:spPr/>
      <dgm:t>
        <a:bodyPr/>
        <a:lstStyle/>
        <a:p>
          <a:endParaRPr lang="uk-UA"/>
        </a:p>
      </dgm:t>
    </dgm:pt>
    <dgm:pt modelId="{18FA867D-2148-4DFB-97C4-F36BDC670283}" type="sibTrans" cxnId="{0CB2D043-C7EB-457D-ADD2-2347E610BD35}">
      <dgm:prSet/>
      <dgm:spPr/>
      <dgm:t>
        <a:bodyPr/>
        <a:lstStyle/>
        <a:p>
          <a:endParaRPr lang="uk-UA"/>
        </a:p>
      </dgm:t>
    </dgm:pt>
    <dgm:pt modelId="{19DA3035-9976-4E8A-968A-C0FB472D47B6}">
      <dgm:prSet/>
      <dgm:spPr/>
      <dgm:t>
        <a:bodyPr/>
        <a:lstStyle/>
        <a:p>
          <a:r>
            <a:rPr lang="ru-RU" smtClean="0"/>
            <a:t>2. Обеспечение всесторонности социологических исследований – привлечение к исследованиям различных категорий респондентов.</a:t>
          </a:r>
          <a:endParaRPr lang="uk-UA"/>
        </a:p>
      </dgm:t>
    </dgm:pt>
    <dgm:pt modelId="{BC5433DE-F9DB-406A-A7B7-18465F637CB0}" type="parTrans" cxnId="{731134FF-CD25-4BFF-B89A-344F8B1B280C}">
      <dgm:prSet/>
      <dgm:spPr/>
      <dgm:t>
        <a:bodyPr/>
        <a:lstStyle/>
        <a:p>
          <a:endParaRPr lang="uk-UA"/>
        </a:p>
      </dgm:t>
    </dgm:pt>
    <dgm:pt modelId="{D2143A29-0414-4343-8860-548955AEDADB}" type="sibTrans" cxnId="{731134FF-CD25-4BFF-B89A-344F8B1B280C}">
      <dgm:prSet/>
      <dgm:spPr/>
      <dgm:t>
        <a:bodyPr/>
        <a:lstStyle/>
        <a:p>
          <a:endParaRPr lang="uk-UA"/>
        </a:p>
      </dgm:t>
    </dgm:pt>
    <dgm:pt modelId="{3EFCB7EC-ED67-4E8B-AB12-E7B78FFA7574}">
      <dgm:prSet/>
      <dgm:spPr/>
      <dgm:t>
        <a:bodyPr/>
        <a:lstStyle/>
        <a:p>
          <a:r>
            <a:rPr lang="ru-RU" smtClean="0"/>
            <a:t>3. Использование в системе показателей мониторингов различные направления мониторингов, с одной стороны, и общественный характер проводимых исследований, с другой. Ориентация при проведении мониторинга на сбор мнения и оценок общественности.</a:t>
          </a:r>
          <a:endParaRPr lang="uk-UA"/>
        </a:p>
      </dgm:t>
    </dgm:pt>
    <dgm:pt modelId="{37F39B92-2D2A-43BD-B517-4BD80D115CCC}" type="parTrans" cxnId="{22D1CBD7-976B-4FDE-A85F-C0186CB97B00}">
      <dgm:prSet/>
      <dgm:spPr/>
      <dgm:t>
        <a:bodyPr/>
        <a:lstStyle/>
        <a:p>
          <a:endParaRPr lang="uk-UA"/>
        </a:p>
      </dgm:t>
    </dgm:pt>
    <dgm:pt modelId="{72FFEC6C-D735-4EBB-B7D0-D69F80456255}" type="sibTrans" cxnId="{22D1CBD7-976B-4FDE-A85F-C0186CB97B00}">
      <dgm:prSet/>
      <dgm:spPr/>
      <dgm:t>
        <a:bodyPr/>
        <a:lstStyle/>
        <a:p>
          <a:endParaRPr lang="uk-UA"/>
        </a:p>
      </dgm:t>
    </dgm:pt>
    <dgm:pt modelId="{7957C46A-078D-454D-96E1-61CA54490CBB}">
      <dgm:prSet/>
      <dgm:spPr/>
      <dgm:t>
        <a:bodyPr/>
        <a:lstStyle/>
        <a:p>
          <a:r>
            <a:rPr lang="ru-RU" dirty="0" smtClean="0"/>
            <a:t>4. Обеспечение применения современных методов социологических исследований, в том числе использование информационно-коммуникационных технологий при информировании респондентов, сборе данных и их обработке и анализе.</a:t>
          </a:r>
          <a:endParaRPr lang="uk-UA" dirty="0"/>
        </a:p>
      </dgm:t>
    </dgm:pt>
    <dgm:pt modelId="{61B14A10-7042-42C7-BF03-482A2E58FFE5}" type="parTrans" cxnId="{310B0962-94E2-47BB-91AC-BAA3132BCF30}">
      <dgm:prSet/>
      <dgm:spPr/>
      <dgm:t>
        <a:bodyPr/>
        <a:lstStyle/>
        <a:p>
          <a:endParaRPr lang="uk-UA"/>
        </a:p>
      </dgm:t>
    </dgm:pt>
    <dgm:pt modelId="{ED663F55-653D-403A-AB39-031F905610DB}" type="sibTrans" cxnId="{310B0962-94E2-47BB-91AC-BAA3132BCF30}">
      <dgm:prSet/>
      <dgm:spPr/>
      <dgm:t>
        <a:bodyPr/>
        <a:lstStyle/>
        <a:p>
          <a:endParaRPr lang="uk-UA"/>
        </a:p>
      </dgm:t>
    </dgm:pt>
    <dgm:pt modelId="{82E6A2FC-4EB7-4734-BB70-534FF2F3A3EB}">
      <dgm:prSet/>
      <dgm:spPr/>
      <dgm:t>
        <a:bodyPr/>
        <a:lstStyle/>
        <a:p>
          <a:r>
            <a:rPr lang="ru-RU" dirty="0" smtClean="0"/>
            <a:t>5. Обеспечение доступности инструментария (опросных листов, анкет) для респондентов.</a:t>
          </a:r>
          <a:endParaRPr lang="uk-UA" dirty="0"/>
        </a:p>
      </dgm:t>
    </dgm:pt>
    <dgm:pt modelId="{BE9D916F-6A03-4B1A-9270-0FB2138D0ACA}" type="parTrans" cxnId="{B6C8CB24-13D6-43F0-A3C0-4641EB2B7FEB}">
      <dgm:prSet/>
      <dgm:spPr/>
      <dgm:t>
        <a:bodyPr/>
        <a:lstStyle/>
        <a:p>
          <a:endParaRPr lang="uk-UA"/>
        </a:p>
      </dgm:t>
    </dgm:pt>
    <dgm:pt modelId="{B0819254-B823-4291-9422-39B8B66FE484}" type="sibTrans" cxnId="{B6C8CB24-13D6-43F0-A3C0-4641EB2B7FEB}">
      <dgm:prSet/>
      <dgm:spPr/>
      <dgm:t>
        <a:bodyPr/>
        <a:lstStyle/>
        <a:p>
          <a:endParaRPr lang="uk-UA"/>
        </a:p>
      </dgm:t>
    </dgm:pt>
    <dgm:pt modelId="{60D33582-B344-4E94-8BE5-C8BA251568AC}" type="pres">
      <dgm:prSet presAssocID="{B981698F-98DC-4641-B6FF-E1B40A15C1A7}" presName="linearFlow" presStyleCnt="0">
        <dgm:presLayoutVars>
          <dgm:dir/>
          <dgm:resizeHandles val="exact"/>
        </dgm:presLayoutVars>
      </dgm:prSet>
      <dgm:spPr/>
    </dgm:pt>
    <dgm:pt modelId="{09E0CE20-BAE4-40E8-B64D-A090A37F6B70}" type="pres">
      <dgm:prSet presAssocID="{19D4624A-4404-48BC-9F5F-B26688B65B1F}" presName="composite" presStyleCnt="0"/>
      <dgm:spPr/>
    </dgm:pt>
    <dgm:pt modelId="{5E743F77-B12B-4928-9899-2095C9EECB8F}" type="pres">
      <dgm:prSet presAssocID="{19D4624A-4404-48BC-9F5F-B26688B65B1F}" presName="imgShp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E9E8F93-9ACA-4042-AA76-48ED3B6C41A2}" type="pres">
      <dgm:prSet presAssocID="{19D4624A-4404-48BC-9F5F-B26688B65B1F}" presName="txShp" presStyleLbl="node1" presStyleIdx="0" presStyleCnt="5">
        <dgm:presLayoutVars>
          <dgm:bulletEnabled val="1"/>
        </dgm:presLayoutVars>
      </dgm:prSet>
      <dgm:spPr/>
    </dgm:pt>
    <dgm:pt modelId="{64E93BB3-7535-4888-BC60-6FE4D6ED0BBF}" type="pres">
      <dgm:prSet presAssocID="{18FA867D-2148-4DFB-97C4-F36BDC670283}" presName="spacing" presStyleCnt="0"/>
      <dgm:spPr/>
    </dgm:pt>
    <dgm:pt modelId="{DA6EDC50-D486-4939-8D13-715992806BF0}" type="pres">
      <dgm:prSet presAssocID="{19DA3035-9976-4E8A-968A-C0FB472D47B6}" presName="composite" presStyleCnt="0"/>
      <dgm:spPr/>
    </dgm:pt>
    <dgm:pt modelId="{5F60B68A-74AA-4C0E-B2BC-6F8AEF593A30}" type="pres">
      <dgm:prSet presAssocID="{19DA3035-9976-4E8A-968A-C0FB472D47B6}" presName="imgShp" presStyleLbl="fgImgPlace1" presStyleIdx="1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8C62BC8-E8FC-494B-BBEF-29C8491819EC}" type="pres">
      <dgm:prSet presAssocID="{19DA3035-9976-4E8A-968A-C0FB472D47B6}" presName="txShp" presStyleLbl="node1" presStyleIdx="1" presStyleCnt="5">
        <dgm:presLayoutVars>
          <dgm:bulletEnabled val="1"/>
        </dgm:presLayoutVars>
      </dgm:prSet>
      <dgm:spPr/>
    </dgm:pt>
    <dgm:pt modelId="{5FE33D41-5244-4549-876F-153644CAE269}" type="pres">
      <dgm:prSet presAssocID="{D2143A29-0414-4343-8860-548955AEDADB}" presName="spacing" presStyleCnt="0"/>
      <dgm:spPr/>
    </dgm:pt>
    <dgm:pt modelId="{3D4B80A5-CEF7-4561-B53F-CFF9EF26F0D8}" type="pres">
      <dgm:prSet presAssocID="{3EFCB7EC-ED67-4E8B-AB12-E7B78FFA7574}" presName="composite" presStyleCnt="0"/>
      <dgm:spPr/>
    </dgm:pt>
    <dgm:pt modelId="{3481F707-85A3-49B5-A280-FC815F4C8DEB}" type="pres">
      <dgm:prSet presAssocID="{3EFCB7EC-ED67-4E8B-AB12-E7B78FFA7574}" presName="imgShp" presStyleLbl="fgImgPlace1" presStyleIdx="2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1965FD4E-D2AA-4CF9-863A-924B806C7620}" type="pres">
      <dgm:prSet presAssocID="{3EFCB7EC-ED67-4E8B-AB12-E7B78FFA7574}" presName="txShp" presStyleLbl="node1" presStyleIdx="2" presStyleCnt="5">
        <dgm:presLayoutVars>
          <dgm:bulletEnabled val="1"/>
        </dgm:presLayoutVars>
      </dgm:prSet>
      <dgm:spPr/>
    </dgm:pt>
    <dgm:pt modelId="{C57F4A59-EF3B-499A-8A2D-C624FAFBBC44}" type="pres">
      <dgm:prSet presAssocID="{72FFEC6C-D735-4EBB-B7D0-D69F80456255}" presName="spacing" presStyleCnt="0"/>
      <dgm:spPr/>
    </dgm:pt>
    <dgm:pt modelId="{A6198E8B-02AA-41BE-ABB2-AD929A49D61E}" type="pres">
      <dgm:prSet presAssocID="{7957C46A-078D-454D-96E1-61CA54490CBB}" presName="composite" presStyleCnt="0"/>
      <dgm:spPr/>
    </dgm:pt>
    <dgm:pt modelId="{3DD72C05-01CB-468A-84A7-C113FCF22C24}" type="pres">
      <dgm:prSet presAssocID="{7957C46A-078D-454D-96E1-61CA54490CBB}" presName="imgShp" presStyleLbl="fgImgPlace1" presStyleIdx="3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214830D-64AC-41FF-A6AB-C5D983F59943}" type="pres">
      <dgm:prSet presAssocID="{7957C46A-078D-454D-96E1-61CA54490CBB}" presName="txShp" presStyleLbl="node1" presStyleIdx="3" presStyleCnt="5">
        <dgm:presLayoutVars>
          <dgm:bulletEnabled val="1"/>
        </dgm:presLayoutVars>
      </dgm:prSet>
      <dgm:spPr/>
    </dgm:pt>
    <dgm:pt modelId="{079CEA14-9424-4D6E-B806-2C3471298DCA}" type="pres">
      <dgm:prSet presAssocID="{ED663F55-653D-403A-AB39-031F905610DB}" presName="spacing" presStyleCnt="0"/>
      <dgm:spPr/>
    </dgm:pt>
    <dgm:pt modelId="{4780125E-B075-493B-91B7-C0FB30DEFAD5}" type="pres">
      <dgm:prSet presAssocID="{82E6A2FC-4EB7-4734-BB70-534FF2F3A3EB}" presName="composite" presStyleCnt="0"/>
      <dgm:spPr/>
    </dgm:pt>
    <dgm:pt modelId="{54DF9CAE-4148-4DCE-B7F0-AC429A59185E}" type="pres">
      <dgm:prSet presAssocID="{82E6A2FC-4EB7-4734-BB70-534FF2F3A3EB}" presName="imgShp" presStyleLbl="fgImgPlace1" presStyleIdx="4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9AE2C8A-1BBD-4E7D-93E7-0C0809E3D8D7}" type="pres">
      <dgm:prSet presAssocID="{82E6A2FC-4EB7-4734-BB70-534FF2F3A3EB}" presName="txShp" presStyleLbl="node1" presStyleIdx="4" presStyleCnt="5">
        <dgm:presLayoutVars>
          <dgm:bulletEnabled val="1"/>
        </dgm:presLayoutVars>
      </dgm:prSet>
      <dgm:spPr/>
    </dgm:pt>
  </dgm:ptLst>
  <dgm:cxnLst>
    <dgm:cxn modelId="{77CFBC1D-D170-4FE9-9596-8EDBE4D52BA4}" type="presOf" srcId="{B981698F-98DC-4641-B6FF-E1B40A15C1A7}" destId="{60D33582-B344-4E94-8BE5-C8BA251568AC}" srcOrd="0" destOrd="0" presId="urn:microsoft.com/office/officeart/2005/8/layout/vList3"/>
    <dgm:cxn modelId="{34AD4D76-3F69-4C03-8475-17C115A64B27}" type="presOf" srcId="{19DA3035-9976-4E8A-968A-C0FB472D47B6}" destId="{38C62BC8-E8FC-494B-BBEF-29C8491819EC}" srcOrd="0" destOrd="0" presId="urn:microsoft.com/office/officeart/2005/8/layout/vList3"/>
    <dgm:cxn modelId="{B6C8CB24-13D6-43F0-A3C0-4641EB2B7FEB}" srcId="{B981698F-98DC-4641-B6FF-E1B40A15C1A7}" destId="{82E6A2FC-4EB7-4734-BB70-534FF2F3A3EB}" srcOrd="4" destOrd="0" parTransId="{BE9D916F-6A03-4B1A-9270-0FB2138D0ACA}" sibTransId="{B0819254-B823-4291-9422-39B8B66FE484}"/>
    <dgm:cxn modelId="{22D1CBD7-976B-4FDE-A85F-C0186CB97B00}" srcId="{B981698F-98DC-4641-B6FF-E1B40A15C1A7}" destId="{3EFCB7EC-ED67-4E8B-AB12-E7B78FFA7574}" srcOrd="2" destOrd="0" parTransId="{37F39B92-2D2A-43BD-B517-4BD80D115CCC}" sibTransId="{72FFEC6C-D735-4EBB-B7D0-D69F80456255}"/>
    <dgm:cxn modelId="{0CB2D043-C7EB-457D-ADD2-2347E610BD35}" srcId="{B981698F-98DC-4641-B6FF-E1B40A15C1A7}" destId="{19D4624A-4404-48BC-9F5F-B26688B65B1F}" srcOrd="0" destOrd="0" parTransId="{0E2A7415-6F87-4D77-B3E4-D05E7983BFB0}" sibTransId="{18FA867D-2148-4DFB-97C4-F36BDC670283}"/>
    <dgm:cxn modelId="{AFBA471E-261D-46AA-99C8-D3BD72914241}" type="presOf" srcId="{19D4624A-4404-48BC-9F5F-B26688B65B1F}" destId="{6E9E8F93-9ACA-4042-AA76-48ED3B6C41A2}" srcOrd="0" destOrd="0" presId="urn:microsoft.com/office/officeart/2005/8/layout/vList3"/>
    <dgm:cxn modelId="{2D127F35-586D-45B5-8D7E-900DE3AE24A5}" type="presOf" srcId="{82E6A2FC-4EB7-4734-BB70-534FF2F3A3EB}" destId="{B9AE2C8A-1BBD-4E7D-93E7-0C0809E3D8D7}" srcOrd="0" destOrd="0" presId="urn:microsoft.com/office/officeart/2005/8/layout/vList3"/>
    <dgm:cxn modelId="{310B0962-94E2-47BB-91AC-BAA3132BCF30}" srcId="{B981698F-98DC-4641-B6FF-E1B40A15C1A7}" destId="{7957C46A-078D-454D-96E1-61CA54490CBB}" srcOrd="3" destOrd="0" parTransId="{61B14A10-7042-42C7-BF03-482A2E58FFE5}" sibTransId="{ED663F55-653D-403A-AB39-031F905610DB}"/>
    <dgm:cxn modelId="{F3D0F55B-B125-469C-9693-F6ADDCC01D46}" type="presOf" srcId="{7957C46A-078D-454D-96E1-61CA54490CBB}" destId="{7214830D-64AC-41FF-A6AB-C5D983F59943}" srcOrd="0" destOrd="0" presId="urn:microsoft.com/office/officeart/2005/8/layout/vList3"/>
    <dgm:cxn modelId="{731134FF-CD25-4BFF-B89A-344F8B1B280C}" srcId="{B981698F-98DC-4641-B6FF-E1B40A15C1A7}" destId="{19DA3035-9976-4E8A-968A-C0FB472D47B6}" srcOrd="1" destOrd="0" parTransId="{BC5433DE-F9DB-406A-A7B7-18465F637CB0}" sibTransId="{D2143A29-0414-4343-8860-548955AEDADB}"/>
    <dgm:cxn modelId="{2771C341-0CC8-438E-B35F-34CDB8FED0A0}" type="presOf" srcId="{3EFCB7EC-ED67-4E8B-AB12-E7B78FFA7574}" destId="{1965FD4E-D2AA-4CF9-863A-924B806C7620}" srcOrd="0" destOrd="0" presId="urn:microsoft.com/office/officeart/2005/8/layout/vList3"/>
    <dgm:cxn modelId="{4CCF5CD5-2218-4775-8F89-E628F5DFBD1E}" type="presParOf" srcId="{60D33582-B344-4E94-8BE5-C8BA251568AC}" destId="{09E0CE20-BAE4-40E8-B64D-A090A37F6B70}" srcOrd="0" destOrd="0" presId="urn:microsoft.com/office/officeart/2005/8/layout/vList3"/>
    <dgm:cxn modelId="{A409BEBF-422E-4323-A8B9-357B104C19CF}" type="presParOf" srcId="{09E0CE20-BAE4-40E8-B64D-A090A37F6B70}" destId="{5E743F77-B12B-4928-9899-2095C9EECB8F}" srcOrd="0" destOrd="0" presId="urn:microsoft.com/office/officeart/2005/8/layout/vList3"/>
    <dgm:cxn modelId="{4385B269-D601-4BC0-AF52-265F11DCEB5C}" type="presParOf" srcId="{09E0CE20-BAE4-40E8-B64D-A090A37F6B70}" destId="{6E9E8F93-9ACA-4042-AA76-48ED3B6C41A2}" srcOrd="1" destOrd="0" presId="urn:microsoft.com/office/officeart/2005/8/layout/vList3"/>
    <dgm:cxn modelId="{FD47B636-8662-494B-84D3-EBEBDB106580}" type="presParOf" srcId="{60D33582-B344-4E94-8BE5-C8BA251568AC}" destId="{64E93BB3-7535-4888-BC60-6FE4D6ED0BBF}" srcOrd="1" destOrd="0" presId="urn:microsoft.com/office/officeart/2005/8/layout/vList3"/>
    <dgm:cxn modelId="{CC40F093-20BD-4081-ADF2-C761A6C5E2D7}" type="presParOf" srcId="{60D33582-B344-4E94-8BE5-C8BA251568AC}" destId="{DA6EDC50-D486-4939-8D13-715992806BF0}" srcOrd="2" destOrd="0" presId="urn:microsoft.com/office/officeart/2005/8/layout/vList3"/>
    <dgm:cxn modelId="{D69D85B8-05DF-4F5E-9E47-3D65385B97B8}" type="presParOf" srcId="{DA6EDC50-D486-4939-8D13-715992806BF0}" destId="{5F60B68A-74AA-4C0E-B2BC-6F8AEF593A30}" srcOrd="0" destOrd="0" presId="urn:microsoft.com/office/officeart/2005/8/layout/vList3"/>
    <dgm:cxn modelId="{B2C804A1-A149-4DE4-8421-C5787A36BB17}" type="presParOf" srcId="{DA6EDC50-D486-4939-8D13-715992806BF0}" destId="{38C62BC8-E8FC-494B-BBEF-29C8491819EC}" srcOrd="1" destOrd="0" presId="urn:microsoft.com/office/officeart/2005/8/layout/vList3"/>
    <dgm:cxn modelId="{CA188F6D-9433-4B4A-94F9-4F69964716E7}" type="presParOf" srcId="{60D33582-B344-4E94-8BE5-C8BA251568AC}" destId="{5FE33D41-5244-4549-876F-153644CAE269}" srcOrd="3" destOrd="0" presId="urn:microsoft.com/office/officeart/2005/8/layout/vList3"/>
    <dgm:cxn modelId="{59FEFB62-FF47-4DE2-9718-0C1085E1DDB2}" type="presParOf" srcId="{60D33582-B344-4E94-8BE5-C8BA251568AC}" destId="{3D4B80A5-CEF7-4561-B53F-CFF9EF26F0D8}" srcOrd="4" destOrd="0" presId="urn:microsoft.com/office/officeart/2005/8/layout/vList3"/>
    <dgm:cxn modelId="{3132B2A6-7A3C-40C5-A75B-7E9960561A3D}" type="presParOf" srcId="{3D4B80A5-CEF7-4561-B53F-CFF9EF26F0D8}" destId="{3481F707-85A3-49B5-A280-FC815F4C8DEB}" srcOrd="0" destOrd="0" presId="urn:microsoft.com/office/officeart/2005/8/layout/vList3"/>
    <dgm:cxn modelId="{424BB0EF-8223-4D76-B2B6-FC3985044782}" type="presParOf" srcId="{3D4B80A5-CEF7-4561-B53F-CFF9EF26F0D8}" destId="{1965FD4E-D2AA-4CF9-863A-924B806C7620}" srcOrd="1" destOrd="0" presId="urn:microsoft.com/office/officeart/2005/8/layout/vList3"/>
    <dgm:cxn modelId="{61207D37-01ED-46D0-9FC0-848AD3A9F309}" type="presParOf" srcId="{60D33582-B344-4E94-8BE5-C8BA251568AC}" destId="{C57F4A59-EF3B-499A-8A2D-C624FAFBBC44}" srcOrd="5" destOrd="0" presId="urn:microsoft.com/office/officeart/2005/8/layout/vList3"/>
    <dgm:cxn modelId="{9050A92B-2691-4807-9102-550A608DBF00}" type="presParOf" srcId="{60D33582-B344-4E94-8BE5-C8BA251568AC}" destId="{A6198E8B-02AA-41BE-ABB2-AD929A49D61E}" srcOrd="6" destOrd="0" presId="urn:microsoft.com/office/officeart/2005/8/layout/vList3"/>
    <dgm:cxn modelId="{85139F00-677B-4545-83C1-A59B57201F54}" type="presParOf" srcId="{A6198E8B-02AA-41BE-ABB2-AD929A49D61E}" destId="{3DD72C05-01CB-468A-84A7-C113FCF22C24}" srcOrd="0" destOrd="0" presId="urn:microsoft.com/office/officeart/2005/8/layout/vList3"/>
    <dgm:cxn modelId="{3C323F96-BC26-4FDA-9714-66BE8244172D}" type="presParOf" srcId="{A6198E8B-02AA-41BE-ABB2-AD929A49D61E}" destId="{7214830D-64AC-41FF-A6AB-C5D983F59943}" srcOrd="1" destOrd="0" presId="urn:microsoft.com/office/officeart/2005/8/layout/vList3"/>
    <dgm:cxn modelId="{FBFC796A-20FF-4DF3-B3CC-1D6EBB5C6911}" type="presParOf" srcId="{60D33582-B344-4E94-8BE5-C8BA251568AC}" destId="{079CEA14-9424-4D6E-B806-2C3471298DCA}" srcOrd="7" destOrd="0" presId="urn:microsoft.com/office/officeart/2005/8/layout/vList3"/>
    <dgm:cxn modelId="{3B7488B3-FF2F-4A7C-B55A-D17AF9025D0A}" type="presParOf" srcId="{60D33582-B344-4E94-8BE5-C8BA251568AC}" destId="{4780125E-B075-493B-91B7-C0FB30DEFAD5}" srcOrd="8" destOrd="0" presId="urn:microsoft.com/office/officeart/2005/8/layout/vList3"/>
    <dgm:cxn modelId="{E552D066-5067-4576-9E2B-5AA6DF2A884B}" type="presParOf" srcId="{4780125E-B075-493B-91B7-C0FB30DEFAD5}" destId="{54DF9CAE-4148-4DCE-B7F0-AC429A59185E}" srcOrd="0" destOrd="0" presId="urn:microsoft.com/office/officeart/2005/8/layout/vList3"/>
    <dgm:cxn modelId="{DCB20A26-D523-4D19-8597-17591DB645BD}" type="presParOf" srcId="{4780125E-B075-493B-91B7-C0FB30DEFAD5}" destId="{B9AE2C8A-1BBD-4E7D-93E7-0C0809E3D8D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5FA320-2DE3-4D21-9DC4-3B882CA6E11F}" type="doc">
      <dgm:prSet loTypeId="urn:microsoft.com/office/officeart/2008/layout/AlternatingPictureBlocks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6FB4954D-5F66-470B-A879-355519AE45E4}">
      <dgm:prSet phldrT="[Текст]"/>
      <dgm:spPr/>
      <dgm:t>
        <a:bodyPr/>
        <a:lstStyle/>
        <a:p>
          <a:r>
            <a:rPr lang="ru-RU" dirty="0" smtClean="0"/>
            <a:t>Обучающиеся</a:t>
          </a:r>
          <a:endParaRPr lang="uk-UA" dirty="0"/>
        </a:p>
      </dgm:t>
    </dgm:pt>
    <dgm:pt modelId="{9656F2EF-2695-4745-A4DB-EE02AB1923BC}" type="parTrans" cxnId="{1F5EF689-59D6-4C3A-972B-BDD19E8D793C}">
      <dgm:prSet/>
      <dgm:spPr/>
      <dgm:t>
        <a:bodyPr/>
        <a:lstStyle/>
        <a:p>
          <a:endParaRPr lang="uk-UA"/>
        </a:p>
      </dgm:t>
    </dgm:pt>
    <dgm:pt modelId="{A7069C65-EE40-40E5-A434-48137C687A47}" type="sibTrans" cxnId="{1F5EF689-59D6-4C3A-972B-BDD19E8D793C}">
      <dgm:prSet/>
      <dgm:spPr/>
      <dgm:t>
        <a:bodyPr/>
        <a:lstStyle/>
        <a:p>
          <a:endParaRPr lang="uk-UA"/>
        </a:p>
      </dgm:t>
    </dgm:pt>
    <dgm:pt modelId="{BC35EDA6-4514-40BE-8630-F957E6A60EB0}">
      <dgm:prSet/>
      <dgm:spPr/>
      <dgm:t>
        <a:bodyPr/>
        <a:lstStyle/>
        <a:p>
          <a:r>
            <a:rPr lang="ru-RU" dirty="0" smtClean="0"/>
            <a:t>Родители обучающихся</a:t>
          </a:r>
          <a:endParaRPr lang="uk-UA" dirty="0"/>
        </a:p>
      </dgm:t>
    </dgm:pt>
    <dgm:pt modelId="{9AC7A0CE-D4FC-4123-B045-F31164A6E0B9}" type="parTrans" cxnId="{D932A400-0315-4940-9569-F533A72B13F7}">
      <dgm:prSet/>
      <dgm:spPr/>
      <dgm:t>
        <a:bodyPr/>
        <a:lstStyle/>
        <a:p>
          <a:endParaRPr lang="uk-UA"/>
        </a:p>
      </dgm:t>
    </dgm:pt>
    <dgm:pt modelId="{CA67E31F-BA30-401F-9C50-9D96259903EF}" type="sibTrans" cxnId="{D932A400-0315-4940-9569-F533A72B13F7}">
      <dgm:prSet/>
      <dgm:spPr/>
      <dgm:t>
        <a:bodyPr/>
        <a:lstStyle/>
        <a:p>
          <a:endParaRPr lang="uk-UA"/>
        </a:p>
      </dgm:t>
    </dgm:pt>
    <dgm:pt modelId="{AA1068B9-9DFE-4E64-8562-01BB0A3D737D}">
      <dgm:prSet/>
      <dgm:spPr/>
      <dgm:t>
        <a:bodyPr/>
        <a:lstStyle/>
        <a:p>
          <a:r>
            <a:rPr lang="ru-RU" dirty="0" smtClean="0"/>
            <a:t>Педагогические работники </a:t>
          </a:r>
          <a:endParaRPr lang="uk-UA" dirty="0"/>
        </a:p>
      </dgm:t>
    </dgm:pt>
    <dgm:pt modelId="{2F6A0D35-85BF-4A9E-92CF-810AE6073724}" type="parTrans" cxnId="{82C6BDC3-D0F7-462B-9906-E8964C87F1F8}">
      <dgm:prSet/>
      <dgm:spPr/>
      <dgm:t>
        <a:bodyPr/>
        <a:lstStyle/>
        <a:p>
          <a:endParaRPr lang="uk-UA"/>
        </a:p>
      </dgm:t>
    </dgm:pt>
    <dgm:pt modelId="{26DC265A-D0B2-42B9-A16C-C30B0FF935DB}" type="sibTrans" cxnId="{82C6BDC3-D0F7-462B-9906-E8964C87F1F8}">
      <dgm:prSet/>
      <dgm:spPr/>
      <dgm:t>
        <a:bodyPr/>
        <a:lstStyle/>
        <a:p>
          <a:endParaRPr lang="uk-UA"/>
        </a:p>
      </dgm:t>
    </dgm:pt>
    <dgm:pt modelId="{C7A43AF9-0CD0-4188-9AD1-450A416DAC7D}">
      <dgm:prSet/>
      <dgm:spPr/>
      <dgm:t>
        <a:bodyPr/>
        <a:lstStyle/>
        <a:p>
          <a:r>
            <a:rPr lang="ru-RU" dirty="0" smtClean="0"/>
            <a:t>Специалисты органов государственной власти и местного самоуправления, осуществляющие полномочия в сфере управления образованием</a:t>
          </a:r>
          <a:endParaRPr lang="uk-UA" dirty="0"/>
        </a:p>
      </dgm:t>
    </dgm:pt>
    <dgm:pt modelId="{C6A8CFE6-016E-4BFD-89C7-FD53CF61EB89}" type="parTrans" cxnId="{49DBA32A-9C08-4D41-90B3-B87F9BB10B7F}">
      <dgm:prSet/>
      <dgm:spPr/>
      <dgm:t>
        <a:bodyPr/>
        <a:lstStyle/>
        <a:p>
          <a:endParaRPr lang="uk-UA"/>
        </a:p>
      </dgm:t>
    </dgm:pt>
    <dgm:pt modelId="{B5D2CE70-EC5A-45CB-A6F8-0F8F67BD8393}" type="sibTrans" cxnId="{49DBA32A-9C08-4D41-90B3-B87F9BB10B7F}">
      <dgm:prSet/>
      <dgm:spPr/>
      <dgm:t>
        <a:bodyPr/>
        <a:lstStyle/>
        <a:p>
          <a:endParaRPr lang="uk-UA"/>
        </a:p>
      </dgm:t>
    </dgm:pt>
    <dgm:pt modelId="{E2B85953-4130-4077-B72C-AD1975D61DBE}" type="pres">
      <dgm:prSet presAssocID="{B55FA320-2DE3-4D21-9DC4-3B882CA6E11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951BFE-E684-4908-87CB-2DA6FD1AFC8D}" type="pres">
      <dgm:prSet presAssocID="{6FB4954D-5F66-470B-A879-355519AE45E4}" presName="comp" presStyleCnt="0"/>
      <dgm:spPr/>
      <dgm:t>
        <a:bodyPr/>
        <a:lstStyle/>
        <a:p>
          <a:endParaRPr lang="uk-UA"/>
        </a:p>
      </dgm:t>
    </dgm:pt>
    <dgm:pt modelId="{0D7C1CE5-9DC5-487F-AE38-4C61ABD08276}" type="pres">
      <dgm:prSet presAssocID="{6FB4954D-5F66-470B-A879-355519AE45E4}" presName="rect2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FE4F0-7CC9-405D-AC9A-D61A4FAA8032}" type="pres">
      <dgm:prSet presAssocID="{6FB4954D-5F66-470B-A879-355519AE45E4}" presName="rect1" presStyleLbl="lnNode1" presStyleIdx="0" presStyleCnt="4" custScaleX="93787" custLinFactNeighborX="-3651" custLinFactNeighborY="-6153"/>
      <dgm:spPr>
        <a:blipFill dpi="0" rotWithShape="1">
          <a:blip xmlns:r="http://schemas.openxmlformats.org/officeDocument/2006/relationships" r:embed="rId1"/>
          <a:srcRect/>
          <a:stretch>
            <a:fillRect l="10776" r="10776"/>
          </a:stretch>
        </a:blipFill>
      </dgm:spPr>
      <dgm:t>
        <a:bodyPr/>
        <a:lstStyle/>
        <a:p>
          <a:endParaRPr lang="uk-UA"/>
        </a:p>
      </dgm:t>
    </dgm:pt>
    <dgm:pt modelId="{8C93C5F1-64D7-4245-AC93-F1DA240DAEAD}" type="pres">
      <dgm:prSet presAssocID="{A7069C65-EE40-40E5-A434-48137C687A47}" presName="sibTrans" presStyleCnt="0"/>
      <dgm:spPr/>
      <dgm:t>
        <a:bodyPr/>
        <a:lstStyle/>
        <a:p>
          <a:endParaRPr lang="uk-UA"/>
        </a:p>
      </dgm:t>
    </dgm:pt>
    <dgm:pt modelId="{B798F5A3-CB62-4321-AD4A-D4A7739A8B5C}" type="pres">
      <dgm:prSet presAssocID="{BC35EDA6-4514-40BE-8630-F957E6A60EB0}" presName="comp" presStyleCnt="0"/>
      <dgm:spPr/>
      <dgm:t>
        <a:bodyPr/>
        <a:lstStyle/>
        <a:p>
          <a:endParaRPr lang="uk-UA"/>
        </a:p>
      </dgm:t>
    </dgm:pt>
    <dgm:pt modelId="{25B9D5D2-0241-46F1-906B-83990EEE40DB}" type="pres">
      <dgm:prSet presAssocID="{BC35EDA6-4514-40BE-8630-F957E6A60EB0}" presName="rect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89C5A8-7639-473B-887E-4E7006FD37B2}" type="pres">
      <dgm:prSet presAssocID="{BC35EDA6-4514-40BE-8630-F957E6A60EB0}" presName="rect1" presStyleLbl="ln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76560CC0-73C9-49E1-9A7F-9500B94A9C5A}" type="pres">
      <dgm:prSet presAssocID="{CA67E31F-BA30-401F-9C50-9D96259903EF}" presName="sibTrans" presStyleCnt="0"/>
      <dgm:spPr/>
      <dgm:t>
        <a:bodyPr/>
        <a:lstStyle/>
        <a:p>
          <a:endParaRPr lang="uk-UA"/>
        </a:p>
      </dgm:t>
    </dgm:pt>
    <dgm:pt modelId="{CCDC24FD-5283-476E-8F53-4F002C022372}" type="pres">
      <dgm:prSet presAssocID="{AA1068B9-9DFE-4E64-8562-01BB0A3D737D}" presName="comp" presStyleCnt="0"/>
      <dgm:spPr/>
      <dgm:t>
        <a:bodyPr/>
        <a:lstStyle/>
        <a:p>
          <a:endParaRPr lang="uk-UA"/>
        </a:p>
      </dgm:t>
    </dgm:pt>
    <dgm:pt modelId="{8C77BC25-3E9F-4E67-B1C0-52E01F4F6388}" type="pres">
      <dgm:prSet presAssocID="{AA1068B9-9DFE-4E64-8562-01BB0A3D737D}" presName="rect2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00AF82-45E2-40C7-A15D-2D8C9722C6ED}" type="pres">
      <dgm:prSet presAssocID="{AA1068B9-9DFE-4E64-8562-01BB0A3D737D}" presName="rect1" presStyleLbl="lnNode1" presStyleIdx="2" presStyleCnt="4"/>
      <dgm:spPr>
        <a:blipFill dpi="0" rotWithShape="1">
          <a:blip xmlns:r="http://schemas.openxmlformats.org/officeDocument/2006/relationships" r:embed="rId3"/>
          <a:srcRect/>
          <a:stretch>
            <a:fillRect l="12190" r="12190"/>
          </a:stretch>
        </a:blipFill>
      </dgm:spPr>
      <dgm:t>
        <a:bodyPr/>
        <a:lstStyle/>
        <a:p>
          <a:endParaRPr lang="uk-UA"/>
        </a:p>
      </dgm:t>
    </dgm:pt>
    <dgm:pt modelId="{FF1C5F60-DF5F-42C4-8E3E-952D399E994D}" type="pres">
      <dgm:prSet presAssocID="{26DC265A-D0B2-42B9-A16C-C30B0FF935DB}" presName="sibTrans" presStyleCnt="0"/>
      <dgm:spPr/>
      <dgm:t>
        <a:bodyPr/>
        <a:lstStyle/>
        <a:p>
          <a:endParaRPr lang="uk-UA"/>
        </a:p>
      </dgm:t>
    </dgm:pt>
    <dgm:pt modelId="{BE4EE877-FC44-48B5-B464-648409664AE5}" type="pres">
      <dgm:prSet presAssocID="{C7A43AF9-0CD0-4188-9AD1-450A416DAC7D}" presName="comp" presStyleCnt="0"/>
      <dgm:spPr/>
      <dgm:t>
        <a:bodyPr/>
        <a:lstStyle/>
        <a:p>
          <a:endParaRPr lang="uk-UA"/>
        </a:p>
      </dgm:t>
    </dgm:pt>
    <dgm:pt modelId="{B94BD58F-AD75-488B-90E5-2EA0DD4F8FEE}" type="pres">
      <dgm:prSet presAssocID="{C7A43AF9-0CD0-4188-9AD1-450A416DAC7D}" presName="rect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A0B342-1B46-4123-8727-97FDEA18F785}" type="pres">
      <dgm:prSet presAssocID="{C7A43AF9-0CD0-4188-9AD1-450A416DAC7D}" presName="rect1" presStyleLbl="ln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uk-UA"/>
        </a:p>
      </dgm:t>
    </dgm:pt>
  </dgm:ptLst>
  <dgm:cxnLst>
    <dgm:cxn modelId="{1F5EF689-59D6-4C3A-972B-BDD19E8D793C}" srcId="{B55FA320-2DE3-4D21-9DC4-3B882CA6E11F}" destId="{6FB4954D-5F66-470B-A879-355519AE45E4}" srcOrd="0" destOrd="0" parTransId="{9656F2EF-2695-4745-A4DB-EE02AB1923BC}" sibTransId="{A7069C65-EE40-40E5-A434-48137C687A47}"/>
    <dgm:cxn modelId="{D0DC9B6A-9F8E-4CE8-A44B-FCDEB82E01B0}" type="presOf" srcId="{C7A43AF9-0CD0-4188-9AD1-450A416DAC7D}" destId="{B94BD58F-AD75-488B-90E5-2EA0DD4F8FEE}" srcOrd="0" destOrd="0" presId="urn:microsoft.com/office/officeart/2008/layout/AlternatingPictureBlocks"/>
    <dgm:cxn modelId="{E8019376-4FF4-4593-B2B6-52FBA205A927}" type="presOf" srcId="{6FB4954D-5F66-470B-A879-355519AE45E4}" destId="{0D7C1CE5-9DC5-487F-AE38-4C61ABD08276}" srcOrd="0" destOrd="0" presId="urn:microsoft.com/office/officeart/2008/layout/AlternatingPictureBlocks"/>
    <dgm:cxn modelId="{82C6BDC3-D0F7-462B-9906-E8964C87F1F8}" srcId="{B55FA320-2DE3-4D21-9DC4-3B882CA6E11F}" destId="{AA1068B9-9DFE-4E64-8562-01BB0A3D737D}" srcOrd="2" destOrd="0" parTransId="{2F6A0D35-85BF-4A9E-92CF-810AE6073724}" sibTransId="{26DC265A-D0B2-42B9-A16C-C30B0FF935DB}"/>
    <dgm:cxn modelId="{5011D800-4702-4FA0-88E8-1410F76B8A86}" type="presOf" srcId="{BC35EDA6-4514-40BE-8630-F957E6A60EB0}" destId="{25B9D5D2-0241-46F1-906B-83990EEE40DB}" srcOrd="0" destOrd="0" presId="urn:microsoft.com/office/officeart/2008/layout/AlternatingPictureBlocks"/>
    <dgm:cxn modelId="{857470C1-416C-4BFB-A8C3-B333209CF0EF}" type="presOf" srcId="{AA1068B9-9DFE-4E64-8562-01BB0A3D737D}" destId="{8C77BC25-3E9F-4E67-B1C0-52E01F4F6388}" srcOrd="0" destOrd="0" presId="urn:microsoft.com/office/officeart/2008/layout/AlternatingPictureBlocks"/>
    <dgm:cxn modelId="{D932A400-0315-4940-9569-F533A72B13F7}" srcId="{B55FA320-2DE3-4D21-9DC4-3B882CA6E11F}" destId="{BC35EDA6-4514-40BE-8630-F957E6A60EB0}" srcOrd="1" destOrd="0" parTransId="{9AC7A0CE-D4FC-4123-B045-F31164A6E0B9}" sibTransId="{CA67E31F-BA30-401F-9C50-9D96259903EF}"/>
    <dgm:cxn modelId="{95FBB160-8B47-43C4-BF80-92F5E98E093E}" type="presOf" srcId="{B55FA320-2DE3-4D21-9DC4-3B882CA6E11F}" destId="{E2B85953-4130-4077-B72C-AD1975D61DBE}" srcOrd="0" destOrd="0" presId="urn:microsoft.com/office/officeart/2008/layout/AlternatingPictureBlocks"/>
    <dgm:cxn modelId="{49DBA32A-9C08-4D41-90B3-B87F9BB10B7F}" srcId="{B55FA320-2DE3-4D21-9DC4-3B882CA6E11F}" destId="{C7A43AF9-0CD0-4188-9AD1-450A416DAC7D}" srcOrd="3" destOrd="0" parTransId="{C6A8CFE6-016E-4BFD-89C7-FD53CF61EB89}" sibTransId="{B5D2CE70-EC5A-45CB-A6F8-0F8F67BD8393}"/>
    <dgm:cxn modelId="{9DAE9DC5-F6F7-49B6-AE42-4F49B3EFC96B}" type="presParOf" srcId="{E2B85953-4130-4077-B72C-AD1975D61DBE}" destId="{B0951BFE-E684-4908-87CB-2DA6FD1AFC8D}" srcOrd="0" destOrd="0" presId="urn:microsoft.com/office/officeart/2008/layout/AlternatingPictureBlocks"/>
    <dgm:cxn modelId="{895E267B-395C-4741-8F32-3156B389B016}" type="presParOf" srcId="{B0951BFE-E684-4908-87CB-2DA6FD1AFC8D}" destId="{0D7C1CE5-9DC5-487F-AE38-4C61ABD08276}" srcOrd="0" destOrd="0" presId="urn:microsoft.com/office/officeart/2008/layout/AlternatingPictureBlocks"/>
    <dgm:cxn modelId="{5F0AE947-545B-492F-AF36-205357B54AEF}" type="presParOf" srcId="{B0951BFE-E684-4908-87CB-2DA6FD1AFC8D}" destId="{399FE4F0-7CC9-405D-AC9A-D61A4FAA8032}" srcOrd="1" destOrd="0" presId="urn:microsoft.com/office/officeart/2008/layout/AlternatingPictureBlocks"/>
    <dgm:cxn modelId="{7EE524E3-C58F-40B8-8563-BF7DC6ED6CE3}" type="presParOf" srcId="{E2B85953-4130-4077-B72C-AD1975D61DBE}" destId="{8C93C5F1-64D7-4245-AC93-F1DA240DAEAD}" srcOrd="1" destOrd="0" presId="urn:microsoft.com/office/officeart/2008/layout/AlternatingPictureBlocks"/>
    <dgm:cxn modelId="{59618DCB-1FC4-4287-9AE1-E7DCB6439D4D}" type="presParOf" srcId="{E2B85953-4130-4077-B72C-AD1975D61DBE}" destId="{B798F5A3-CB62-4321-AD4A-D4A7739A8B5C}" srcOrd="2" destOrd="0" presId="urn:microsoft.com/office/officeart/2008/layout/AlternatingPictureBlocks"/>
    <dgm:cxn modelId="{5AD6D4DC-BFA6-4AC7-B018-99C51074010B}" type="presParOf" srcId="{B798F5A3-CB62-4321-AD4A-D4A7739A8B5C}" destId="{25B9D5D2-0241-46F1-906B-83990EEE40DB}" srcOrd="0" destOrd="0" presId="urn:microsoft.com/office/officeart/2008/layout/AlternatingPictureBlocks"/>
    <dgm:cxn modelId="{D707CF04-1AA2-4CCC-8722-2599B0F5B680}" type="presParOf" srcId="{B798F5A3-CB62-4321-AD4A-D4A7739A8B5C}" destId="{2B89C5A8-7639-473B-887E-4E7006FD37B2}" srcOrd="1" destOrd="0" presId="urn:microsoft.com/office/officeart/2008/layout/AlternatingPictureBlocks"/>
    <dgm:cxn modelId="{09CC319A-FD75-4499-A871-A0A6A056D653}" type="presParOf" srcId="{E2B85953-4130-4077-B72C-AD1975D61DBE}" destId="{76560CC0-73C9-49E1-9A7F-9500B94A9C5A}" srcOrd="3" destOrd="0" presId="urn:microsoft.com/office/officeart/2008/layout/AlternatingPictureBlocks"/>
    <dgm:cxn modelId="{18E9A6E1-811D-4D0B-80D5-9933FD92EE52}" type="presParOf" srcId="{E2B85953-4130-4077-B72C-AD1975D61DBE}" destId="{CCDC24FD-5283-476E-8F53-4F002C022372}" srcOrd="4" destOrd="0" presId="urn:microsoft.com/office/officeart/2008/layout/AlternatingPictureBlocks"/>
    <dgm:cxn modelId="{100CF0E4-582B-4D80-BB86-4F5854187E28}" type="presParOf" srcId="{CCDC24FD-5283-476E-8F53-4F002C022372}" destId="{8C77BC25-3E9F-4E67-B1C0-52E01F4F6388}" srcOrd="0" destOrd="0" presId="urn:microsoft.com/office/officeart/2008/layout/AlternatingPictureBlocks"/>
    <dgm:cxn modelId="{F750A364-AB04-42A3-930A-EFAC28B33AE6}" type="presParOf" srcId="{CCDC24FD-5283-476E-8F53-4F002C022372}" destId="{1A00AF82-45E2-40C7-A15D-2D8C9722C6ED}" srcOrd="1" destOrd="0" presId="urn:microsoft.com/office/officeart/2008/layout/AlternatingPictureBlocks"/>
    <dgm:cxn modelId="{F39FB024-3871-4176-9C1E-56E98869F2D5}" type="presParOf" srcId="{E2B85953-4130-4077-B72C-AD1975D61DBE}" destId="{FF1C5F60-DF5F-42C4-8E3E-952D399E994D}" srcOrd="5" destOrd="0" presId="urn:microsoft.com/office/officeart/2008/layout/AlternatingPictureBlocks"/>
    <dgm:cxn modelId="{6D277999-B9CF-454A-B9C5-CC769BFE9691}" type="presParOf" srcId="{E2B85953-4130-4077-B72C-AD1975D61DBE}" destId="{BE4EE877-FC44-48B5-B464-648409664AE5}" srcOrd="6" destOrd="0" presId="urn:microsoft.com/office/officeart/2008/layout/AlternatingPictureBlocks"/>
    <dgm:cxn modelId="{72F790C9-5648-4576-B37A-D40A96DE04D8}" type="presParOf" srcId="{BE4EE877-FC44-48B5-B464-648409664AE5}" destId="{B94BD58F-AD75-488B-90E5-2EA0DD4F8FEE}" srcOrd="0" destOrd="0" presId="urn:microsoft.com/office/officeart/2008/layout/AlternatingPictureBlocks"/>
    <dgm:cxn modelId="{59AC94AE-6499-4755-BC7D-938CFE39C214}" type="presParOf" srcId="{BE4EE877-FC44-48B5-B464-648409664AE5}" destId="{5AA0B342-1B46-4123-8727-97FDEA18F785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690F25-E0F7-4AB8-9438-304035EB141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F3FC97B2-F933-4A04-9B74-3321E45BC04E}">
      <dgm:prSet phldrT="[Текст]" custT="1"/>
      <dgm:spPr/>
      <dgm:t>
        <a:bodyPr/>
        <a:lstStyle/>
        <a:p>
          <a:r>
            <a:rPr lang="ru-RU" sz="1200" dirty="0" smtClean="0"/>
            <a:t>Обучающиеся</a:t>
          </a:r>
          <a:endParaRPr lang="uk-UA" sz="1200" dirty="0"/>
        </a:p>
      </dgm:t>
    </dgm:pt>
    <dgm:pt modelId="{A965E6A1-BF0D-4A1A-B719-DEB9464872B6}" type="parTrans" cxnId="{F04E42A2-521A-4AC7-B81C-5F00D9AA6085}">
      <dgm:prSet/>
      <dgm:spPr/>
      <dgm:t>
        <a:bodyPr/>
        <a:lstStyle/>
        <a:p>
          <a:endParaRPr lang="uk-UA" sz="1200"/>
        </a:p>
      </dgm:t>
    </dgm:pt>
    <dgm:pt modelId="{B723C9A1-29EF-40FA-BEC6-A2D0F8AADE9E}" type="sibTrans" cxnId="{F04E42A2-521A-4AC7-B81C-5F00D9AA6085}">
      <dgm:prSet/>
      <dgm:spPr/>
      <dgm:t>
        <a:bodyPr/>
        <a:lstStyle/>
        <a:p>
          <a:endParaRPr lang="uk-UA" sz="1200"/>
        </a:p>
      </dgm:t>
    </dgm:pt>
    <dgm:pt modelId="{43C3C566-4D63-40C7-811C-A8A24BD7CCD8}">
      <dgm:prSet phldrT="[Текст]" custT="1"/>
      <dgm:spPr/>
      <dgm:t>
        <a:bodyPr/>
        <a:lstStyle/>
        <a:p>
          <a:r>
            <a:rPr lang="ru-RU" sz="1200" dirty="0" smtClean="0"/>
            <a:t>9 федеральных округов</a:t>
          </a:r>
          <a:endParaRPr lang="uk-UA" sz="1200" dirty="0"/>
        </a:p>
      </dgm:t>
    </dgm:pt>
    <dgm:pt modelId="{F983A30B-4AD0-47B6-82D8-6950A2E812C0}" type="parTrans" cxnId="{3C17FD60-002A-4FE1-AC84-C65BEA9FE449}">
      <dgm:prSet/>
      <dgm:spPr/>
      <dgm:t>
        <a:bodyPr/>
        <a:lstStyle/>
        <a:p>
          <a:endParaRPr lang="uk-UA" sz="1200"/>
        </a:p>
      </dgm:t>
    </dgm:pt>
    <dgm:pt modelId="{625CD3EC-A3CD-4984-9D8E-5342DEF7B168}" type="sibTrans" cxnId="{3C17FD60-002A-4FE1-AC84-C65BEA9FE449}">
      <dgm:prSet/>
      <dgm:spPr/>
      <dgm:t>
        <a:bodyPr/>
        <a:lstStyle/>
        <a:p>
          <a:endParaRPr lang="uk-UA" sz="1200"/>
        </a:p>
      </dgm:t>
    </dgm:pt>
    <dgm:pt modelId="{C604E93D-5A25-4BE4-A4B7-F82A4F260425}">
      <dgm:prSet phldrT="[Текст]" custT="1"/>
      <dgm:spPr/>
      <dgm:t>
        <a:bodyPr/>
        <a:lstStyle/>
        <a:p>
          <a:r>
            <a:rPr lang="ru-RU" sz="1200" dirty="0" smtClean="0"/>
            <a:t>81 субъект РФ</a:t>
          </a:r>
          <a:endParaRPr lang="uk-UA" sz="1200" dirty="0"/>
        </a:p>
      </dgm:t>
    </dgm:pt>
    <dgm:pt modelId="{F1212202-BBD5-4C18-91DD-791D64C258B5}" type="parTrans" cxnId="{3E0874E1-3F54-4DD9-ADE5-AD900A5CC594}">
      <dgm:prSet/>
      <dgm:spPr/>
      <dgm:t>
        <a:bodyPr/>
        <a:lstStyle/>
        <a:p>
          <a:endParaRPr lang="uk-UA" sz="1200"/>
        </a:p>
      </dgm:t>
    </dgm:pt>
    <dgm:pt modelId="{8677E835-9A64-4DE6-891F-7C8AF4AA2314}" type="sibTrans" cxnId="{3E0874E1-3F54-4DD9-ADE5-AD900A5CC594}">
      <dgm:prSet/>
      <dgm:spPr/>
      <dgm:t>
        <a:bodyPr/>
        <a:lstStyle/>
        <a:p>
          <a:endParaRPr lang="uk-UA" sz="1200"/>
        </a:p>
      </dgm:t>
    </dgm:pt>
    <dgm:pt modelId="{13F59950-C944-4190-A118-26C1B7A8475E}">
      <dgm:prSet phldrT="[Текст]" custT="1"/>
      <dgm:spPr/>
      <dgm:t>
        <a:bodyPr/>
        <a:lstStyle/>
        <a:p>
          <a:r>
            <a:rPr lang="ru-RU" sz="1200" dirty="0" smtClean="0"/>
            <a:t>Родители обучающихся</a:t>
          </a:r>
          <a:endParaRPr lang="uk-UA" sz="1200" dirty="0"/>
        </a:p>
      </dgm:t>
    </dgm:pt>
    <dgm:pt modelId="{3665147E-FF2D-4A5C-98CC-631679F1D0F8}" type="parTrans" cxnId="{AA194920-92CA-4667-85DF-B5E0462F054D}">
      <dgm:prSet/>
      <dgm:spPr/>
      <dgm:t>
        <a:bodyPr/>
        <a:lstStyle/>
        <a:p>
          <a:endParaRPr lang="uk-UA" sz="1200"/>
        </a:p>
      </dgm:t>
    </dgm:pt>
    <dgm:pt modelId="{F5B2A43F-F11B-4AC4-827B-F3ED718954F6}" type="sibTrans" cxnId="{AA194920-92CA-4667-85DF-B5E0462F054D}">
      <dgm:prSet/>
      <dgm:spPr/>
      <dgm:t>
        <a:bodyPr/>
        <a:lstStyle/>
        <a:p>
          <a:endParaRPr lang="uk-UA" sz="1200"/>
        </a:p>
      </dgm:t>
    </dgm:pt>
    <dgm:pt modelId="{ACFF7A95-A3C8-4A36-9D33-AE5FE204E552}">
      <dgm:prSet phldrT="[Текст]" custT="1"/>
      <dgm:spPr/>
      <dgm:t>
        <a:bodyPr/>
        <a:lstStyle/>
        <a:p>
          <a:r>
            <a:rPr lang="ru-RU" sz="1200" dirty="0" smtClean="0"/>
            <a:t>8 федеральных округов</a:t>
          </a:r>
          <a:endParaRPr lang="uk-UA" sz="1200" dirty="0"/>
        </a:p>
      </dgm:t>
    </dgm:pt>
    <dgm:pt modelId="{0DE378A9-003A-4C9A-8860-CFED2EC15E60}" type="parTrans" cxnId="{36F83CB9-05C3-4754-90BE-922C55EBC359}">
      <dgm:prSet/>
      <dgm:spPr/>
      <dgm:t>
        <a:bodyPr/>
        <a:lstStyle/>
        <a:p>
          <a:endParaRPr lang="uk-UA" sz="1200"/>
        </a:p>
      </dgm:t>
    </dgm:pt>
    <dgm:pt modelId="{AAAEE730-568F-4E54-8C00-9CEBFF6D416C}" type="sibTrans" cxnId="{36F83CB9-05C3-4754-90BE-922C55EBC359}">
      <dgm:prSet/>
      <dgm:spPr/>
      <dgm:t>
        <a:bodyPr/>
        <a:lstStyle/>
        <a:p>
          <a:endParaRPr lang="uk-UA" sz="1200"/>
        </a:p>
      </dgm:t>
    </dgm:pt>
    <dgm:pt modelId="{44AB2939-990F-48EE-A9CE-A66360C12A92}">
      <dgm:prSet phldrT="[Текст]" custT="1"/>
      <dgm:spPr/>
      <dgm:t>
        <a:bodyPr/>
        <a:lstStyle/>
        <a:p>
          <a:r>
            <a:rPr lang="ru-RU" sz="1200" dirty="0" smtClean="0"/>
            <a:t>68 субъектов РФ</a:t>
          </a:r>
          <a:endParaRPr lang="uk-UA" sz="1200" dirty="0"/>
        </a:p>
      </dgm:t>
    </dgm:pt>
    <dgm:pt modelId="{8F3B61E8-1BCA-47FD-B5AD-8485AD1C4485}" type="parTrans" cxnId="{1DBEA729-353D-4806-A0BF-A809163A458D}">
      <dgm:prSet/>
      <dgm:spPr/>
      <dgm:t>
        <a:bodyPr/>
        <a:lstStyle/>
        <a:p>
          <a:endParaRPr lang="uk-UA" sz="1200"/>
        </a:p>
      </dgm:t>
    </dgm:pt>
    <dgm:pt modelId="{2705EE02-84CF-49EF-BBC0-3D590D8D64F8}" type="sibTrans" cxnId="{1DBEA729-353D-4806-A0BF-A809163A458D}">
      <dgm:prSet/>
      <dgm:spPr/>
      <dgm:t>
        <a:bodyPr/>
        <a:lstStyle/>
        <a:p>
          <a:endParaRPr lang="uk-UA" sz="1200"/>
        </a:p>
      </dgm:t>
    </dgm:pt>
    <dgm:pt modelId="{61D0BE39-2E6A-4C56-B55E-F3D994FBCD49}">
      <dgm:prSet phldrT="[Текст]" custT="1"/>
      <dgm:spPr/>
      <dgm:t>
        <a:bodyPr/>
        <a:lstStyle/>
        <a:p>
          <a:r>
            <a:rPr lang="ru-RU" sz="1200" dirty="0" smtClean="0"/>
            <a:t>Педагогические работники</a:t>
          </a:r>
          <a:endParaRPr lang="uk-UA" sz="1200" dirty="0"/>
        </a:p>
      </dgm:t>
    </dgm:pt>
    <dgm:pt modelId="{0D60584F-11A0-43BB-8891-D93A8B437974}" type="parTrans" cxnId="{D60F6561-1C40-420C-9B2B-78B9F684079E}">
      <dgm:prSet/>
      <dgm:spPr/>
      <dgm:t>
        <a:bodyPr/>
        <a:lstStyle/>
        <a:p>
          <a:endParaRPr lang="uk-UA" sz="1200"/>
        </a:p>
      </dgm:t>
    </dgm:pt>
    <dgm:pt modelId="{33AF25A2-97CE-4143-9DF8-036D637E12DE}" type="sibTrans" cxnId="{D60F6561-1C40-420C-9B2B-78B9F684079E}">
      <dgm:prSet/>
      <dgm:spPr/>
      <dgm:t>
        <a:bodyPr/>
        <a:lstStyle/>
        <a:p>
          <a:endParaRPr lang="uk-UA" sz="1200"/>
        </a:p>
      </dgm:t>
    </dgm:pt>
    <dgm:pt modelId="{FC97D363-0C8F-414D-AA2D-B485C98C7FEF}">
      <dgm:prSet phldrT="[Текст]" custT="1"/>
      <dgm:spPr/>
      <dgm:t>
        <a:bodyPr/>
        <a:lstStyle/>
        <a:p>
          <a:r>
            <a:rPr lang="ru-RU" sz="1200" dirty="0" smtClean="0"/>
            <a:t>9 федеральных округов</a:t>
          </a:r>
          <a:endParaRPr lang="uk-UA" sz="1200" dirty="0"/>
        </a:p>
      </dgm:t>
    </dgm:pt>
    <dgm:pt modelId="{C22871F6-9825-4D6B-96D3-FB1CCD1FC734}" type="parTrans" cxnId="{4B9F401D-8BFB-40D5-A470-383F13AC63FB}">
      <dgm:prSet/>
      <dgm:spPr/>
      <dgm:t>
        <a:bodyPr/>
        <a:lstStyle/>
        <a:p>
          <a:endParaRPr lang="uk-UA" sz="1200"/>
        </a:p>
      </dgm:t>
    </dgm:pt>
    <dgm:pt modelId="{B8EE3D38-6040-401A-9DDB-A38E6FE096C1}" type="sibTrans" cxnId="{4B9F401D-8BFB-40D5-A470-383F13AC63FB}">
      <dgm:prSet/>
      <dgm:spPr/>
      <dgm:t>
        <a:bodyPr/>
        <a:lstStyle/>
        <a:p>
          <a:endParaRPr lang="uk-UA" sz="1200"/>
        </a:p>
      </dgm:t>
    </dgm:pt>
    <dgm:pt modelId="{2D591D6C-0206-4FDC-B62E-C7E2ADF43789}">
      <dgm:prSet phldrT="[Текст]" custT="1"/>
      <dgm:spPr/>
      <dgm:t>
        <a:bodyPr/>
        <a:lstStyle/>
        <a:p>
          <a:r>
            <a:rPr lang="ru-RU" sz="1200" dirty="0" smtClean="0"/>
            <a:t>73 субъекта РФ</a:t>
          </a:r>
          <a:endParaRPr lang="uk-UA" sz="1200" dirty="0"/>
        </a:p>
      </dgm:t>
    </dgm:pt>
    <dgm:pt modelId="{C7CB1638-50BD-4853-8ECD-177EB399F9A6}" type="parTrans" cxnId="{58324347-A9ED-431B-A384-F72C5549B83D}">
      <dgm:prSet/>
      <dgm:spPr/>
      <dgm:t>
        <a:bodyPr/>
        <a:lstStyle/>
        <a:p>
          <a:endParaRPr lang="uk-UA" sz="1200"/>
        </a:p>
      </dgm:t>
    </dgm:pt>
    <dgm:pt modelId="{76B9D245-33C0-41DA-9FCD-49DFEAEDF833}" type="sibTrans" cxnId="{58324347-A9ED-431B-A384-F72C5549B83D}">
      <dgm:prSet/>
      <dgm:spPr/>
      <dgm:t>
        <a:bodyPr/>
        <a:lstStyle/>
        <a:p>
          <a:endParaRPr lang="uk-UA" sz="1200"/>
        </a:p>
      </dgm:t>
    </dgm:pt>
    <dgm:pt modelId="{6496A829-6A51-4801-B366-93E517A301E3}">
      <dgm:prSet phldrT="[Текст]" custT="1"/>
      <dgm:spPr/>
      <dgm:t>
        <a:bodyPr/>
        <a:lstStyle/>
        <a:p>
          <a:r>
            <a:rPr lang="ru-RU" sz="1200" dirty="0" smtClean="0"/>
            <a:t>Специалисты органов государственной власти и местного самоуправления, осуществляющих полномочия в сфере управления образованием</a:t>
          </a:r>
          <a:endParaRPr lang="uk-UA" sz="1200" dirty="0"/>
        </a:p>
      </dgm:t>
    </dgm:pt>
    <dgm:pt modelId="{A9F26B14-DEF6-4852-AEF4-140F4B385D09}" type="parTrans" cxnId="{F094F1B0-CB12-4807-9F62-FA4C9CC678AB}">
      <dgm:prSet/>
      <dgm:spPr/>
      <dgm:t>
        <a:bodyPr/>
        <a:lstStyle/>
        <a:p>
          <a:endParaRPr lang="uk-UA" sz="1200"/>
        </a:p>
      </dgm:t>
    </dgm:pt>
    <dgm:pt modelId="{EABA5773-2944-4523-9EBD-D0A45E85B881}" type="sibTrans" cxnId="{F094F1B0-CB12-4807-9F62-FA4C9CC678AB}">
      <dgm:prSet/>
      <dgm:spPr/>
      <dgm:t>
        <a:bodyPr/>
        <a:lstStyle/>
        <a:p>
          <a:endParaRPr lang="uk-UA" sz="1200"/>
        </a:p>
      </dgm:t>
    </dgm:pt>
    <dgm:pt modelId="{CC83F9EC-DEC5-403D-80AB-7D4B4C22C649}">
      <dgm:prSet phldrT="[Текст]" custT="1"/>
      <dgm:spPr/>
      <dgm:t>
        <a:bodyPr/>
        <a:lstStyle/>
        <a:p>
          <a:r>
            <a:rPr lang="ru-RU" sz="1200" dirty="0" smtClean="0"/>
            <a:t>6 федеральных округов</a:t>
          </a:r>
          <a:endParaRPr lang="uk-UA" sz="1200" dirty="0"/>
        </a:p>
      </dgm:t>
    </dgm:pt>
    <dgm:pt modelId="{9544CEDE-8CB8-45EF-8DB0-ED5DFF5D892B}" type="parTrans" cxnId="{BA338939-0FAF-4811-9632-9BB3F2D9D479}">
      <dgm:prSet/>
      <dgm:spPr/>
      <dgm:t>
        <a:bodyPr/>
        <a:lstStyle/>
        <a:p>
          <a:endParaRPr lang="uk-UA" sz="1200"/>
        </a:p>
      </dgm:t>
    </dgm:pt>
    <dgm:pt modelId="{00A23D21-234B-4089-9531-F2131F0C8880}" type="sibTrans" cxnId="{BA338939-0FAF-4811-9632-9BB3F2D9D479}">
      <dgm:prSet/>
      <dgm:spPr/>
      <dgm:t>
        <a:bodyPr/>
        <a:lstStyle/>
        <a:p>
          <a:endParaRPr lang="uk-UA" sz="1200"/>
        </a:p>
      </dgm:t>
    </dgm:pt>
    <dgm:pt modelId="{0D45F225-0E16-4059-9C06-2DE19D6F651F}">
      <dgm:prSet phldrT="[Текст]" custT="1"/>
      <dgm:spPr/>
      <dgm:t>
        <a:bodyPr/>
        <a:lstStyle/>
        <a:p>
          <a:r>
            <a:rPr lang="ru-RU" sz="1200" dirty="0" smtClean="0"/>
            <a:t>18 субъектов РФ</a:t>
          </a:r>
          <a:endParaRPr lang="uk-UA" sz="1200" dirty="0"/>
        </a:p>
      </dgm:t>
    </dgm:pt>
    <dgm:pt modelId="{2064BE2A-B930-4785-A12A-9FE4F6586467}" type="parTrans" cxnId="{A1A9D977-B9CC-406F-92DB-99023C94AE3E}">
      <dgm:prSet/>
      <dgm:spPr/>
      <dgm:t>
        <a:bodyPr/>
        <a:lstStyle/>
        <a:p>
          <a:endParaRPr lang="uk-UA" sz="1200"/>
        </a:p>
      </dgm:t>
    </dgm:pt>
    <dgm:pt modelId="{4C8850A6-7E61-4E27-8594-D1215F77A8EC}" type="sibTrans" cxnId="{A1A9D977-B9CC-406F-92DB-99023C94AE3E}">
      <dgm:prSet/>
      <dgm:spPr/>
      <dgm:t>
        <a:bodyPr/>
        <a:lstStyle/>
        <a:p>
          <a:endParaRPr lang="uk-UA" sz="1200"/>
        </a:p>
      </dgm:t>
    </dgm:pt>
    <dgm:pt modelId="{526CAFF5-1CBC-47D5-9C9E-1C11E4960F97}" type="pres">
      <dgm:prSet presAssocID="{85690F25-E0F7-4AB8-9438-304035EB1412}" presName="Name0" presStyleCnt="0">
        <dgm:presLayoutVars>
          <dgm:dir/>
          <dgm:animLvl val="lvl"/>
          <dgm:resizeHandles val="exact"/>
        </dgm:presLayoutVars>
      </dgm:prSet>
      <dgm:spPr/>
    </dgm:pt>
    <dgm:pt modelId="{3584C566-898A-4338-95E2-22890A0F19F1}" type="pres">
      <dgm:prSet presAssocID="{F3FC97B2-F933-4A04-9B74-3321E45BC04E}" presName="linNode" presStyleCnt="0"/>
      <dgm:spPr/>
    </dgm:pt>
    <dgm:pt modelId="{DA4D7CFF-29AF-4631-B80A-1CC3CF9BD3A0}" type="pres">
      <dgm:prSet presAssocID="{F3FC97B2-F933-4A04-9B74-3321E45BC04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D46D3BB1-47A4-44CC-AF5E-00DD1552A41E}" type="pres">
      <dgm:prSet presAssocID="{F3FC97B2-F933-4A04-9B74-3321E45BC04E}" presName="descendantText" presStyleLbl="alignAccFollowNode1" presStyleIdx="0" presStyleCnt="4">
        <dgm:presLayoutVars>
          <dgm:bulletEnabled val="1"/>
        </dgm:presLayoutVars>
      </dgm:prSet>
      <dgm:spPr/>
    </dgm:pt>
    <dgm:pt modelId="{54EBFC99-F710-4BF4-8965-2BFAA64EEF0A}" type="pres">
      <dgm:prSet presAssocID="{B723C9A1-29EF-40FA-BEC6-A2D0F8AADE9E}" presName="sp" presStyleCnt="0"/>
      <dgm:spPr/>
    </dgm:pt>
    <dgm:pt modelId="{AF6752D3-83BA-470E-8857-BBB98DD2E355}" type="pres">
      <dgm:prSet presAssocID="{13F59950-C944-4190-A118-26C1B7A8475E}" presName="linNode" presStyleCnt="0"/>
      <dgm:spPr/>
    </dgm:pt>
    <dgm:pt modelId="{24419C49-9A5D-4A64-A5EF-7D3BCBBCFBC6}" type="pres">
      <dgm:prSet presAssocID="{13F59950-C944-4190-A118-26C1B7A8475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5FE3B23-21A7-4698-98B1-112B20BC2C49}" type="pres">
      <dgm:prSet presAssocID="{13F59950-C944-4190-A118-26C1B7A8475E}" presName="descendantText" presStyleLbl="alignAccFollowNode1" presStyleIdx="1" presStyleCnt="4">
        <dgm:presLayoutVars>
          <dgm:bulletEnabled val="1"/>
        </dgm:presLayoutVars>
      </dgm:prSet>
      <dgm:spPr/>
    </dgm:pt>
    <dgm:pt modelId="{0B763DBD-B6B3-468B-B2EA-0879910DE149}" type="pres">
      <dgm:prSet presAssocID="{F5B2A43F-F11B-4AC4-827B-F3ED718954F6}" presName="sp" presStyleCnt="0"/>
      <dgm:spPr/>
    </dgm:pt>
    <dgm:pt modelId="{FFA52C0C-C4C1-47E9-A627-C3F26A725805}" type="pres">
      <dgm:prSet presAssocID="{61D0BE39-2E6A-4C56-B55E-F3D994FBCD49}" presName="linNode" presStyleCnt="0"/>
      <dgm:spPr/>
    </dgm:pt>
    <dgm:pt modelId="{49362FAE-D204-4566-B22B-431B12DDAAB7}" type="pres">
      <dgm:prSet presAssocID="{61D0BE39-2E6A-4C56-B55E-F3D994FBCD4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F6680D-9408-4D64-97AB-BB0F36D486A0}" type="pres">
      <dgm:prSet presAssocID="{61D0BE39-2E6A-4C56-B55E-F3D994FBCD4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839713-5554-4FE4-ABE5-7A1D28651FAF}" type="pres">
      <dgm:prSet presAssocID="{33AF25A2-97CE-4143-9DF8-036D637E12DE}" presName="sp" presStyleCnt="0"/>
      <dgm:spPr/>
    </dgm:pt>
    <dgm:pt modelId="{26D76D1C-ECDD-4F8B-B1DA-425373F488F5}" type="pres">
      <dgm:prSet presAssocID="{6496A829-6A51-4801-B366-93E517A301E3}" presName="linNode" presStyleCnt="0"/>
      <dgm:spPr/>
    </dgm:pt>
    <dgm:pt modelId="{F890E838-68B7-4D78-981D-02676C29E507}" type="pres">
      <dgm:prSet presAssocID="{6496A829-6A51-4801-B366-93E517A301E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5A778C-1C51-4F16-B4BE-87DA56AA5E58}" type="pres">
      <dgm:prSet presAssocID="{6496A829-6A51-4801-B366-93E517A301E3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D40D091A-ABFA-4D7C-B99E-9F3284866DE7}" type="presOf" srcId="{FC97D363-0C8F-414D-AA2D-B485C98C7FEF}" destId="{29F6680D-9408-4D64-97AB-BB0F36D486A0}" srcOrd="0" destOrd="0" presId="urn:microsoft.com/office/officeart/2005/8/layout/vList5"/>
    <dgm:cxn modelId="{D7B0B0A0-F2A9-4AED-B8A6-3FCE1C422B35}" type="presOf" srcId="{6496A829-6A51-4801-B366-93E517A301E3}" destId="{F890E838-68B7-4D78-981D-02676C29E507}" srcOrd="0" destOrd="0" presId="urn:microsoft.com/office/officeart/2005/8/layout/vList5"/>
    <dgm:cxn modelId="{3C17FD60-002A-4FE1-AC84-C65BEA9FE449}" srcId="{F3FC97B2-F933-4A04-9B74-3321E45BC04E}" destId="{43C3C566-4D63-40C7-811C-A8A24BD7CCD8}" srcOrd="0" destOrd="0" parTransId="{F983A30B-4AD0-47B6-82D8-6950A2E812C0}" sibTransId="{625CD3EC-A3CD-4984-9D8E-5342DEF7B168}"/>
    <dgm:cxn modelId="{8D3CB226-36F7-49C0-B36D-46D411E13BE2}" type="presOf" srcId="{F3FC97B2-F933-4A04-9B74-3321E45BC04E}" destId="{DA4D7CFF-29AF-4631-B80A-1CC3CF9BD3A0}" srcOrd="0" destOrd="0" presId="urn:microsoft.com/office/officeart/2005/8/layout/vList5"/>
    <dgm:cxn modelId="{1DBEA729-353D-4806-A0BF-A809163A458D}" srcId="{13F59950-C944-4190-A118-26C1B7A8475E}" destId="{44AB2939-990F-48EE-A9CE-A66360C12A92}" srcOrd="1" destOrd="0" parTransId="{8F3B61E8-1BCA-47FD-B5AD-8485AD1C4485}" sibTransId="{2705EE02-84CF-49EF-BBC0-3D590D8D64F8}"/>
    <dgm:cxn modelId="{B6046B7B-7A80-43FC-92E9-4E9C97C447DA}" type="presOf" srcId="{0D45F225-0E16-4059-9C06-2DE19D6F651F}" destId="{7F5A778C-1C51-4F16-B4BE-87DA56AA5E58}" srcOrd="0" destOrd="1" presId="urn:microsoft.com/office/officeart/2005/8/layout/vList5"/>
    <dgm:cxn modelId="{D898F27A-A9F1-4DFF-853B-D051953DD949}" type="presOf" srcId="{85690F25-E0F7-4AB8-9438-304035EB1412}" destId="{526CAFF5-1CBC-47D5-9C9E-1C11E4960F97}" srcOrd="0" destOrd="0" presId="urn:microsoft.com/office/officeart/2005/8/layout/vList5"/>
    <dgm:cxn modelId="{D60F6561-1C40-420C-9B2B-78B9F684079E}" srcId="{85690F25-E0F7-4AB8-9438-304035EB1412}" destId="{61D0BE39-2E6A-4C56-B55E-F3D994FBCD49}" srcOrd="2" destOrd="0" parTransId="{0D60584F-11A0-43BB-8891-D93A8B437974}" sibTransId="{33AF25A2-97CE-4143-9DF8-036D637E12DE}"/>
    <dgm:cxn modelId="{36F83CB9-05C3-4754-90BE-922C55EBC359}" srcId="{13F59950-C944-4190-A118-26C1B7A8475E}" destId="{ACFF7A95-A3C8-4A36-9D33-AE5FE204E552}" srcOrd="0" destOrd="0" parTransId="{0DE378A9-003A-4C9A-8860-CFED2EC15E60}" sibTransId="{AAAEE730-568F-4E54-8C00-9CEBFF6D416C}"/>
    <dgm:cxn modelId="{4B9F401D-8BFB-40D5-A470-383F13AC63FB}" srcId="{61D0BE39-2E6A-4C56-B55E-F3D994FBCD49}" destId="{FC97D363-0C8F-414D-AA2D-B485C98C7FEF}" srcOrd="0" destOrd="0" parTransId="{C22871F6-9825-4D6B-96D3-FB1CCD1FC734}" sibTransId="{B8EE3D38-6040-401A-9DDB-A38E6FE096C1}"/>
    <dgm:cxn modelId="{F04E42A2-521A-4AC7-B81C-5F00D9AA6085}" srcId="{85690F25-E0F7-4AB8-9438-304035EB1412}" destId="{F3FC97B2-F933-4A04-9B74-3321E45BC04E}" srcOrd="0" destOrd="0" parTransId="{A965E6A1-BF0D-4A1A-B719-DEB9464872B6}" sibTransId="{B723C9A1-29EF-40FA-BEC6-A2D0F8AADE9E}"/>
    <dgm:cxn modelId="{9F30B8C7-2832-403C-AC37-4EE6495214DF}" type="presOf" srcId="{ACFF7A95-A3C8-4A36-9D33-AE5FE204E552}" destId="{95FE3B23-21A7-4698-98B1-112B20BC2C49}" srcOrd="0" destOrd="0" presId="urn:microsoft.com/office/officeart/2005/8/layout/vList5"/>
    <dgm:cxn modelId="{782B5A4A-CF32-4BCE-9142-9FD7DE8D7C86}" type="presOf" srcId="{C604E93D-5A25-4BE4-A4B7-F82A4F260425}" destId="{D46D3BB1-47A4-44CC-AF5E-00DD1552A41E}" srcOrd="0" destOrd="1" presId="urn:microsoft.com/office/officeart/2005/8/layout/vList5"/>
    <dgm:cxn modelId="{B0FF3592-76B7-4E1B-879B-AE648ED0B11A}" type="presOf" srcId="{61D0BE39-2E6A-4C56-B55E-F3D994FBCD49}" destId="{49362FAE-D204-4566-B22B-431B12DDAAB7}" srcOrd="0" destOrd="0" presId="urn:microsoft.com/office/officeart/2005/8/layout/vList5"/>
    <dgm:cxn modelId="{EF2A0663-AA58-4468-BB94-68CE4E31C9B3}" type="presOf" srcId="{44AB2939-990F-48EE-A9CE-A66360C12A92}" destId="{95FE3B23-21A7-4698-98B1-112B20BC2C49}" srcOrd="0" destOrd="1" presId="urn:microsoft.com/office/officeart/2005/8/layout/vList5"/>
    <dgm:cxn modelId="{3B1B3C89-C29D-4BED-86E5-F181150F9D6A}" type="presOf" srcId="{13F59950-C944-4190-A118-26C1B7A8475E}" destId="{24419C49-9A5D-4A64-A5EF-7D3BCBBCFBC6}" srcOrd="0" destOrd="0" presId="urn:microsoft.com/office/officeart/2005/8/layout/vList5"/>
    <dgm:cxn modelId="{AA194920-92CA-4667-85DF-B5E0462F054D}" srcId="{85690F25-E0F7-4AB8-9438-304035EB1412}" destId="{13F59950-C944-4190-A118-26C1B7A8475E}" srcOrd="1" destOrd="0" parTransId="{3665147E-FF2D-4A5C-98CC-631679F1D0F8}" sibTransId="{F5B2A43F-F11B-4AC4-827B-F3ED718954F6}"/>
    <dgm:cxn modelId="{F094F1B0-CB12-4807-9F62-FA4C9CC678AB}" srcId="{85690F25-E0F7-4AB8-9438-304035EB1412}" destId="{6496A829-6A51-4801-B366-93E517A301E3}" srcOrd="3" destOrd="0" parTransId="{A9F26B14-DEF6-4852-AEF4-140F4B385D09}" sibTransId="{EABA5773-2944-4523-9EBD-D0A45E85B881}"/>
    <dgm:cxn modelId="{3E0874E1-3F54-4DD9-ADE5-AD900A5CC594}" srcId="{F3FC97B2-F933-4A04-9B74-3321E45BC04E}" destId="{C604E93D-5A25-4BE4-A4B7-F82A4F260425}" srcOrd="1" destOrd="0" parTransId="{F1212202-BBD5-4C18-91DD-791D64C258B5}" sibTransId="{8677E835-9A64-4DE6-891F-7C8AF4AA2314}"/>
    <dgm:cxn modelId="{9ED7AF41-37A3-4B43-B443-7A2A957DCE1D}" type="presOf" srcId="{CC83F9EC-DEC5-403D-80AB-7D4B4C22C649}" destId="{7F5A778C-1C51-4F16-B4BE-87DA56AA5E58}" srcOrd="0" destOrd="0" presId="urn:microsoft.com/office/officeart/2005/8/layout/vList5"/>
    <dgm:cxn modelId="{7B45DABB-71F5-4985-B3DB-4C0A44638CA8}" type="presOf" srcId="{2D591D6C-0206-4FDC-B62E-C7E2ADF43789}" destId="{29F6680D-9408-4D64-97AB-BB0F36D486A0}" srcOrd="0" destOrd="1" presId="urn:microsoft.com/office/officeart/2005/8/layout/vList5"/>
    <dgm:cxn modelId="{A1A9D977-B9CC-406F-92DB-99023C94AE3E}" srcId="{6496A829-6A51-4801-B366-93E517A301E3}" destId="{0D45F225-0E16-4059-9C06-2DE19D6F651F}" srcOrd="1" destOrd="0" parTransId="{2064BE2A-B930-4785-A12A-9FE4F6586467}" sibTransId="{4C8850A6-7E61-4E27-8594-D1215F77A8EC}"/>
    <dgm:cxn modelId="{BA338939-0FAF-4811-9632-9BB3F2D9D479}" srcId="{6496A829-6A51-4801-B366-93E517A301E3}" destId="{CC83F9EC-DEC5-403D-80AB-7D4B4C22C649}" srcOrd="0" destOrd="0" parTransId="{9544CEDE-8CB8-45EF-8DB0-ED5DFF5D892B}" sibTransId="{00A23D21-234B-4089-9531-F2131F0C8880}"/>
    <dgm:cxn modelId="{58324347-A9ED-431B-A384-F72C5549B83D}" srcId="{61D0BE39-2E6A-4C56-B55E-F3D994FBCD49}" destId="{2D591D6C-0206-4FDC-B62E-C7E2ADF43789}" srcOrd="1" destOrd="0" parTransId="{C7CB1638-50BD-4853-8ECD-177EB399F9A6}" sibTransId="{76B9D245-33C0-41DA-9FCD-49DFEAEDF833}"/>
    <dgm:cxn modelId="{2F9AE69F-968B-4368-9A86-3F6C4C34A2A9}" type="presOf" srcId="{43C3C566-4D63-40C7-811C-A8A24BD7CCD8}" destId="{D46D3BB1-47A4-44CC-AF5E-00DD1552A41E}" srcOrd="0" destOrd="0" presId="urn:microsoft.com/office/officeart/2005/8/layout/vList5"/>
    <dgm:cxn modelId="{A1EA5E2A-FE2A-4BF0-9B49-CADE576BDFA3}" type="presParOf" srcId="{526CAFF5-1CBC-47D5-9C9E-1C11E4960F97}" destId="{3584C566-898A-4338-95E2-22890A0F19F1}" srcOrd="0" destOrd="0" presId="urn:microsoft.com/office/officeart/2005/8/layout/vList5"/>
    <dgm:cxn modelId="{6F88E4F5-8FF6-413A-A96A-79D3128A4BEF}" type="presParOf" srcId="{3584C566-898A-4338-95E2-22890A0F19F1}" destId="{DA4D7CFF-29AF-4631-B80A-1CC3CF9BD3A0}" srcOrd="0" destOrd="0" presId="urn:microsoft.com/office/officeart/2005/8/layout/vList5"/>
    <dgm:cxn modelId="{CD2E060B-946E-49F8-9E42-DEE92B85823D}" type="presParOf" srcId="{3584C566-898A-4338-95E2-22890A0F19F1}" destId="{D46D3BB1-47A4-44CC-AF5E-00DD1552A41E}" srcOrd="1" destOrd="0" presId="urn:microsoft.com/office/officeart/2005/8/layout/vList5"/>
    <dgm:cxn modelId="{D3F147E4-8FB8-4A52-B35B-39E477FF6875}" type="presParOf" srcId="{526CAFF5-1CBC-47D5-9C9E-1C11E4960F97}" destId="{54EBFC99-F710-4BF4-8965-2BFAA64EEF0A}" srcOrd="1" destOrd="0" presId="urn:microsoft.com/office/officeart/2005/8/layout/vList5"/>
    <dgm:cxn modelId="{6B113972-E29A-4AA0-A46B-928C7DA408AD}" type="presParOf" srcId="{526CAFF5-1CBC-47D5-9C9E-1C11E4960F97}" destId="{AF6752D3-83BA-470E-8857-BBB98DD2E355}" srcOrd="2" destOrd="0" presId="urn:microsoft.com/office/officeart/2005/8/layout/vList5"/>
    <dgm:cxn modelId="{FB393724-A535-4F2F-98CA-B68DA1673EDE}" type="presParOf" srcId="{AF6752D3-83BA-470E-8857-BBB98DD2E355}" destId="{24419C49-9A5D-4A64-A5EF-7D3BCBBCFBC6}" srcOrd="0" destOrd="0" presId="urn:microsoft.com/office/officeart/2005/8/layout/vList5"/>
    <dgm:cxn modelId="{B5B93010-AAFC-4E07-A310-DBF885862ECF}" type="presParOf" srcId="{AF6752D3-83BA-470E-8857-BBB98DD2E355}" destId="{95FE3B23-21A7-4698-98B1-112B20BC2C49}" srcOrd="1" destOrd="0" presId="urn:microsoft.com/office/officeart/2005/8/layout/vList5"/>
    <dgm:cxn modelId="{B80A4675-BC79-47EC-8EE5-74218F8C1A49}" type="presParOf" srcId="{526CAFF5-1CBC-47D5-9C9E-1C11E4960F97}" destId="{0B763DBD-B6B3-468B-B2EA-0879910DE149}" srcOrd="3" destOrd="0" presId="urn:microsoft.com/office/officeart/2005/8/layout/vList5"/>
    <dgm:cxn modelId="{D75A206A-D79D-440B-A256-A1249CE9925A}" type="presParOf" srcId="{526CAFF5-1CBC-47D5-9C9E-1C11E4960F97}" destId="{FFA52C0C-C4C1-47E9-A627-C3F26A725805}" srcOrd="4" destOrd="0" presId="urn:microsoft.com/office/officeart/2005/8/layout/vList5"/>
    <dgm:cxn modelId="{F3A61F9E-0CAF-4FB9-9D1C-76FBCEB33786}" type="presParOf" srcId="{FFA52C0C-C4C1-47E9-A627-C3F26A725805}" destId="{49362FAE-D204-4566-B22B-431B12DDAAB7}" srcOrd="0" destOrd="0" presId="urn:microsoft.com/office/officeart/2005/8/layout/vList5"/>
    <dgm:cxn modelId="{4FB61221-A25F-4547-9E36-4BA216C44AF1}" type="presParOf" srcId="{FFA52C0C-C4C1-47E9-A627-C3F26A725805}" destId="{29F6680D-9408-4D64-97AB-BB0F36D486A0}" srcOrd="1" destOrd="0" presId="urn:microsoft.com/office/officeart/2005/8/layout/vList5"/>
    <dgm:cxn modelId="{8BC854ED-B46A-4048-B12A-3730C3DF7666}" type="presParOf" srcId="{526CAFF5-1CBC-47D5-9C9E-1C11E4960F97}" destId="{04839713-5554-4FE4-ABE5-7A1D28651FAF}" srcOrd="5" destOrd="0" presId="urn:microsoft.com/office/officeart/2005/8/layout/vList5"/>
    <dgm:cxn modelId="{52EDB80E-0671-447D-A591-138248F7BA1C}" type="presParOf" srcId="{526CAFF5-1CBC-47D5-9C9E-1C11E4960F97}" destId="{26D76D1C-ECDD-4F8B-B1DA-425373F488F5}" srcOrd="6" destOrd="0" presId="urn:microsoft.com/office/officeart/2005/8/layout/vList5"/>
    <dgm:cxn modelId="{DA802C2D-0CDA-4D94-ABF1-E503AF16C8E6}" type="presParOf" srcId="{26D76D1C-ECDD-4F8B-B1DA-425373F488F5}" destId="{F890E838-68B7-4D78-981D-02676C29E507}" srcOrd="0" destOrd="0" presId="urn:microsoft.com/office/officeart/2005/8/layout/vList5"/>
    <dgm:cxn modelId="{8B2CE620-71B9-4E05-9A5F-BAABC8C803E7}" type="presParOf" srcId="{26D76D1C-ECDD-4F8B-B1DA-425373F488F5}" destId="{7F5A778C-1C51-4F16-B4BE-87DA56AA5E5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A24421-2C17-49C0-BCFB-1C7E6A959CCA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E17F57E1-3799-4431-BE9F-E7CD83ABF496}">
      <dgm:prSet phldrT="[Текст]"/>
      <dgm:spPr/>
      <dgm:t>
        <a:bodyPr/>
        <a:lstStyle/>
        <a:p>
          <a:r>
            <a:rPr lang="ru-RU" dirty="0" smtClean="0"/>
            <a:t>Реализация в образовательных организациях локальных актов, регламентов, определяющих деятельность органов ГОУО</a:t>
          </a:r>
          <a:endParaRPr lang="uk-UA" dirty="0"/>
        </a:p>
      </dgm:t>
    </dgm:pt>
    <dgm:pt modelId="{E68F775A-F080-4DB7-B34C-1E060B9D3C76}" type="parTrans" cxnId="{E2E67DA4-2A13-4543-BC3C-2B15DEBC1F2C}">
      <dgm:prSet/>
      <dgm:spPr/>
      <dgm:t>
        <a:bodyPr/>
        <a:lstStyle/>
        <a:p>
          <a:endParaRPr lang="uk-UA"/>
        </a:p>
      </dgm:t>
    </dgm:pt>
    <dgm:pt modelId="{2C82BBD0-B8E4-4F5C-B9E1-E09C4793513B}" type="sibTrans" cxnId="{E2E67DA4-2A13-4543-BC3C-2B15DEBC1F2C}">
      <dgm:prSet/>
      <dgm:spPr/>
      <dgm:t>
        <a:bodyPr/>
        <a:lstStyle/>
        <a:p>
          <a:endParaRPr lang="uk-UA"/>
        </a:p>
      </dgm:t>
    </dgm:pt>
    <dgm:pt modelId="{867902B5-0EA4-4D56-85FC-5383C511DF11}">
      <dgm:prSet/>
      <dgm:spPr/>
      <dgm:t>
        <a:bodyPr/>
        <a:lstStyle/>
        <a:p>
          <a:r>
            <a:rPr lang="ru-RU" smtClean="0"/>
            <a:t>Участие органов ГОУО в разработке стратегии развития образовательных организаций</a:t>
          </a:r>
          <a:endParaRPr lang="uk-UA"/>
        </a:p>
      </dgm:t>
    </dgm:pt>
    <dgm:pt modelId="{9A38110F-B28F-4E75-A054-59AAF0C6A8D4}" type="parTrans" cxnId="{E4F4530F-2499-44DB-8203-002E2FF4A5D6}">
      <dgm:prSet/>
      <dgm:spPr/>
      <dgm:t>
        <a:bodyPr/>
        <a:lstStyle/>
        <a:p>
          <a:endParaRPr lang="uk-UA"/>
        </a:p>
      </dgm:t>
    </dgm:pt>
    <dgm:pt modelId="{36AEE00B-2C3E-4ED9-9124-ACE288786F7A}" type="sibTrans" cxnId="{E4F4530F-2499-44DB-8203-002E2FF4A5D6}">
      <dgm:prSet/>
      <dgm:spPr/>
      <dgm:t>
        <a:bodyPr/>
        <a:lstStyle/>
        <a:p>
          <a:endParaRPr lang="uk-UA"/>
        </a:p>
      </dgm:t>
    </dgm:pt>
    <dgm:pt modelId="{8EB3572B-26B5-434C-A890-BDB416540027}">
      <dgm:prSet/>
      <dgm:spPr/>
      <dgm:t>
        <a:bodyPr/>
        <a:lstStyle/>
        <a:p>
          <a:r>
            <a:rPr lang="ru-RU" smtClean="0"/>
            <a:t>Включенность органов ГОУО в процесс планирования, контроля и регулирования образовательного процесса образовательных организаций</a:t>
          </a:r>
          <a:endParaRPr lang="uk-UA"/>
        </a:p>
      </dgm:t>
    </dgm:pt>
    <dgm:pt modelId="{153845BA-89B6-42AE-A5C4-5E9034F25775}" type="parTrans" cxnId="{F4296AE3-A4B9-4B34-BC1E-4C6783F7D102}">
      <dgm:prSet/>
      <dgm:spPr/>
      <dgm:t>
        <a:bodyPr/>
        <a:lstStyle/>
        <a:p>
          <a:endParaRPr lang="uk-UA"/>
        </a:p>
      </dgm:t>
    </dgm:pt>
    <dgm:pt modelId="{9D2F61B6-ECFE-482B-ACF6-BB2F1D2A9575}" type="sibTrans" cxnId="{F4296AE3-A4B9-4B34-BC1E-4C6783F7D102}">
      <dgm:prSet/>
      <dgm:spPr/>
      <dgm:t>
        <a:bodyPr/>
        <a:lstStyle/>
        <a:p>
          <a:endParaRPr lang="uk-UA"/>
        </a:p>
      </dgm:t>
    </dgm:pt>
    <dgm:pt modelId="{63662526-F4D0-437B-8CFC-237865F83E4E}">
      <dgm:prSet/>
      <dgm:spPr/>
      <dgm:t>
        <a:bodyPr/>
        <a:lstStyle/>
        <a:p>
          <a:r>
            <a:rPr lang="ru-RU" smtClean="0"/>
            <a:t>Включенность в практику работы образовательных организаций новых форм общественного участия в управлении образовательными организациями</a:t>
          </a:r>
          <a:endParaRPr lang="uk-UA"/>
        </a:p>
      </dgm:t>
    </dgm:pt>
    <dgm:pt modelId="{E4843077-1B34-4137-8A0A-307BFAE1D942}" type="parTrans" cxnId="{BFEE188B-1614-4C82-B59B-862762C53B6D}">
      <dgm:prSet/>
      <dgm:spPr/>
      <dgm:t>
        <a:bodyPr/>
        <a:lstStyle/>
        <a:p>
          <a:endParaRPr lang="uk-UA"/>
        </a:p>
      </dgm:t>
    </dgm:pt>
    <dgm:pt modelId="{6EF0F8CD-187B-4670-99AC-1147A5884B1B}" type="sibTrans" cxnId="{BFEE188B-1614-4C82-B59B-862762C53B6D}">
      <dgm:prSet/>
      <dgm:spPr/>
      <dgm:t>
        <a:bodyPr/>
        <a:lstStyle/>
        <a:p>
          <a:endParaRPr lang="uk-UA"/>
        </a:p>
      </dgm:t>
    </dgm:pt>
    <dgm:pt modelId="{A771A0E6-DA19-43B4-BAE4-1F3F4E8AFA34}">
      <dgm:prSet/>
      <dgm:spPr/>
      <dgm:t>
        <a:bodyPr/>
        <a:lstStyle/>
        <a:p>
          <a:r>
            <a:rPr lang="ru-RU" smtClean="0"/>
            <a:t>Участие органов ГОУО в экспертизе результатов образовательной, инновационной, финансовой деятельности образовательных организаций</a:t>
          </a:r>
          <a:endParaRPr lang="uk-UA"/>
        </a:p>
      </dgm:t>
    </dgm:pt>
    <dgm:pt modelId="{CB302F27-5D16-46C6-8631-0B3D68A5CC35}" type="parTrans" cxnId="{1E01FEC6-1BDA-4F9B-A34F-8DEDFF220ABF}">
      <dgm:prSet/>
      <dgm:spPr/>
      <dgm:t>
        <a:bodyPr/>
        <a:lstStyle/>
        <a:p>
          <a:endParaRPr lang="uk-UA"/>
        </a:p>
      </dgm:t>
    </dgm:pt>
    <dgm:pt modelId="{AC20F1CE-8D24-40B3-87C7-F9B17E53DE4F}" type="sibTrans" cxnId="{1E01FEC6-1BDA-4F9B-A34F-8DEDFF220ABF}">
      <dgm:prSet/>
      <dgm:spPr/>
      <dgm:t>
        <a:bodyPr/>
        <a:lstStyle/>
        <a:p>
          <a:endParaRPr lang="uk-UA"/>
        </a:p>
      </dgm:t>
    </dgm:pt>
    <dgm:pt modelId="{D8851127-7F62-4BAF-952F-C6100A4AE03B}">
      <dgm:prSet/>
      <dgm:spPr/>
      <dgm:t>
        <a:bodyPr/>
        <a:lstStyle/>
        <a:p>
          <a:r>
            <a:rPr lang="ru-RU" smtClean="0"/>
            <a:t>Обеспечение общественного контроля за соблюдением действующего законодательства: прав ученика, родителей (законных представителей), педагогов</a:t>
          </a:r>
          <a:endParaRPr lang="uk-UA"/>
        </a:p>
      </dgm:t>
    </dgm:pt>
    <dgm:pt modelId="{579C07D2-4114-41FC-B5D2-36E36339882F}" type="parTrans" cxnId="{416BB1D3-47D7-4EFA-9F41-3C179BCCA39A}">
      <dgm:prSet/>
      <dgm:spPr/>
      <dgm:t>
        <a:bodyPr/>
        <a:lstStyle/>
        <a:p>
          <a:endParaRPr lang="uk-UA"/>
        </a:p>
      </dgm:t>
    </dgm:pt>
    <dgm:pt modelId="{E866EC3E-10F6-4EE5-ACFB-94911D7C6F67}" type="sibTrans" cxnId="{416BB1D3-47D7-4EFA-9F41-3C179BCCA39A}">
      <dgm:prSet/>
      <dgm:spPr/>
      <dgm:t>
        <a:bodyPr/>
        <a:lstStyle/>
        <a:p>
          <a:endParaRPr lang="uk-UA"/>
        </a:p>
      </dgm:t>
    </dgm:pt>
    <dgm:pt modelId="{57F557ED-C0AA-490F-A533-44A9788B8E96}">
      <dgm:prSet/>
      <dgm:spPr/>
      <dgm:t>
        <a:bodyPr/>
        <a:lstStyle/>
        <a:p>
          <a:r>
            <a:rPr lang="ru-RU" smtClean="0"/>
            <a:t>Компетентность субъектов образовательного процесса и общественности в области ГОУО</a:t>
          </a:r>
          <a:endParaRPr lang="uk-UA"/>
        </a:p>
      </dgm:t>
    </dgm:pt>
    <dgm:pt modelId="{0E4AE7F6-E29C-4D65-85F6-E2C39B31DDA5}" type="parTrans" cxnId="{8F1338B3-DABB-40FE-92AD-F80CC6A498A0}">
      <dgm:prSet/>
      <dgm:spPr/>
      <dgm:t>
        <a:bodyPr/>
        <a:lstStyle/>
        <a:p>
          <a:endParaRPr lang="uk-UA"/>
        </a:p>
      </dgm:t>
    </dgm:pt>
    <dgm:pt modelId="{762246FE-0DA3-4D71-85A2-B8C7FA84E096}" type="sibTrans" cxnId="{8F1338B3-DABB-40FE-92AD-F80CC6A498A0}">
      <dgm:prSet/>
      <dgm:spPr/>
      <dgm:t>
        <a:bodyPr/>
        <a:lstStyle/>
        <a:p>
          <a:endParaRPr lang="uk-UA"/>
        </a:p>
      </dgm:t>
    </dgm:pt>
    <dgm:pt modelId="{A78DAF55-C304-461B-AEAF-E4F0B89CF909}">
      <dgm:prSet/>
      <dgm:spPr/>
    </dgm:pt>
    <dgm:pt modelId="{87560C99-8837-49BB-AB35-A9F11B6DAB2F}" type="parTrans" cxnId="{BC4C4B34-5C40-4146-A7C1-D3DAB7821D2F}">
      <dgm:prSet/>
      <dgm:spPr/>
      <dgm:t>
        <a:bodyPr/>
        <a:lstStyle/>
        <a:p>
          <a:endParaRPr lang="uk-UA"/>
        </a:p>
      </dgm:t>
    </dgm:pt>
    <dgm:pt modelId="{0648CF71-06A3-4EDC-92C7-7D6E6F34564C}" type="sibTrans" cxnId="{BC4C4B34-5C40-4146-A7C1-D3DAB7821D2F}">
      <dgm:prSet/>
      <dgm:spPr/>
      <dgm:t>
        <a:bodyPr/>
        <a:lstStyle/>
        <a:p>
          <a:endParaRPr lang="uk-UA"/>
        </a:p>
      </dgm:t>
    </dgm:pt>
    <dgm:pt modelId="{85B473BB-4F35-412E-A238-91867FB1CB33}">
      <dgm:prSet/>
      <dgm:spPr/>
    </dgm:pt>
    <dgm:pt modelId="{0BB084AD-EBE4-4013-9C31-E416B89257C2}" type="parTrans" cxnId="{9C0744C3-F62C-4BA0-B6D5-06E343C12F35}">
      <dgm:prSet/>
      <dgm:spPr/>
      <dgm:t>
        <a:bodyPr/>
        <a:lstStyle/>
        <a:p>
          <a:endParaRPr lang="uk-UA"/>
        </a:p>
      </dgm:t>
    </dgm:pt>
    <dgm:pt modelId="{9AF94D53-ADD0-4653-A68B-D8E49C7ABCF4}" type="sibTrans" cxnId="{9C0744C3-F62C-4BA0-B6D5-06E343C12F35}">
      <dgm:prSet/>
      <dgm:spPr/>
      <dgm:t>
        <a:bodyPr/>
        <a:lstStyle/>
        <a:p>
          <a:endParaRPr lang="uk-UA"/>
        </a:p>
      </dgm:t>
    </dgm:pt>
    <dgm:pt modelId="{8CCCDD61-61D7-4505-8091-7E168F59A55F}">
      <dgm:prSet/>
      <dgm:spPr/>
    </dgm:pt>
    <dgm:pt modelId="{67CB8F65-C91E-4825-ABF9-DE6390183C23}" type="parTrans" cxnId="{253AC0E0-09CF-4E77-A5B5-16285C38538E}">
      <dgm:prSet/>
      <dgm:spPr/>
      <dgm:t>
        <a:bodyPr/>
        <a:lstStyle/>
        <a:p>
          <a:endParaRPr lang="uk-UA"/>
        </a:p>
      </dgm:t>
    </dgm:pt>
    <dgm:pt modelId="{04827E28-9B70-4674-8E53-A001B51AD817}" type="sibTrans" cxnId="{253AC0E0-09CF-4E77-A5B5-16285C38538E}">
      <dgm:prSet/>
      <dgm:spPr/>
      <dgm:t>
        <a:bodyPr/>
        <a:lstStyle/>
        <a:p>
          <a:endParaRPr lang="uk-UA"/>
        </a:p>
      </dgm:t>
    </dgm:pt>
    <dgm:pt modelId="{6AFB4344-1EFE-4A75-988D-708EF48563C1}" type="pres">
      <dgm:prSet presAssocID="{34A24421-2C17-49C0-BCFB-1C7E6A959CCA}" presName="Name0" presStyleCnt="0">
        <dgm:presLayoutVars>
          <dgm:chMax val="7"/>
          <dgm:chPref val="7"/>
          <dgm:dir/>
        </dgm:presLayoutVars>
      </dgm:prSet>
      <dgm:spPr/>
    </dgm:pt>
    <dgm:pt modelId="{DA46C084-826F-4D5A-AE45-9BC04F765890}" type="pres">
      <dgm:prSet presAssocID="{34A24421-2C17-49C0-BCFB-1C7E6A959CCA}" presName="Name1" presStyleCnt="0"/>
      <dgm:spPr/>
    </dgm:pt>
    <dgm:pt modelId="{BA0E1217-4784-4C37-A08B-083654619D74}" type="pres">
      <dgm:prSet presAssocID="{34A24421-2C17-49C0-BCFB-1C7E6A959CCA}" presName="cycle" presStyleCnt="0"/>
      <dgm:spPr/>
    </dgm:pt>
    <dgm:pt modelId="{A2708E34-669A-43AB-B2BE-B8170AE926F8}" type="pres">
      <dgm:prSet presAssocID="{34A24421-2C17-49C0-BCFB-1C7E6A959CCA}" presName="srcNode" presStyleLbl="node1" presStyleIdx="0" presStyleCnt="7"/>
      <dgm:spPr/>
    </dgm:pt>
    <dgm:pt modelId="{1C25CE73-CC0D-4DA4-BB1E-48112EBB91BC}" type="pres">
      <dgm:prSet presAssocID="{34A24421-2C17-49C0-BCFB-1C7E6A959CCA}" presName="conn" presStyleLbl="parChTrans1D2" presStyleIdx="0" presStyleCnt="1"/>
      <dgm:spPr/>
    </dgm:pt>
    <dgm:pt modelId="{4E79D9D0-E166-49BD-97B2-E173E4A8666E}" type="pres">
      <dgm:prSet presAssocID="{34A24421-2C17-49C0-BCFB-1C7E6A959CCA}" presName="extraNode" presStyleLbl="node1" presStyleIdx="0" presStyleCnt="7"/>
      <dgm:spPr/>
    </dgm:pt>
    <dgm:pt modelId="{3B16E57A-B995-442C-AFC3-AB135CF0DDB9}" type="pres">
      <dgm:prSet presAssocID="{34A24421-2C17-49C0-BCFB-1C7E6A959CCA}" presName="dstNode" presStyleLbl="node1" presStyleIdx="0" presStyleCnt="7"/>
      <dgm:spPr/>
    </dgm:pt>
    <dgm:pt modelId="{E3204740-E317-4462-98AC-1928C7DB9E7B}" type="pres">
      <dgm:prSet presAssocID="{E17F57E1-3799-4431-BE9F-E7CD83ABF496}" presName="text_1" presStyleLbl="node1" presStyleIdx="0" presStyleCnt="7">
        <dgm:presLayoutVars>
          <dgm:bulletEnabled val="1"/>
        </dgm:presLayoutVars>
      </dgm:prSet>
      <dgm:spPr/>
    </dgm:pt>
    <dgm:pt modelId="{F1B9088F-6D08-48F1-A594-30DDB7EF9B04}" type="pres">
      <dgm:prSet presAssocID="{E17F57E1-3799-4431-BE9F-E7CD83ABF496}" presName="accent_1" presStyleCnt="0"/>
      <dgm:spPr/>
    </dgm:pt>
    <dgm:pt modelId="{36A60C9F-7CD8-4ECB-BF40-8DDEE079132F}" type="pres">
      <dgm:prSet presAssocID="{E17F57E1-3799-4431-BE9F-E7CD83ABF496}" presName="accentRepeatNode" presStyleLbl="solidFgAcc1" presStyleIdx="0" presStyleCnt="7"/>
      <dgm:spPr/>
    </dgm:pt>
    <dgm:pt modelId="{B2E46285-FDFB-4BD6-9AFA-2ABF4AB0D034}" type="pres">
      <dgm:prSet presAssocID="{867902B5-0EA4-4D56-85FC-5383C511DF11}" presName="text_2" presStyleLbl="node1" presStyleIdx="1" presStyleCnt="7">
        <dgm:presLayoutVars>
          <dgm:bulletEnabled val="1"/>
        </dgm:presLayoutVars>
      </dgm:prSet>
      <dgm:spPr/>
    </dgm:pt>
    <dgm:pt modelId="{26320678-BC3A-4CA3-9BAD-CB49CC1A466B}" type="pres">
      <dgm:prSet presAssocID="{867902B5-0EA4-4D56-85FC-5383C511DF11}" presName="accent_2" presStyleCnt="0"/>
      <dgm:spPr/>
    </dgm:pt>
    <dgm:pt modelId="{8EFE378E-242A-4DBF-B938-AB7D88598F55}" type="pres">
      <dgm:prSet presAssocID="{867902B5-0EA4-4D56-85FC-5383C511DF11}" presName="accentRepeatNode" presStyleLbl="solidFgAcc1" presStyleIdx="1" presStyleCnt="7"/>
      <dgm:spPr/>
    </dgm:pt>
    <dgm:pt modelId="{3407A410-E64C-40DD-BDBD-9C9E9FA047CF}" type="pres">
      <dgm:prSet presAssocID="{8EB3572B-26B5-434C-A890-BDB416540027}" presName="text_3" presStyleLbl="node1" presStyleIdx="2" presStyleCnt="7">
        <dgm:presLayoutVars>
          <dgm:bulletEnabled val="1"/>
        </dgm:presLayoutVars>
      </dgm:prSet>
      <dgm:spPr/>
    </dgm:pt>
    <dgm:pt modelId="{F02ADF1E-2D87-4812-B37B-6AF2861875E9}" type="pres">
      <dgm:prSet presAssocID="{8EB3572B-26B5-434C-A890-BDB416540027}" presName="accent_3" presStyleCnt="0"/>
      <dgm:spPr/>
    </dgm:pt>
    <dgm:pt modelId="{EDA387DF-F06D-482D-8FFD-882800D8E022}" type="pres">
      <dgm:prSet presAssocID="{8EB3572B-26B5-434C-A890-BDB416540027}" presName="accentRepeatNode" presStyleLbl="solidFgAcc1" presStyleIdx="2" presStyleCnt="7"/>
      <dgm:spPr/>
    </dgm:pt>
    <dgm:pt modelId="{E65EB227-BE01-4E8E-A8C7-097A23A7F68F}" type="pres">
      <dgm:prSet presAssocID="{63662526-F4D0-437B-8CFC-237865F83E4E}" presName="text_4" presStyleLbl="node1" presStyleIdx="3" presStyleCnt="7">
        <dgm:presLayoutVars>
          <dgm:bulletEnabled val="1"/>
        </dgm:presLayoutVars>
      </dgm:prSet>
      <dgm:spPr/>
    </dgm:pt>
    <dgm:pt modelId="{716CCE89-DFA7-4221-A520-86EABF6C31D9}" type="pres">
      <dgm:prSet presAssocID="{63662526-F4D0-437B-8CFC-237865F83E4E}" presName="accent_4" presStyleCnt="0"/>
      <dgm:spPr/>
    </dgm:pt>
    <dgm:pt modelId="{0C9A71B1-003E-4877-ACE4-3233911CD8A8}" type="pres">
      <dgm:prSet presAssocID="{63662526-F4D0-437B-8CFC-237865F83E4E}" presName="accentRepeatNode" presStyleLbl="solidFgAcc1" presStyleIdx="3" presStyleCnt="7"/>
      <dgm:spPr/>
    </dgm:pt>
    <dgm:pt modelId="{66C84210-50C7-4DF1-B6F0-9A61BB10897C}" type="pres">
      <dgm:prSet presAssocID="{A771A0E6-DA19-43B4-BAE4-1F3F4E8AFA34}" presName="text_5" presStyleLbl="node1" presStyleIdx="4" presStyleCnt="7">
        <dgm:presLayoutVars>
          <dgm:bulletEnabled val="1"/>
        </dgm:presLayoutVars>
      </dgm:prSet>
      <dgm:spPr/>
    </dgm:pt>
    <dgm:pt modelId="{CECF7A42-712D-4253-9439-2747DBD7538F}" type="pres">
      <dgm:prSet presAssocID="{A771A0E6-DA19-43B4-BAE4-1F3F4E8AFA34}" presName="accent_5" presStyleCnt="0"/>
      <dgm:spPr/>
    </dgm:pt>
    <dgm:pt modelId="{AAD596A0-E9DB-4089-AF3D-9AFE99831404}" type="pres">
      <dgm:prSet presAssocID="{A771A0E6-DA19-43B4-BAE4-1F3F4E8AFA34}" presName="accentRepeatNode" presStyleLbl="solidFgAcc1" presStyleIdx="4" presStyleCnt="7"/>
      <dgm:spPr/>
    </dgm:pt>
    <dgm:pt modelId="{774BEFFB-7A16-482A-BFE2-DA3DF002FB82}" type="pres">
      <dgm:prSet presAssocID="{D8851127-7F62-4BAF-952F-C6100A4AE03B}" presName="text_6" presStyleLbl="node1" presStyleIdx="5" presStyleCnt="7">
        <dgm:presLayoutVars>
          <dgm:bulletEnabled val="1"/>
        </dgm:presLayoutVars>
      </dgm:prSet>
      <dgm:spPr/>
    </dgm:pt>
    <dgm:pt modelId="{CC0B892C-2E92-47F9-B4DE-33F6C527D2C8}" type="pres">
      <dgm:prSet presAssocID="{D8851127-7F62-4BAF-952F-C6100A4AE03B}" presName="accent_6" presStyleCnt="0"/>
      <dgm:spPr/>
    </dgm:pt>
    <dgm:pt modelId="{DEAC4E19-2B12-4F56-A671-D9142DAC002E}" type="pres">
      <dgm:prSet presAssocID="{D8851127-7F62-4BAF-952F-C6100A4AE03B}" presName="accentRepeatNode" presStyleLbl="solidFgAcc1" presStyleIdx="5" presStyleCnt="7"/>
      <dgm:spPr/>
    </dgm:pt>
    <dgm:pt modelId="{404F302B-5A4E-469E-8045-E6F25AFE5636}" type="pres">
      <dgm:prSet presAssocID="{57F557ED-C0AA-490F-A533-44A9788B8E96}" presName="text_7" presStyleLbl="node1" presStyleIdx="6" presStyleCnt="7">
        <dgm:presLayoutVars>
          <dgm:bulletEnabled val="1"/>
        </dgm:presLayoutVars>
      </dgm:prSet>
      <dgm:spPr/>
    </dgm:pt>
    <dgm:pt modelId="{65F1096C-C0CF-4388-88BA-6F93A4DFDA13}" type="pres">
      <dgm:prSet presAssocID="{57F557ED-C0AA-490F-A533-44A9788B8E96}" presName="accent_7" presStyleCnt="0"/>
      <dgm:spPr/>
    </dgm:pt>
    <dgm:pt modelId="{8F89B492-3EF8-4735-ACFA-AA9467C1339C}" type="pres">
      <dgm:prSet presAssocID="{57F557ED-C0AA-490F-A533-44A9788B8E96}" presName="accentRepeatNode" presStyleLbl="solidFgAcc1" presStyleIdx="6" presStyleCnt="7"/>
      <dgm:spPr/>
    </dgm:pt>
  </dgm:ptLst>
  <dgm:cxnLst>
    <dgm:cxn modelId="{BC4C4B34-5C40-4146-A7C1-D3DAB7821D2F}" srcId="{34A24421-2C17-49C0-BCFB-1C7E6A959CCA}" destId="{A78DAF55-C304-461B-AEAF-E4F0B89CF909}" srcOrd="7" destOrd="0" parTransId="{87560C99-8837-49BB-AB35-A9F11B6DAB2F}" sibTransId="{0648CF71-06A3-4EDC-92C7-7D6E6F34564C}"/>
    <dgm:cxn modelId="{D44A6BC6-FD4B-4D41-9133-7B159BEAEE5E}" type="presOf" srcId="{2C82BBD0-B8E4-4F5C-B9E1-E09C4793513B}" destId="{1C25CE73-CC0D-4DA4-BB1E-48112EBB91BC}" srcOrd="0" destOrd="0" presId="urn:microsoft.com/office/officeart/2008/layout/VerticalCurvedList"/>
    <dgm:cxn modelId="{F4296AE3-A4B9-4B34-BC1E-4C6783F7D102}" srcId="{34A24421-2C17-49C0-BCFB-1C7E6A959CCA}" destId="{8EB3572B-26B5-434C-A890-BDB416540027}" srcOrd="2" destOrd="0" parTransId="{153845BA-89B6-42AE-A5C4-5E9034F25775}" sibTransId="{9D2F61B6-ECFE-482B-ACF6-BB2F1D2A9575}"/>
    <dgm:cxn modelId="{E2E67DA4-2A13-4543-BC3C-2B15DEBC1F2C}" srcId="{34A24421-2C17-49C0-BCFB-1C7E6A959CCA}" destId="{E17F57E1-3799-4431-BE9F-E7CD83ABF496}" srcOrd="0" destOrd="0" parTransId="{E68F775A-F080-4DB7-B34C-1E060B9D3C76}" sibTransId="{2C82BBD0-B8E4-4F5C-B9E1-E09C4793513B}"/>
    <dgm:cxn modelId="{253AC0E0-09CF-4E77-A5B5-16285C38538E}" srcId="{34A24421-2C17-49C0-BCFB-1C7E6A959CCA}" destId="{8CCCDD61-61D7-4505-8091-7E168F59A55F}" srcOrd="9" destOrd="0" parTransId="{67CB8F65-C91E-4825-ABF9-DE6390183C23}" sibTransId="{04827E28-9B70-4674-8E53-A001B51AD817}"/>
    <dgm:cxn modelId="{9C0744C3-F62C-4BA0-B6D5-06E343C12F35}" srcId="{34A24421-2C17-49C0-BCFB-1C7E6A959CCA}" destId="{85B473BB-4F35-412E-A238-91867FB1CB33}" srcOrd="8" destOrd="0" parTransId="{0BB084AD-EBE4-4013-9C31-E416B89257C2}" sibTransId="{9AF94D53-ADD0-4653-A68B-D8E49C7ABCF4}"/>
    <dgm:cxn modelId="{4B391348-33B0-4F63-A078-252E1DC08D73}" type="presOf" srcId="{57F557ED-C0AA-490F-A533-44A9788B8E96}" destId="{404F302B-5A4E-469E-8045-E6F25AFE5636}" srcOrd="0" destOrd="0" presId="urn:microsoft.com/office/officeart/2008/layout/VerticalCurvedList"/>
    <dgm:cxn modelId="{8F1338B3-DABB-40FE-92AD-F80CC6A498A0}" srcId="{34A24421-2C17-49C0-BCFB-1C7E6A959CCA}" destId="{57F557ED-C0AA-490F-A533-44A9788B8E96}" srcOrd="6" destOrd="0" parTransId="{0E4AE7F6-E29C-4D65-85F6-E2C39B31DDA5}" sibTransId="{762246FE-0DA3-4D71-85A2-B8C7FA84E096}"/>
    <dgm:cxn modelId="{EC1EE6DE-6C45-47A6-B4F3-7E8452EE81E9}" type="presOf" srcId="{D8851127-7F62-4BAF-952F-C6100A4AE03B}" destId="{774BEFFB-7A16-482A-BFE2-DA3DF002FB82}" srcOrd="0" destOrd="0" presId="urn:microsoft.com/office/officeart/2008/layout/VerticalCurvedList"/>
    <dgm:cxn modelId="{E7176410-7A98-4141-A60C-07FDE3A8C833}" type="presOf" srcId="{E17F57E1-3799-4431-BE9F-E7CD83ABF496}" destId="{E3204740-E317-4462-98AC-1928C7DB9E7B}" srcOrd="0" destOrd="0" presId="urn:microsoft.com/office/officeart/2008/layout/VerticalCurvedList"/>
    <dgm:cxn modelId="{1E01FEC6-1BDA-4F9B-A34F-8DEDFF220ABF}" srcId="{34A24421-2C17-49C0-BCFB-1C7E6A959CCA}" destId="{A771A0E6-DA19-43B4-BAE4-1F3F4E8AFA34}" srcOrd="4" destOrd="0" parTransId="{CB302F27-5D16-46C6-8631-0B3D68A5CC35}" sibTransId="{AC20F1CE-8D24-40B3-87C7-F9B17E53DE4F}"/>
    <dgm:cxn modelId="{202872A4-AF0B-4A6F-AE84-0F5CE06CBC5C}" type="presOf" srcId="{8EB3572B-26B5-434C-A890-BDB416540027}" destId="{3407A410-E64C-40DD-BDBD-9C9E9FA047CF}" srcOrd="0" destOrd="0" presId="urn:microsoft.com/office/officeart/2008/layout/VerticalCurvedList"/>
    <dgm:cxn modelId="{8937E6BD-6BA6-47E9-A29F-F59317687BFB}" type="presOf" srcId="{34A24421-2C17-49C0-BCFB-1C7E6A959CCA}" destId="{6AFB4344-1EFE-4A75-988D-708EF48563C1}" srcOrd="0" destOrd="0" presId="urn:microsoft.com/office/officeart/2008/layout/VerticalCurvedList"/>
    <dgm:cxn modelId="{6480F312-0400-4737-888F-7313F3925CB9}" type="presOf" srcId="{867902B5-0EA4-4D56-85FC-5383C511DF11}" destId="{B2E46285-FDFB-4BD6-9AFA-2ABF4AB0D034}" srcOrd="0" destOrd="0" presId="urn:microsoft.com/office/officeart/2008/layout/VerticalCurvedList"/>
    <dgm:cxn modelId="{BFEE188B-1614-4C82-B59B-862762C53B6D}" srcId="{34A24421-2C17-49C0-BCFB-1C7E6A959CCA}" destId="{63662526-F4D0-437B-8CFC-237865F83E4E}" srcOrd="3" destOrd="0" parTransId="{E4843077-1B34-4137-8A0A-307BFAE1D942}" sibTransId="{6EF0F8CD-187B-4670-99AC-1147A5884B1B}"/>
    <dgm:cxn modelId="{CF864706-5E3C-46F8-B057-BCE143BEB10C}" type="presOf" srcId="{63662526-F4D0-437B-8CFC-237865F83E4E}" destId="{E65EB227-BE01-4E8E-A8C7-097A23A7F68F}" srcOrd="0" destOrd="0" presId="urn:microsoft.com/office/officeart/2008/layout/VerticalCurvedList"/>
    <dgm:cxn modelId="{ED98FFB9-410A-461E-B807-8FB5CE290BDF}" type="presOf" srcId="{A771A0E6-DA19-43B4-BAE4-1F3F4E8AFA34}" destId="{66C84210-50C7-4DF1-B6F0-9A61BB10897C}" srcOrd="0" destOrd="0" presId="urn:microsoft.com/office/officeart/2008/layout/VerticalCurvedList"/>
    <dgm:cxn modelId="{416BB1D3-47D7-4EFA-9F41-3C179BCCA39A}" srcId="{34A24421-2C17-49C0-BCFB-1C7E6A959CCA}" destId="{D8851127-7F62-4BAF-952F-C6100A4AE03B}" srcOrd="5" destOrd="0" parTransId="{579C07D2-4114-41FC-B5D2-36E36339882F}" sibTransId="{E866EC3E-10F6-4EE5-ACFB-94911D7C6F67}"/>
    <dgm:cxn modelId="{E4F4530F-2499-44DB-8203-002E2FF4A5D6}" srcId="{34A24421-2C17-49C0-BCFB-1C7E6A959CCA}" destId="{867902B5-0EA4-4D56-85FC-5383C511DF11}" srcOrd="1" destOrd="0" parTransId="{9A38110F-B28F-4E75-A054-59AAF0C6A8D4}" sibTransId="{36AEE00B-2C3E-4ED9-9124-ACE288786F7A}"/>
    <dgm:cxn modelId="{FCCC925A-6CA7-4A4B-98AD-E273EC0D1359}" type="presParOf" srcId="{6AFB4344-1EFE-4A75-988D-708EF48563C1}" destId="{DA46C084-826F-4D5A-AE45-9BC04F765890}" srcOrd="0" destOrd="0" presId="urn:microsoft.com/office/officeart/2008/layout/VerticalCurvedList"/>
    <dgm:cxn modelId="{1CD46BA2-A719-46A9-BE9A-2862868FFFE3}" type="presParOf" srcId="{DA46C084-826F-4D5A-AE45-9BC04F765890}" destId="{BA0E1217-4784-4C37-A08B-083654619D74}" srcOrd="0" destOrd="0" presId="urn:microsoft.com/office/officeart/2008/layout/VerticalCurvedList"/>
    <dgm:cxn modelId="{06B9F0F3-472E-41C0-9359-9825E5B45DEA}" type="presParOf" srcId="{BA0E1217-4784-4C37-A08B-083654619D74}" destId="{A2708E34-669A-43AB-B2BE-B8170AE926F8}" srcOrd="0" destOrd="0" presId="urn:microsoft.com/office/officeart/2008/layout/VerticalCurvedList"/>
    <dgm:cxn modelId="{CCE34CAC-9861-44F9-B46B-EAC0508E0490}" type="presParOf" srcId="{BA0E1217-4784-4C37-A08B-083654619D74}" destId="{1C25CE73-CC0D-4DA4-BB1E-48112EBB91BC}" srcOrd="1" destOrd="0" presId="urn:microsoft.com/office/officeart/2008/layout/VerticalCurvedList"/>
    <dgm:cxn modelId="{67CFF59B-31C8-4A81-8390-D19438BFCCDA}" type="presParOf" srcId="{BA0E1217-4784-4C37-A08B-083654619D74}" destId="{4E79D9D0-E166-49BD-97B2-E173E4A8666E}" srcOrd="2" destOrd="0" presId="urn:microsoft.com/office/officeart/2008/layout/VerticalCurvedList"/>
    <dgm:cxn modelId="{4F74C9D7-F380-4C0E-9EF8-293588C0083F}" type="presParOf" srcId="{BA0E1217-4784-4C37-A08B-083654619D74}" destId="{3B16E57A-B995-442C-AFC3-AB135CF0DDB9}" srcOrd="3" destOrd="0" presId="urn:microsoft.com/office/officeart/2008/layout/VerticalCurvedList"/>
    <dgm:cxn modelId="{18629D75-FC43-4B8F-943F-588CE437F909}" type="presParOf" srcId="{DA46C084-826F-4D5A-AE45-9BC04F765890}" destId="{E3204740-E317-4462-98AC-1928C7DB9E7B}" srcOrd="1" destOrd="0" presId="urn:microsoft.com/office/officeart/2008/layout/VerticalCurvedList"/>
    <dgm:cxn modelId="{00EF49A9-BF8C-4B05-B73B-84080F436543}" type="presParOf" srcId="{DA46C084-826F-4D5A-AE45-9BC04F765890}" destId="{F1B9088F-6D08-48F1-A594-30DDB7EF9B04}" srcOrd="2" destOrd="0" presId="urn:microsoft.com/office/officeart/2008/layout/VerticalCurvedList"/>
    <dgm:cxn modelId="{E3E3220B-814A-4BC8-A317-C79E9B375102}" type="presParOf" srcId="{F1B9088F-6D08-48F1-A594-30DDB7EF9B04}" destId="{36A60C9F-7CD8-4ECB-BF40-8DDEE079132F}" srcOrd="0" destOrd="0" presId="urn:microsoft.com/office/officeart/2008/layout/VerticalCurvedList"/>
    <dgm:cxn modelId="{B0819C02-8674-4E30-919F-ADE6F6F454E4}" type="presParOf" srcId="{DA46C084-826F-4D5A-AE45-9BC04F765890}" destId="{B2E46285-FDFB-4BD6-9AFA-2ABF4AB0D034}" srcOrd="3" destOrd="0" presId="urn:microsoft.com/office/officeart/2008/layout/VerticalCurvedList"/>
    <dgm:cxn modelId="{1A5515CE-39CA-4555-813C-409D70A07E07}" type="presParOf" srcId="{DA46C084-826F-4D5A-AE45-9BC04F765890}" destId="{26320678-BC3A-4CA3-9BAD-CB49CC1A466B}" srcOrd="4" destOrd="0" presId="urn:microsoft.com/office/officeart/2008/layout/VerticalCurvedList"/>
    <dgm:cxn modelId="{73F7A819-BA16-4426-ADB2-E8BBCFA8DB47}" type="presParOf" srcId="{26320678-BC3A-4CA3-9BAD-CB49CC1A466B}" destId="{8EFE378E-242A-4DBF-B938-AB7D88598F55}" srcOrd="0" destOrd="0" presId="urn:microsoft.com/office/officeart/2008/layout/VerticalCurvedList"/>
    <dgm:cxn modelId="{B76FB7FD-7B01-4B54-BAC6-864D1727F05B}" type="presParOf" srcId="{DA46C084-826F-4D5A-AE45-9BC04F765890}" destId="{3407A410-E64C-40DD-BDBD-9C9E9FA047CF}" srcOrd="5" destOrd="0" presId="urn:microsoft.com/office/officeart/2008/layout/VerticalCurvedList"/>
    <dgm:cxn modelId="{B6385BE8-3F21-45EC-9075-0B13F7C11EC1}" type="presParOf" srcId="{DA46C084-826F-4D5A-AE45-9BC04F765890}" destId="{F02ADF1E-2D87-4812-B37B-6AF2861875E9}" srcOrd="6" destOrd="0" presId="urn:microsoft.com/office/officeart/2008/layout/VerticalCurvedList"/>
    <dgm:cxn modelId="{9CB41F77-F42A-41CE-8927-062400BD7146}" type="presParOf" srcId="{F02ADF1E-2D87-4812-B37B-6AF2861875E9}" destId="{EDA387DF-F06D-482D-8FFD-882800D8E022}" srcOrd="0" destOrd="0" presId="urn:microsoft.com/office/officeart/2008/layout/VerticalCurvedList"/>
    <dgm:cxn modelId="{D03C0CE0-4E42-4108-BE30-BA8F83A126B2}" type="presParOf" srcId="{DA46C084-826F-4D5A-AE45-9BC04F765890}" destId="{E65EB227-BE01-4E8E-A8C7-097A23A7F68F}" srcOrd="7" destOrd="0" presId="urn:microsoft.com/office/officeart/2008/layout/VerticalCurvedList"/>
    <dgm:cxn modelId="{C78A10B4-A10A-4377-BEFB-DA65F0D83374}" type="presParOf" srcId="{DA46C084-826F-4D5A-AE45-9BC04F765890}" destId="{716CCE89-DFA7-4221-A520-86EABF6C31D9}" srcOrd="8" destOrd="0" presId="urn:microsoft.com/office/officeart/2008/layout/VerticalCurvedList"/>
    <dgm:cxn modelId="{0BFE9F9D-6B77-4C4F-B71A-AE56A7275D97}" type="presParOf" srcId="{716CCE89-DFA7-4221-A520-86EABF6C31D9}" destId="{0C9A71B1-003E-4877-ACE4-3233911CD8A8}" srcOrd="0" destOrd="0" presId="urn:microsoft.com/office/officeart/2008/layout/VerticalCurvedList"/>
    <dgm:cxn modelId="{37667351-8EBD-4F10-879F-5853C1CF1970}" type="presParOf" srcId="{DA46C084-826F-4D5A-AE45-9BC04F765890}" destId="{66C84210-50C7-4DF1-B6F0-9A61BB10897C}" srcOrd="9" destOrd="0" presId="urn:microsoft.com/office/officeart/2008/layout/VerticalCurvedList"/>
    <dgm:cxn modelId="{1041DA70-B0C9-4ECB-9973-B3DAF101CC11}" type="presParOf" srcId="{DA46C084-826F-4D5A-AE45-9BC04F765890}" destId="{CECF7A42-712D-4253-9439-2747DBD7538F}" srcOrd="10" destOrd="0" presId="urn:microsoft.com/office/officeart/2008/layout/VerticalCurvedList"/>
    <dgm:cxn modelId="{BDCF7EA7-7198-42A2-A60B-A782F2A867CE}" type="presParOf" srcId="{CECF7A42-712D-4253-9439-2747DBD7538F}" destId="{AAD596A0-E9DB-4089-AF3D-9AFE99831404}" srcOrd="0" destOrd="0" presId="urn:microsoft.com/office/officeart/2008/layout/VerticalCurvedList"/>
    <dgm:cxn modelId="{05F0ACB1-CDCC-44AE-8418-3A48B959F0E4}" type="presParOf" srcId="{DA46C084-826F-4D5A-AE45-9BC04F765890}" destId="{774BEFFB-7A16-482A-BFE2-DA3DF002FB82}" srcOrd="11" destOrd="0" presId="urn:microsoft.com/office/officeart/2008/layout/VerticalCurvedList"/>
    <dgm:cxn modelId="{33D22A32-1653-4F9F-BF15-0A0AB7B16F20}" type="presParOf" srcId="{DA46C084-826F-4D5A-AE45-9BC04F765890}" destId="{CC0B892C-2E92-47F9-B4DE-33F6C527D2C8}" srcOrd="12" destOrd="0" presId="urn:microsoft.com/office/officeart/2008/layout/VerticalCurvedList"/>
    <dgm:cxn modelId="{757E7FF3-36EE-4346-86F1-97B24D3D6467}" type="presParOf" srcId="{CC0B892C-2E92-47F9-B4DE-33F6C527D2C8}" destId="{DEAC4E19-2B12-4F56-A671-D9142DAC002E}" srcOrd="0" destOrd="0" presId="urn:microsoft.com/office/officeart/2008/layout/VerticalCurvedList"/>
    <dgm:cxn modelId="{B5BA76C2-BD78-4642-A7C6-6244F24C9F0C}" type="presParOf" srcId="{DA46C084-826F-4D5A-AE45-9BC04F765890}" destId="{404F302B-5A4E-469E-8045-E6F25AFE5636}" srcOrd="13" destOrd="0" presId="urn:microsoft.com/office/officeart/2008/layout/VerticalCurvedList"/>
    <dgm:cxn modelId="{18737B03-2D6C-42D2-BC81-5D3F1807EE28}" type="presParOf" srcId="{DA46C084-826F-4D5A-AE45-9BC04F765890}" destId="{65F1096C-C0CF-4388-88BA-6F93A4DFDA13}" srcOrd="14" destOrd="0" presId="urn:microsoft.com/office/officeart/2008/layout/VerticalCurvedList"/>
    <dgm:cxn modelId="{53870020-2FF1-47B3-9C54-BFFC9859D4B2}" type="presParOf" srcId="{65F1096C-C0CF-4388-88BA-6F93A4DFDA13}" destId="{8F89B492-3EF8-4735-ACFA-AA9467C133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8D9375-F275-4230-905D-62CF99629EFD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8FECEEC8-0E76-41E3-941E-D11B02138A2F}">
      <dgm:prSet phldrT="[Текст]" custT="1"/>
      <dgm:spPr/>
      <dgm:t>
        <a:bodyPr/>
        <a:lstStyle/>
        <a:p>
          <a:pPr algn="ctr"/>
          <a:r>
            <a:rPr lang="ru-RU" sz="1400" b="1" dirty="0" smtClean="0"/>
            <a:t>Анализ направления «Мониторинг общественного мнения по обеспечению информационной открытости» проводился по следующим критериям</a:t>
          </a:r>
          <a:endParaRPr lang="uk-UA" sz="1400" dirty="0"/>
        </a:p>
      </dgm:t>
    </dgm:pt>
    <dgm:pt modelId="{1F831A0B-716F-4B7E-A3F7-77D364DBC90C}" type="parTrans" cxnId="{2C286A58-DBA8-403F-9F37-1C8C882BE7C1}">
      <dgm:prSet/>
      <dgm:spPr/>
      <dgm:t>
        <a:bodyPr/>
        <a:lstStyle/>
        <a:p>
          <a:pPr algn="ctr"/>
          <a:endParaRPr lang="uk-UA" sz="1100"/>
        </a:p>
      </dgm:t>
    </dgm:pt>
    <dgm:pt modelId="{3EB3E7AA-6DB6-4A7B-BB21-81AC39E95F45}" type="sibTrans" cxnId="{2C286A58-DBA8-403F-9F37-1C8C882BE7C1}">
      <dgm:prSet/>
      <dgm:spPr/>
      <dgm:t>
        <a:bodyPr/>
        <a:lstStyle/>
        <a:p>
          <a:pPr algn="ctr"/>
          <a:endParaRPr lang="uk-UA" sz="1100"/>
        </a:p>
      </dgm:t>
    </dgm:pt>
    <dgm:pt modelId="{0A3BE478-6DB0-4640-9E1B-9584F3B46B11}" type="pres">
      <dgm:prSet presAssocID="{C68D9375-F275-4230-905D-62CF99629EFD}" presName="linear" presStyleCnt="0">
        <dgm:presLayoutVars>
          <dgm:animLvl val="lvl"/>
          <dgm:resizeHandles val="exact"/>
        </dgm:presLayoutVars>
      </dgm:prSet>
      <dgm:spPr/>
    </dgm:pt>
    <dgm:pt modelId="{EA45F569-60A3-41F5-AB55-6AD5B332A4F3}" type="pres">
      <dgm:prSet presAssocID="{8FECEEC8-0E76-41E3-941E-D11B02138A2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4C955E8-F0D9-4DE7-A20B-38308AB39428}" type="presOf" srcId="{8FECEEC8-0E76-41E3-941E-D11B02138A2F}" destId="{EA45F569-60A3-41F5-AB55-6AD5B332A4F3}" srcOrd="0" destOrd="0" presId="urn:microsoft.com/office/officeart/2005/8/layout/vList2"/>
    <dgm:cxn modelId="{1733EAEA-5EC3-4737-8A5B-021527F10D5D}" type="presOf" srcId="{C68D9375-F275-4230-905D-62CF99629EFD}" destId="{0A3BE478-6DB0-4640-9E1B-9584F3B46B11}" srcOrd="0" destOrd="0" presId="urn:microsoft.com/office/officeart/2005/8/layout/vList2"/>
    <dgm:cxn modelId="{2C286A58-DBA8-403F-9F37-1C8C882BE7C1}" srcId="{C68D9375-F275-4230-905D-62CF99629EFD}" destId="{8FECEEC8-0E76-41E3-941E-D11B02138A2F}" srcOrd="0" destOrd="0" parTransId="{1F831A0B-716F-4B7E-A3F7-77D364DBC90C}" sibTransId="{3EB3E7AA-6DB6-4A7B-BB21-81AC39E95F45}"/>
    <dgm:cxn modelId="{A7652EC0-B96E-41C4-B90F-A3865485B373}" type="presParOf" srcId="{0A3BE478-6DB0-4640-9E1B-9584F3B46B11}" destId="{EA45F569-60A3-41F5-AB55-6AD5B332A4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8301FD-F0E1-448A-B540-4954310A8399}" type="doc">
      <dgm:prSet loTypeId="urn:microsoft.com/office/officeart/2005/8/layout/default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uk-UA"/>
        </a:p>
      </dgm:t>
    </dgm:pt>
    <dgm:pt modelId="{0FBFBB8A-9984-431F-B53D-2C7321473841}">
      <dgm:prSet phldrT="[Текст]"/>
      <dgm:spPr/>
      <dgm:t>
        <a:bodyPr/>
        <a:lstStyle/>
        <a:p>
          <a:r>
            <a:rPr lang="ru-RU" b="1" smtClean="0"/>
            <a:t>информирование участников образовательного процесса о состоянии, проблемах и перспективах развития системы образования</a:t>
          </a:r>
          <a:endParaRPr lang="uk-UA" b="1" dirty="0"/>
        </a:p>
      </dgm:t>
    </dgm:pt>
    <dgm:pt modelId="{12E67CAB-DBAB-4118-B145-D6CBB8C64494}" type="parTrans" cxnId="{64006E76-24C9-4510-BEAE-9C9517C3FEF3}">
      <dgm:prSet/>
      <dgm:spPr/>
      <dgm:t>
        <a:bodyPr/>
        <a:lstStyle/>
        <a:p>
          <a:endParaRPr lang="uk-UA"/>
        </a:p>
      </dgm:t>
    </dgm:pt>
    <dgm:pt modelId="{6A464FE6-13D7-43A1-80F3-00739D7AA6E4}" type="sibTrans" cxnId="{64006E76-24C9-4510-BEAE-9C9517C3FEF3}">
      <dgm:prSet/>
      <dgm:spPr/>
      <dgm:t>
        <a:bodyPr/>
        <a:lstStyle/>
        <a:p>
          <a:endParaRPr lang="uk-UA"/>
        </a:p>
      </dgm:t>
    </dgm:pt>
    <dgm:pt modelId="{D462675A-23D8-464B-A261-21ABF59D708B}">
      <dgm:prSet/>
      <dgm:spPr/>
      <dgm:t>
        <a:bodyPr/>
        <a:lstStyle/>
        <a:p>
          <a:r>
            <a:rPr lang="ru-RU" b="1" smtClean="0"/>
            <a:t>разделение общественностью сущности и особенностей текущих преобразований и ключевых ориентиров развития системы образования</a:t>
          </a:r>
          <a:endParaRPr lang="uk-UA" b="1" dirty="0"/>
        </a:p>
      </dgm:t>
    </dgm:pt>
    <dgm:pt modelId="{5314C8B0-572E-49B5-901C-69AEA2D22150}" type="parTrans" cxnId="{3A59C0CB-F2F5-40FC-9C29-1A2D2B5FD43B}">
      <dgm:prSet/>
      <dgm:spPr/>
      <dgm:t>
        <a:bodyPr/>
        <a:lstStyle/>
        <a:p>
          <a:endParaRPr lang="uk-UA"/>
        </a:p>
      </dgm:t>
    </dgm:pt>
    <dgm:pt modelId="{A366F527-1A30-4013-B880-364AE34CF875}" type="sibTrans" cxnId="{3A59C0CB-F2F5-40FC-9C29-1A2D2B5FD43B}">
      <dgm:prSet/>
      <dgm:spPr/>
      <dgm:t>
        <a:bodyPr/>
        <a:lstStyle/>
        <a:p>
          <a:endParaRPr lang="uk-UA"/>
        </a:p>
      </dgm:t>
    </dgm:pt>
    <dgm:pt modelId="{94BDA291-4AE5-4C20-8685-5F69BEEC7BCF}">
      <dgm:prSet/>
      <dgm:spPr/>
      <dgm:t>
        <a:bodyPr/>
        <a:lstStyle/>
        <a:p>
          <a:r>
            <a:rPr lang="ru-RU" b="1" smtClean="0"/>
            <a:t>развитие системы публичной отчетности в системе образования </a:t>
          </a:r>
          <a:endParaRPr lang="uk-UA" b="1" dirty="0"/>
        </a:p>
      </dgm:t>
    </dgm:pt>
    <dgm:pt modelId="{272C6316-0665-47A0-8674-7CD42326BF07}" type="parTrans" cxnId="{09B2BB24-74ED-477A-9833-071B134AB312}">
      <dgm:prSet/>
      <dgm:spPr/>
      <dgm:t>
        <a:bodyPr/>
        <a:lstStyle/>
        <a:p>
          <a:endParaRPr lang="uk-UA"/>
        </a:p>
      </dgm:t>
    </dgm:pt>
    <dgm:pt modelId="{A6E1F129-6977-4BE0-9D29-FE14EF89481E}" type="sibTrans" cxnId="{09B2BB24-74ED-477A-9833-071B134AB312}">
      <dgm:prSet/>
      <dgm:spPr/>
      <dgm:t>
        <a:bodyPr/>
        <a:lstStyle/>
        <a:p>
          <a:endParaRPr lang="uk-UA"/>
        </a:p>
      </dgm:t>
    </dgm:pt>
    <dgm:pt modelId="{7E85F75D-1CAF-4391-94F0-0AFF38F16312}">
      <dgm:prSet/>
      <dgm:spPr/>
      <dgm:t>
        <a:bodyPr/>
        <a:lstStyle/>
        <a:p>
          <a:r>
            <a:rPr lang="ru-RU" b="1" smtClean="0"/>
            <a:t>актуальность и востребованность среди населения постоянно действующих сайтов образовательных организаций </a:t>
          </a:r>
          <a:endParaRPr lang="uk-UA" b="1" dirty="0"/>
        </a:p>
      </dgm:t>
    </dgm:pt>
    <dgm:pt modelId="{4FF6929B-7DD1-407D-801F-537C06579D7D}" type="parTrans" cxnId="{3B639346-8C71-4CE9-A555-B3F88AF1410B}">
      <dgm:prSet/>
      <dgm:spPr/>
      <dgm:t>
        <a:bodyPr/>
        <a:lstStyle/>
        <a:p>
          <a:endParaRPr lang="uk-UA"/>
        </a:p>
      </dgm:t>
    </dgm:pt>
    <dgm:pt modelId="{52A79507-263D-43FB-88FD-91DFB4A3CDCA}" type="sibTrans" cxnId="{3B639346-8C71-4CE9-A555-B3F88AF1410B}">
      <dgm:prSet/>
      <dgm:spPr/>
      <dgm:t>
        <a:bodyPr/>
        <a:lstStyle/>
        <a:p>
          <a:endParaRPr lang="uk-UA"/>
        </a:p>
      </dgm:t>
    </dgm:pt>
    <dgm:pt modelId="{A2BE6D58-D2E0-418D-AA24-21424866AF83}">
      <dgm:prSet/>
      <dgm:spPr/>
      <dgm:t>
        <a:bodyPr/>
        <a:lstStyle/>
        <a:p>
          <a:r>
            <a:rPr lang="ru-RU" b="1" smtClean="0"/>
            <a:t>открытость и гласность деятельности субъектов государственно-общественного управления системой образования </a:t>
          </a:r>
          <a:endParaRPr lang="uk-UA" b="1" dirty="0"/>
        </a:p>
      </dgm:t>
    </dgm:pt>
    <dgm:pt modelId="{F0305075-A943-45CA-BC66-FE7B0D5DDF82}" type="parTrans" cxnId="{AFC1056F-4C74-4622-ACF4-8CDD64A5E57B}">
      <dgm:prSet/>
      <dgm:spPr/>
      <dgm:t>
        <a:bodyPr/>
        <a:lstStyle/>
        <a:p>
          <a:endParaRPr lang="uk-UA"/>
        </a:p>
      </dgm:t>
    </dgm:pt>
    <dgm:pt modelId="{D7DBEF25-BC74-4C4F-A97A-B5F88355AF3B}" type="sibTrans" cxnId="{AFC1056F-4C74-4622-ACF4-8CDD64A5E57B}">
      <dgm:prSet/>
      <dgm:spPr/>
      <dgm:t>
        <a:bodyPr/>
        <a:lstStyle/>
        <a:p>
          <a:endParaRPr lang="uk-UA"/>
        </a:p>
      </dgm:t>
    </dgm:pt>
    <dgm:pt modelId="{59DC9D1E-030F-4892-B7E0-0B7E6A40D0D6}">
      <dgm:prSet/>
      <dgm:spPr/>
      <dgm:t>
        <a:bodyPr/>
        <a:lstStyle/>
        <a:p>
          <a:r>
            <a:rPr lang="ru-RU" b="1" smtClean="0"/>
            <a:t>сформированность информационного пространства ГОУО региона</a:t>
          </a:r>
          <a:endParaRPr lang="uk-UA" b="1" dirty="0"/>
        </a:p>
      </dgm:t>
    </dgm:pt>
    <dgm:pt modelId="{0F8DB483-F3E5-4518-9DA8-829000202CED}" type="parTrans" cxnId="{B588D927-6016-46E2-B50A-3852AB244B58}">
      <dgm:prSet/>
      <dgm:spPr/>
      <dgm:t>
        <a:bodyPr/>
        <a:lstStyle/>
        <a:p>
          <a:endParaRPr lang="uk-UA"/>
        </a:p>
      </dgm:t>
    </dgm:pt>
    <dgm:pt modelId="{D82EE96C-0A00-4245-8F88-74978388D381}" type="sibTrans" cxnId="{B588D927-6016-46E2-B50A-3852AB244B58}">
      <dgm:prSet/>
      <dgm:spPr/>
      <dgm:t>
        <a:bodyPr/>
        <a:lstStyle/>
        <a:p>
          <a:endParaRPr lang="uk-UA"/>
        </a:p>
      </dgm:t>
    </dgm:pt>
    <dgm:pt modelId="{34C22347-4074-4CBD-AF2F-5D4271CFE79D}" type="pres">
      <dgm:prSet presAssocID="{348301FD-F0E1-448A-B540-4954310A8399}" presName="diagram" presStyleCnt="0">
        <dgm:presLayoutVars>
          <dgm:dir/>
          <dgm:resizeHandles val="exact"/>
        </dgm:presLayoutVars>
      </dgm:prSet>
      <dgm:spPr/>
    </dgm:pt>
    <dgm:pt modelId="{58ED9A3E-8793-433F-9D87-726FB02DC945}" type="pres">
      <dgm:prSet presAssocID="{0FBFBB8A-9984-431F-B53D-2C732147384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37BD2B-658C-48DD-AFCB-01A54362D734}" type="pres">
      <dgm:prSet presAssocID="{6A464FE6-13D7-43A1-80F3-00739D7AA6E4}" presName="sibTrans" presStyleCnt="0"/>
      <dgm:spPr/>
    </dgm:pt>
    <dgm:pt modelId="{39B07794-A4A9-4270-9B42-11AF92D6FB70}" type="pres">
      <dgm:prSet presAssocID="{D462675A-23D8-464B-A261-21ABF59D708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3EA5E9-5303-4A7B-9F6D-BDC6CAE81BE6}" type="pres">
      <dgm:prSet presAssocID="{A366F527-1A30-4013-B880-364AE34CF875}" presName="sibTrans" presStyleCnt="0"/>
      <dgm:spPr/>
    </dgm:pt>
    <dgm:pt modelId="{25D9D780-F4C4-42A1-8FDC-F70BC1E123EA}" type="pres">
      <dgm:prSet presAssocID="{94BDA291-4AE5-4C20-8685-5F69BEEC7BC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17B424-47AA-4E0A-A98B-9F990F07143A}" type="pres">
      <dgm:prSet presAssocID="{A6E1F129-6977-4BE0-9D29-FE14EF89481E}" presName="sibTrans" presStyleCnt="0"/>
      <dgm:spPr/>
    </dgm:pt>
    <dgm:pt modelId="{8BDC0D7D-BFFC-4FE6-9567-CC498CC50186}" type="pres">
      <dgm:prSet presAssocID="{7E85F75D-1CAF-4391-94F0-0AFF38F1631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350197-2AD8-4A1D-B086-8DBD33EDE4E2}" type="pres">
      <dgm:prSet presAssocID="{52A79507-263D-43FB-88FD-91DFB4A3CDCA}" presName="sibTrans" presStyleCnt="0"/>
      <dgm:spPr/>
    </dgm:pt>
    <dgm:pt modelId="{F44ADB13-F40D-47B6-81DD-ED2903551ECD}" type="pres">
      <dgm:prSet presAssocID="{A2BE6D58-D2E0-418D-AA24-21424866AF8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05DC9F-D501-44A2-99BE-AF216E6C3F4A}" type="pres">
      <dgm:prSet presAssocID="{D7DBEF25-BC74-4C4F-A97A-B5F88355AF3B}" presName="sibTrans" presStyleCnt="0"/>
      <dgm:spPr/>
    </dgm:pt>
    <dgm:pt modelId="{80761581-5D4F-4B95-B39D-552C6049DFA9}" type="pres">
      <dgm:prSet presAssocID="{59DC9D1E-030F-4892-B7E0-0B7E6A40D0D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35A62F3-15B1-43EE-B78B-18FB93D70E6C}" type="presOf" srcId="{D462675A-23D8-464B-A261-21ABF59D708B}" destId="{39B07794-A4A9-4270-9B42-11AF92D6FB70}" srcOrd="0" destOrd="0" presId="urn:microsoft.com/office/officeart/2005/8/layout/default"/>
    <dgm:cxn modelId="{64006E76-24C9-4510-BEAE-9C9517C3FEF3}" srcId="{348301FD-F0E1-448A-B540-4954310A8399}" destId="{0FBFBB8A-9984-431F-B53D-2C7321473841}" srcOrd="0" destOrd="0" parTransId="{12E67CAB-DBAB-4118-B145-D6CBB8C64494}" sibTransId="{6A464FE6-13D7-43A1-80F3-00739D7AA6E4}"/>
    <dgm:cxn modelId="{3B639346-8C71-4CE9-A555-B3F88AF1410B}" srcId="{348301FD-F0E1-448A-B540-4954310A8399}" destId="{7E85F75D-1CAF-4391-94F0-0AFF38F16312}" srcOrd="3" destOrd="0" parTransId="{4FF6929B-7DD1-407D-801F-537C06579D7D}" sibTransId="{52A79507-263D-43FB-88FD-91DFB4A3CDCA}"/>
    <dgm:cxn modelId="{09B2BB24-74ED-477A-9833-071B134AB312}" srcId="{348301FD-F0E1-448A-B540-4954310A8399}" destId="{94BDA291-4AE5-4C20-8685-5F69BEEC7BCF}" srcOrd="2" destOrd="0" parTransId="{272C6316-0665-47A0-8674-7CD42326BF07}" sibTransId="{A6E1F129-6977-4BE0-9D29-FE14EF89481E}"/>
    <dgm:cxn modelId="{39590B53-9873-4FD7-B803-98175A055261}" type="presOf" srcId="{A2BE6D58-D2E0-418D-AA24-21424866AF83}" destId="{F44ADB13-F40D-47B6-81DD-ED2903551ECD}" srcOrd="0" destOrd="0" presId="urn:microsoft.com/office/officeart/2005/8/layout/default"/>
    <dgm:cxn modelId="{9EDCF139-0E35-49FC-A5CB-2413C94B662B}" type="presOf" srcId="{94BDA291-4AE5-4C20-8685-5F69BEEC7BCF}" destId="{25D9D780-F4C4-42A1-8FDC-F70BC1E123EA}" srcOrd="0" destOrd="0" presId="urn:microsoft.com/office/officeart/2005/8/layout/default"/>
    <dgm:cxn modelId="{3A59C0CB-F2F5-40FC-9C29-1A2D2B5FD43B}" srcId="{348301FD-F0E1-448A-B540-4954310A8399}" destId="{D462675A-23D8-464B-A261-21ABF59D708B}" srcOrd="1" destOrd="0" parTransId="{5314C8B0-572E-49B5-901C-69AEA2D22150}" sibTransId="{A366F527-1A30-4013-B880-364AE34CF875}"/>
    <dgm:cxn modelId="{56BF0475-08F7-4AD1-9BA4-5E714BA5D7F8}" type="presOf" srcId="{7E85F75D-1CAF-4391-94F0-0AFF38F16312}" destId="{8BDC0D7D-BFFC-4FE6-9567-CC498CC50186}" srcOrd="0" destOrd="0" presId="urn:microsoft.com/office/officeart/2005/8/layout/default"/>
    <dgm:cxn modelId="{87224EAA-DF1F-4016-8706-FAC0E4B17725}" type="presOf" srcId="{59DC9D1E-030F-4892-B7E0-0B7E6A40D0D6}" destId="{80761581-5D4F-4B95-B39D-552C6049DFA9}" srcOrd="0" destOrd="0" presId="urn:microsoft.com/office/officeart/2005/8/layout/default"/>
    <dgm:cxn modelId="{E4ACC934-97EB-459A-ADEA-29ED5077E993}" type="presOf" srcId="{348301FD-F0E1-448A-B540-4954310A8399}" destId="{34C22347-4074-4CBD-AF2F-5D4271CFE79D}" srcOrd="0" destOrd="0" presId="urn:microsoft.com/office/officeart/2005/8/layout/default"/>
    <dgm:cxn modelId="{6250D2DB-8D37-4460-BDE2-2AFC96B3A12D}" type="presOf" srcId="{0FBFBB8A-9984-431F-B53D-2C7321473841}" destId="{58ED9A3E-8793-433F-9D87-726FB02DC945}" srcOrd="0" destOrd="0" presId="urn:microsoft.com/office/officeart/2005/8/layout/default"/>
    <dgm:cxn modelId="{AFC1056F-4C74-4622-ACF4-8CDD64A5E57B}" srcId="{348301FD-F0E1-448A-B540-4954310A8399}" destId="{A2BE6D58-D2E0-418D-AA24-21424866AF83}" srcOrd="4" destOrd="0" parTransId="{F0305075-A943-45CA-BC66-FE7B0D5DDF82}" sibTransId="{D7DBEF25-BC74-4C4F-A97A-B5F88355AF3B}"/>
    <dgm:cxn modelId="{B588D927-6016-46E2-B50A-3852AB244B58}" srcId="{348301FD-F0E1-448A-B540-4954310A8399}" destId="{59DC9D1E-030F-4892-B7E0-0B7E6A40D0D6}" srcOrd="5" destOrd="0" parTransId="{0F8DB483-F3E5-4518-9DA8-829000202CED}" sibTransId="{D82EE96C-0A00-4245-8F88-74978388D381}"/>
    <dgm:cxn modelId="{CE5842FB-9FAA-4E17-83B2-3CF292BBDF0F}" type="presParOf" srcId="{34C22347-4074-4CBD-AF2F-5D4271CFE79D}" destId="{58ED9A3E-8793-433F-9D87-726FB02DC945}" srcOrd="0" destOrd="0" presId="urn:microsoft.com/office/officeart/2005/8/layout/default"/>
    <dgm:cxn modelId="{0157D9C9-67BF-46A8-A356-912518007229}" type="presParOf" srcId="{34C22347-4074-4CBD-AF2F-5D4271CFE79D}" destId="{2B37BD2B-658C-48DD-AFCB-01A54362D734}" srcOrd="1" destOrd="0" presId="urn:microsoft.com/office/officeart/2005/8/layout/default"/>
    <dgm:cxn modelId="{DFB1E8AF-1942-4359-A9E5-8F9E491D67A9}" type="presParOf" srcId="{34C22347-4074-4CBD-AF2F-5D4271CFE79D}" destId="{39B07794-A4A9-4270-9B42-11AF92D6FB70}" srcOrd="2" destOrd="0" presId="urn:microsoft.com/office/officeart/2005/8/layout/default"/>
    <dgm:cxn modelId="{91399028-B2CA-4495-B7D8-9B74E11F46EF}" type="presParOf" srcId="{34C22347-4074-4CBD-AF2F-5D4271CFE79D}" destId="{1A3EA5E9-5303-4A7B-9F6D-BDC6CAE81BE6}" srcOrd="3" destOrd="0" presId="urn:microsoft.com/office/officeart/2005/8/layout/default"/>
    <dgm:cxn modelId="{A9AA0EF9-AB4B-44AE-8F96-B53254B435FD}" type="presParOf" srcId="{34C22347-4074-4CBD-AF2F-5D4271CFE79D}" destId="{25D9D780-F4C4-42A1-8FDC-F70BC1E123EA}" srcOrd="4" destOrd="0" presId="urn:microsoft.com/office/officeart/2005/8/layout/default"/>
    <dgm:cxn modelId="{C7C235C4-7256-47D8-89B5-21FA60FB380F}" type="presParOf" srcId="{34C22347-4074-4CBD-AF2F-5D4271CFE79D}" destId="{F017B424-47AA-4E0A-A98B-9F990F07143A}" srcOrd="5" destOrd="0" presId="urn:microsoft.com/office/officeart/2005/8/layout/default"/>
    <dgm:cxn modelId="{A8B07640-7D80-48CF-B3F3-FF5C4461E7E7}" type="presParOf" srcId="{34C22347-4074-4CBD-AF2F-5D4271CFE79D}" destId="{8BDC0D7D-BFFC-4FE6-9567-CC498CC50186}" srcOrd="6" destOrd="0" presId="urn:microsoft.com/office/officeart/2005/8/layout/default"/>
    <dgm:cxn modelId="{C7C9B1B5-27C8-432F-A007-BA3D56AA5AF6}" type="presParOf" srcId="{34C22347-4074-4CBD-AF2F-5D4271CFE79D}" destId="{44350197-2AD8-4A1D-B086-8DBD33EDE4E2}" srcOrd="7" destOrd="0" presId="urn:microsoft.com/office/officeart/2005/8/layout/default"/>
    <dgm:cxn modelId="{23202354-64FF-4F6E-B542-FFB35A148643}" type="presParOf" srcId="{34C22347-4074-4CBD-AF2F-5D4271CFE79D}" destId="{F44ADB13-F40D-47B6-81DD-ED2903551ECD}" srcOrd="8" destOrd="0" presId="urn:microsoft.com/office/officeart/2005/8/layout/default"/>
    <dgm:cxn modelId="{5E14D61C-C38C-4B70-A1A4-091D839AAEB7}" type="presParOf" srcId="{34C22347-4074-4CBD-AF2F-5D4271CFE79D}" destId="{9605DC9F-D501-44A2-99BE-AF216E6C3F4A}" srcOrd="9" destOrd="0" presId="urn:microsoft.com/office/officeart/2005/8/layout/default"/>
    <dgm:cxn modelId="{28231A25-8C52-4DDC-8DED-394EDF6D8162}" type="presParOf" srcId="{34C22347-4074-4CBD-AF2F-5D4271CFE79D}" destId="{80761581-5D4F-4B95-B39D-552C6049DFA9}" srcOrd="10" destOrd="0" presId="urn:microsoft.com/office/officeart/2005/8/layout/default"/>
  </dgm:cxnLst>
  <dgm:bg>
    <a:pattFill prst="pct25">
      <a:fgClr>
        <a:schemeClr val="accent4">
          <a:lumMod val="20000"/>
          <a:lumOff val="80000"/>
        </a:schemeClr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5CE866-2E0A-47FF-9D10-3D8A61308E4D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EB8C5D26-21B8-40C3-B658-4FCBBEF272D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ru-RU" sz="1600" b="1" dirty="0" smtClean="0"/>
            <a:t>Анализ «Оценка качества образования» проводился по следующим критериям</a:t>
          </a:r>
          <a:endParaRPr lang="uk-UA" sz="1600" dirty="0"/>
        </a:p>
      </dgm:t>
    </dgm:pt>
    <dgm:pt modelId="{2A4E18BA-677D-4DED-BB9D-69CD38FBE691}" type="parTrans" cxnId="{4841845C-EBE3-474E-B628-C8DB77F5FBEE}">
      <dgm:prSet/>
      <dgm:spPr/>
      <dgm:t>
        <a:bodyPr/>
        <a:lstStyle/>
        <a:p>
          <a:pPr algn="ctr"/>
          <a:endParaRPr lang="uk-UA" sz="1400"/>
        </a:p>
      </dgm:t>
    </dgm:pt>
    <dgm:pt modelId="{511692E6-5D5B-4C54-B2D9-4277BEEA5DF7}" type="sibTrans" cxnId="{4841845C-EBE3-474E-B628-C8DB77F5FBEE}">
      <dgm:prSet/>
      <dgm:spPr/>
      <dgm:t>
        <a:bodyPr/>
        <a:lstStyle/>
        <a:p>
          <a:pPr algn="ctr"/>
          <a:endParaRPr lang="uk-UA" sz="1400"/>
        </a:p>
      </dgm:t>
    </dgm:pt>
    <dgm:pt modelId="{75487534-2489-4598-8D7A-CC642731E52E}" type="pres">
      <dgm:prSet presAssocID="{4E5CE866-2E0A-47FF-9D10-3D8A61308E4D}" presName="linear" presStyleCnt="0">
        <dgm:presLayoutVars>
          <dgm:animLvl val="lvl"/>
          <dgm:resizeHandles val="exact"/>
        </dgm:presLayoutVars>
      </dgm:prSet>
      <dgm:spPr/>
    </dgm:pt>
    <dgm:pt modelId="{E4AB0CCB-FB2C-4C35-BE95-0D54ECB99430}" type="pres">
      <dgm:prSet presAssocID="{EB8C5D26-21B8-40C3-B658-4FCBBEF272D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841845C-EBE3-474E-B628-C8DB77F5FBEE}" srcId="{4E5CE866-2E0A-47FF-9D10-3D8A61308E4D}" destId="{EB8C5D26-21B8-40C3-B658-4FCBBEF272DD}" srcOrd="0" destOrd="0" parTransId="{2A4E18BA-677D-4DED-BB9D-69CD38FBE691}" sibTransId="{511692E6-5D5B-4C54-B2D9-4277BEEA5DF7}"/>
    <dgm:cxn modelId="{4B2FF1D5-B6ED-41DB-ADFD-C6347C92F982}" type="presOf" srcId="{4E5CE866-2E0A-47FF-9D10-3D8A61308E4D}" destId="{75487534-2489-4598-8D7A-CC642731E52E}" srcOrd="0" destOrd="0" presId="urn:microsoft.com/office/officeart/2005/8/layout/vList2"/>
    <dgm:cxn modelId="{6BD7A71C-5D87-40D7-8EA5-C9A93EFCC3C0}" type="presOf" srcId="{EB8C5D26-21B8-40C3-B658-4FCBBEF272DD}" destId="{E4AB0CCB-FB2C-4C35-BE95-0D54ECB99430}" srcOrd="0" destOrd="0" presId="urn:microsoft.com/office/officeart/2005/8/layout/vList2"/>
    <dgm:cxn modelId="{F51A1781-ADBF-424C-915E-9CFD773231D9}" type="presParOf" srcId="{75487534-2489-4598-8D7A-CC642731E52E}" destId="{E4AB0CCB-FB2C-4C35-BE95-0D54ECB99430}" srcOrd="0" destOrd="0" presId="urn:microsoft.com/office/officeart/2005/8/layout/vList2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0441C-9CD7-4EA9-991B-E28F144D52EC}">
      <dsp:nvSpPr>
        <dsp:cNvPr id="0" name=""/>
        <dsp:cNvSpPr/>
      </dsp:nvSpPr>
      <dsp:spPr>
        <a:xfrm>
          <a:off x="0" y="1928081"/>
          <a:ext cx="6624736" cy="6328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Разработка мероприятий по повышению эффективности</a:t>
          </a:r>
          <a:endParaRPr lang="uk-UA" sz="1600" kern="1200" dirty="0"/>
        </a:p>
      </dsp:txBody>
      <dsp:txXfrm>
        <a:off x="0" y="1928081"/>
        <a:ext cx="6624736" cy="632839"/>
      </dsp:txXfrm>
    </dsp:sp>
    <dsp:sp modelId="{1A8EE0B6-C7F4-4B10-80D9-16C83AB12A97}">
      <dsp:nvSpPr>
        <dsp:cNvPr id="0" name=""/>
        <dsp:cNvSpPr/>
      </dsp:nvSpPr>
      <dsp:spPr>
        <a:xfrm rot="10800000">
          <a:off x="0" y="964266"/>
          <a:ext cx="6624736" cy="973306"/>
        </a:xfrm>
        <a:prstGeom prst="upArrowCallou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Мнение общественности</a:t>
          </a:r>
          <a:endParaRPr lang="uk-UA" sz="1600" kern="1200" dirty="0"/>
        </a:p>
      </dsp:txBody>
      <dsp:txXfrm rot="-10800000">
        <a:off x="0" y="964266"/>
        <a:ext cx="6624736" cy="341630"/>
      </dsp:txXfrm>
    </dsp:sp>
    <dsp:sp modelId="{02FF4FE7-0B56-4ECF-8AC4-E6B9745BA6E7}">
      <dsp:nvSpPr>
        <dsp:cNvPr id="0" name=""/>
        <dsp:cNvSpPr/>
      </dsp:nvSpPr>
      <dsp:spPr>
        <a:xfrm>
          <a:off x="0" y="1305897"/>
          <a:ext cx="6624736" cy="29101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общественного мнения</a:t>
          </a:r>
          <a:endParaRPr lang="uk-UA" sz="1600" kern="1200" dirty="0"/>
        </a:p>
      </dsp:txBody>
      <dsp:txXfrm>
        <a:off x="0" y="1305897"/>
        <a:ext cx="6624736" cy="291018"/>
      </dsp:txXfrm>
    </dsp:sp>
    <dsp:sp modelId="{8AA8216E-0393-4D43-8F38-0F15674EC232}">
      <dsp:nvSpPr>
        <dsp:cNvPr id="0" name=""/>
        <dsp:cNvSpPr/>
      </dsp:nvSpPr>
      <dsp:spPr>
        <a:xfrm rot="10800000">
          <a:off x="0" y="452"/>
          <a:ext cx="6624736" cy="973306"/>
        </a:xfrm>
        <a:prstGeom prst="upArrowCallou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Оценка эффективности реализации мероприятий по развитию ГОУО</a:t>
          </a:r>
          <a:endParaRPr lang="uk-UA" sz="1600" kern="1200" dirty="0"/>
        </a:p>
      </dsp:txBody>
      <dsp:txXfrm rot="10800000">
        <a:off x="0" y="452"/>
        <a:ext cx="6624736" cy="6324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D9A3E-8793-433F-9D87-726FB02DC945}">
      <dsp:nvSpPr>
        <dsp:cNvPr id="0" name=""/>
        <dsp:cNvSpPr/>
      </dsp:nvSpPr>
      <dsp:spPr>
        <a:xfrm>
          <a:off x="0" y="13758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уровень доступности качественного образования</a:t>
          </a:r>
          <a:endParaRPr lang="uk-UA" sz="1300" b="1" kern="1200" dirty="0"/>
        </a:p>
      </dsp:txBody>
      <dsp:txXfrm>
        <a:off x="0" y="137583"/>
        <a:ext cx="2063750" cy="1238250"/>
      </dsp:txXfrm>
    </dsp:sp>
    <dsp:sp modelId="{593F29E9-FBD4-4FDD-9629-D0AE52A62E71}">
      <dsp:nvSpPr>
        <dsp:cNvPr id="0" name=""/>
        <dsp:cNvSpPr/>
      </dsp:nvSpPr>
      <dsp:spPr>
        <a:xfrm>
          <a:off x="2270125" y="13758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кадровое обеспечение</a:t>
          </a:r>
          <a:endParaRPr lang="uk-UA" sz="1300" kern="1200" dirty="0"/>
        </a:p>
      </dsp:txBody>
      <dsp:txXfrm>
        <a:off x="2270125" y="137583"/>
        <a:ext cx="2063750" cy="1238250"/>
      </dsp:txXfrm>
    </dsp:sp>
    <dsp:sp modelId="{E93DB496-9C99-4BD4-97C5-71B2DCC62858}">
      <dsp:nvSpPr>
        <dsp:cNvPr id="0" name=""/>
        <dsp:cNvSpPr/>
      </dsp:nvSpPr>
      <dsp:spPr>
        <a:xfrm>
          <a:off x="4540250" y="13758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материально-техническое и информационное обеспечение</a:t>
          </a:r>
          <a:endParaRPr lang="uk-UA" sz="1300" kern="1200" dirty="0"/>
        </a:p>
      </dsp:txBody>
      <dsp:txXfrm>
        <a:off x="4540250" y="137583"/>
        <a:ext cx="2063750" cy="1238250"/>
      </dsp:txXfrm>
    </dsp:sp>
    <dsp:sp modelId="{1E38C680-A6C5-4835-9C17-F3C896DB7F45}">
      <dsp:nvSpPr>
        <dsp:cNvPr id="0" name=""/>
        <dsp:cNvSpPr/>
      </dsp:nvSpPr>
      <dsp:spPr>
        <a:xfrm>
          <a:off x="0" y="1582208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содержание образовательной деятельности и организация образовательного процесса</a:t>
          </a:r>
          <a:endParaRPr lang="uk-UA" sz="1300" kern="1200" dirty="0"/>
        </a:p>
      </dsp:txBody>
      <dsp:txXfrm>
        <a:off x="0" y="1582208"/>
        <a:ext cx="2063750" cy="1238250"/>
      </dsp:txXfrm>
    </dsp:sp>
    <dsp:sp modelId="{698E5547-FD84-49A6-AF42-7735D823BCFD}">
      <dsp:nvSpPr>
        <dsp:cNvPr id="0" name=""/>
        <dsp:cNvSpPr/>
      </dsp:nvSpPr>
      <dsp:spPr>
        <a:xfrm>
          <a:off x="2270125" y="1582208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личностное развитие обучающегося</a:t>
          </a:r>
          <a:endParaRPr lang="uk-UA" sz="1300" kern="1200" dirty="0"/>
        </a:p>
      </dsp:txBody>
      <dsp:txXfrm>
        <a:off x="2270125" y="1582208"/>
        <a:ext cx="2063750" cy="1238250"/>
      </dsp:txXfrm>
    </dsp:sp>
    <dsp:sp modelId="{1840E689-B1DB-4E46-B9FA-45EB55B1F097}">
      <dsp:nvSpPr>
        <dsp:cNvPr id="0" name=""/>
        <dsp:cNvSpPr/>
      </dsp:nvSpPr>
      <dsp:spPr>
        <a:xfrm>
          <a:off x="4540250" y="1582208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результаты образовательного процесса и их оценка</a:t>
          </a:r>
          <a:endParaRPr lang="uk-UA" sz="1300" kern="1200" dirty="0"/>
        </a:p>
      </dsp:txBody>
      <dsp:txXfrm>
        <a:off x="4540250" y="1582208"/>
        <a:ext cx="2063750" cy="1238250"/>
      </dsp:txXfrm>
    </dsp:sp>
    <dsp:sp modelId="{A33C0456-8C00-4CAA-BF21-D1D0E2BB89C8}">
      <dsp:nvSpPr>
        <dsp:cNvPr id="0" name=""/>
        <dsp:cNvSpPr/>
      </dsp:nvSpPr>
      <dsp:spPr>
        <a:xfrm>
          <a:off x="0" y="302683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общественная оценка эффективности мер системы образования по </a:t>
          </a:r>
          <a:r>
            <a:rPr lang="ru-RU" sz="1300" kern="1200" dirty="0" err="1" smtClean="0"/>
            <a:t>здоровьесбережению</a:t>
          </a:r>
          <a:r>
            <a:rPr lang="ru-RU" sz="1300" kern="1200" dirty="0" smtClean="0"/>
            <a:t> обучающихся</a:t>
          </a:r>
          <a:endParaRPr lang="uk-UA" sz="1300" kern="1200" dirty="0"/>
        </a:p>
      </dsp:txBody>
      <dsp:txXfrm>
        <a:off x="0" y="3026833"/>
        <a:ext cx="2063750" cy="1238250"/>
      </dsp:txXfrm>
    </dsp:sp>
    <dsp:sp modelId="{6D0445DF-BBDB-4821-9089-954ABD9F9B49}">
      <dsp:nvSpPr>
        <dsp:cNvPr id="0" name=""/>
        <dsp:cNvSpPr/>
      </dsp:nvSpPr>
      <dsp:spPr>
        <a:xfrm>
          <a:off x="2270125" y="302683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финансово-экономическая деятельность</a:t>
          </a:r>
          <a:endParaRPr lang="uk-UA" sz="1300" kern="1200" dirty="0"/>
        </a:p>
      </dsp:txBody>
      <dsp:txXfrm>
        <a:off x="2270125" y="3026833"/>
        <a:ext cx="2063750" cy="1238250"/>
      </dsp:txXfrm>
    </dsp:sp>
    <dsp:sp modelId="{43F79203-E6E4-437D-92B1-58A0A1687888}">
      <dsp:nvSpPr>
        <dsp:cNvPr id="0" name=""/>
        <dsp:cNvSpPr/>
      </dsp:nvSpPr>
      <dsp:spPr>
        <a:xfrm>
          <a:off x="4540250" y="3026833"/>
          <a:ext cx="2063750" cy="123825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создание безопасных условий</a:t>
          </a:r>
          <a:endParaRPr lang="uk-UA" sz="1300" kern="1200"/>
        </a:p>
      </dsp:txBody>
      <dsp:txXfrm>
        <a:off x="4540250" y="3026833"/>
        <a:ext cx="2063750" cy="12382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5E368-4FC2-4524-8EB7-BA682C65154C}">
      <dsp:nvSpPr>
        <dsp:cNvPr id="0" name=""/>
        <dsp:cNvSpPr/>
      </dsp:nvSpPr>
      <dsp:spPr>
        <a:xfrm>
          <a:off x="0" y="2512"/>
          <a:ext cx="9561512" cy="1570512"/>
        </a:xfrm>
        <a:prstGeom prst="rect">
          <a:avLst/>
        </a:prstGeom>
        <a:pattFill prst="pct5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kern="1200" dirty="0" smtClean="0"/>
            <a:t> </a:t>
          </a:r>
        </a:p>
      </dsp:txBody>
      <dsp:txXfrm>
        <a:off x="0" y="2512"/>
        <a:ext cx="9561512" cy="1570512"/>
      </dsp:txXfrm>
    </dsp:sp>
    <dsp:sp modelId="{453DDB15-C8D1-47CB-B1C2-F1EDB36A1D5A}">
      <dsp:nvSpPr>
        <dsp:cNvPr id="0" name=""/>
        <dsp:cNvSpPr/>
      </dsp:nvSpPr>
      <dsp:spPr>
        <a:xfrm>
          <a:off x="4668" y="1570512"/>
          <a:ext cx="1592029" cy="32980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Гуманистический характер образования, приоритет общечеловеческих ценностей, жизни и здоровья человека, свободного развития личности. Воспитание гражданственности и любви к Родине.</a:t>
          </a:r>
          <a:endParaRPr lang="uk-UA" sz="1050" kern="1200" dirty="0"/>
        </a:p>
      </dsp:txBody>
      <dsp:txXfrm>
        <a:off x="4668" y="1570512"/>
        <a:ext cx="1592029" cy="3298077"/>
      </dsp:txXfrm>
    </dsp:sp>
    <dsp:sp modelId="{F6B8EBA9-400B-4899-82C5-E756408892C5}">
      <dsp:nvSpPr>
        <dsp:cNvPr id="0" name=""/>
        <dsp:cNvSpPr/>
      </dsp:nvSpPr>
      <dsp:spPr>
        <a:xfrm>
          <a:off x="1596697" y="1570512"/>
          <a:ext cx="1592029" cy="3298077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Единство федерального, культурного и образовательного пространства. Защита системой образования национальных культур и региональных культурных традиций в условиях многонационального государства.</a:t>
          </a:r>
          <a:endParaRPr lang="uk-UA" sz="1050" kern="1200" dirty="0"/>
        </a:p>
      </dsp:txBody>
      <dsp:txXfrm>
        <a:off x="1596697" y="1570512"/>
        <a:ext cx="1592029" cy="3298077"/>
      </dsp:txXfrm>
    </dsp:sp>
    <dsp:sp modelId="{DBA8033D-DCBD-4306-86AE-33BF6502F89E}">
      <dsp:nvSpPr>
        <dsp:cNvPr id="0" name=""/>
        <dsp:cNvSpPr/>
      </dsp:nvSpPr>
      <dsp:spPr>
        <a:xfrm>
          <a:off x="3188726" y="1570512"/>
          <a:ext cx="1592029" cy="3298077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Общедоступность образования, адаптивность системы образования к уровням и особенностям развития и подготовки обучающихся воспитанников.</a:t>
          </a:r>
          <a:endParaRPr lang="uk-UA" sz="1050" kern="1200" dirty="0"/>
        </a:p>
      </dsp:txBody>
      <dsp:txXfrm>
        <a:off x="3188726" y="1570512"/>
        <a:ext cx="1592029" cy="3298077"/>
      </dsp:txXfrm>
    </dsp:sp>
    <dsp:sp modelId="{E4DB7C69-4B3B-4A4A-BA3D-9AA88EE88EB4}">
      <dsp:nvSpPr>
        <dsp:cNvPr id="0" name=""/>
        <dsp:cNvSpPr/>
      </dsp:nvSpPr>
      <dsp:spPr>
        <a:xfrm>
          <a:off x="4780756" y="1570512"/>
          <a:ext cx="1592029" cy="3298077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Светский характер образования в государственных, муниципальных ОО</a:t>
          </a:r>
          <a:endParaRPr lang="uk-UA" sz="1050" kern="1200" dirty="0"/>
        </a:p>
      </dsp:txBody>
      <dsp:txXfrm>
        <a:off x="4780756" y="1570512"/>
        <a:ext cx="1592029" cy="3298077"/>
      </dsp:txXfrm>
    </dsp:sp>
    <dsp:sp modelId="{BE46B848-40B2-4C0E-93C9-80809588DD03}">
      <dsp:nvSpPr>
        <dsp:cNvPr id="0" name=""/>
        <dsp:cNvSpPr/>
      </dsp:nvSpPr>
      <dsp:spPr>
        <a:xfrm>
          <a:off x="6372785" y="1570512"/>
          <a:ext cx="1592029" cy="3298077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Свобода и плюрализм в образовании.</a:t>
          </a:r>
          <a:endParaRPr lang="uk-UA" sz="1050" kern="1200" dirty="0"/>
        </a:p>
      </dsp:txBody>
      <dsp:txXfrm>
        <a:off x="6372785" y="1570512"/>
        <a:ext cx="1592029" cy="3298077"/>
      </dsp:txXfrm>
    </dsp:sp>
    <dsp:sp modelId="{6212A1C4-D096-42A1-AE0D-E915A131FDA2}">
      <dsp:nvSpPr>
        <dsp:cNvPr id="0" name=""/>
        <dsp:cNvSpPr/>
      </dsp:nvSpPr>
      <dsp:spPr>
        <a:xfrm>
          <a:off x="7964814" y="1570512"/>
          <a:ext cx="1592029" cy="3298077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Демократический, государственно-общественный характер управления образованием. Автономность ОО.</a:t>
          </a:r>
          <a:endParaRPr lang="uk-UA" sz="1050" kern="1200" dirty="0"/>
        </a:p>
      </dsp:txBody>
      <dsp:txXfrm>
        <a:off x="7964814" y="1570512"/>
        <a:ext cx="1592029" cy="3298077"/>
      </dsp:txXfrm>
    </dsp:sp>
    <dsp:sp modelId="{70CF8C6F-E666-4344-8773-E63CB87BE248}">
      <dsp:nvSpPr>
        <dsp:cNvPr id="0" name=""/>
        <dsp:cNvSpPr/>
      </dsp:nvSpPr>
      <dsp:spPr>
        <a:xfrm>
          <a:off x="0" y="4824538"/>
          <a:ext cx="9561512" cy="366453"/>
        </a:xfrm>
        <a:prstGeom prst="rect">
          <a:avLst/>
        </a:prstGeom>
        <a:pattFill prst="pct5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775ED-8358-4E5F-BE94-9FE7418C3B84}">
      <dsp:nvSpPr>
        <dsp:cNvPr id="0" name=""/>
        <dsp:cNvSpPr/>
      </dsp:nvSpPr>
      <dsp:spPr>
        <a:xfrm>
          <a:off x="3024344" y="0"/>
          <a:ext cx="5558486" cy="5558486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35CCF0-941D-49CD-8425-C39BF443EF4B}">
      <dsp:nvSpPr>
        <dsp:cNvPr id="0" name=""/>
        <dsp:cNvSpPr/>
      </dsp:nvSpPr>
      <dsp:spPr>
        <a:xfrm>
          <a:off x="3262468" y="558639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Недостаточная разработка на региональном уровне законодательной и нормативно-правовой базы, регламентирующей и раскрывающей правовые механизмы создания и развития ГОУО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591043"/>
        <a:ext cx="4968737" cy="598991"/>
      </dsp:txXfrm>
    </dsp:sp>
    <dsp:sp modelId="{F2ABF2FF-B68C-4F00-99A5-D9A685E6DAF4}">
      <dsp:nvSpPr>
        <dsp:cNvPr id="0" name=""/>
        <dsp:cNvSpPr/>
      </dsp:nvSpPr>
      <dsp:spPr>
        <a:xfrm>
          <a:off x="3262468" y="1298840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Неразработанность научных основ организации и развития ГОУО 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1331244"/>
        <a:ext cx="4968737" cy="598991"/>
      </dsp:txXfrm>
    </dsp:sp>
    <dsp:sp modelId="{44191A32-7A57-406A-8C08-9414A8E39FDA}">
      <dsp:nvSpPr>
        <dsp:cNvPr id="0" name=""/>
        <dsp:cNvSpPr/>
      </dsp:nvSpPr>
      <dsp:spPr>
        <a:xfrm>
          <a:off x="3262468" y="2039041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Низкий профессиональный уровень руководителей ОО и систем по вопросам демократического устройства системы управления образованием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2071445"/>
        <a:ext cx="4968737" cy="598991"/>
      </dsp:txXfrm>
    </dsp:sp>
    <dsp:sp modelId="{A37A6E64-CD6B-4B4A-8016-95DEA42F0B0C}">
      <dsp:nvSpPr>
        <dsp:cNvPr id="0" name=""/>
        <dsp:cNvSpPr/>
      </dsp:nvSpPr>
      <dsp:spPr>
        <a:xfrm>
          <a:off x="3262468" y="2779243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Авторитарность значительной части руководителей ОО и систем, их нежелание поделиться частью своих властных полномочий с органами общественного управления и самоуправления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2811647"/>
        <a:ext cx="4968737" cy="598991"/>
      </dsp:txXfrm>
    </dsp:sp>
    <dsp:sp modelId="{F26F8BFB-7073-42E1-9D48-B7D82A180701}">
      <dsp:nvSpPr>
        <dsp:cNvPr id="0" name=""/>
        <dsp:cNvSpPr/>
      </dsp:nvSpPr>
      <dsp:spPr>
        <a:xfrm>
          <a:off x="3262468" y="3519444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Низкий уровень правовой культуры и правосознания значительной части участников образовательного процесса, затрудняющий обретение ими законом определенных прав на участие в управлении ОО и системами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3551848"/>
        <a:ext cx="4968737" cy="598991"/>
      </dsp:txXfrm>
    </dsp:sp>
    <dsp:sp modelId="{84B37999-9B7A-4204-879E-7D8E38B66721}">
      <dsp:nvSpPr>
        <dsp:cNvPr id="0" name=""/>
        <dsp:cNvSpPr/>
      </dsp:nvSpPr>
      <dsp:spPr>
        <a:xfrm>
          <a:off x="3262468" y="4259645"/>
          <a:ext cx="5033545" cy="663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mtClean="0">
              <a:solidFill>
                <a:schemeClr val="bg1"/>
              </a:solidFill>
            </a:rPr>
            <a:t>Отсутствие социально-экономических стимулов у педагогических работников для развития общественной инициативы, самодеятельности и самоуправления обучающихся и их родителей (законных представителей) в сфере образования и др.</a:t>
          </a:r>
          <a:endParaRPr lang="uk-UA" sz="1050" kern="1200" dirty="0">
            <a:solidFill>
              <a:schemeClr val="bg1"/>
            </a:solidFill>
          </a:endParaRPr>
        </a:p>
      </dsp:txBody>
      <dsp:txXfrm>
        <a:off x="3294872" y="4292049"/>
        <a:ext cx="4968737" cy="59899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A3A29-EC66-4AB0-9EF5-11BFE2DADB35}">
      <dsp:nvSpPr>
        <dsp:cNvPr id="0" name=""/>
        <dsp:cNvSpPr/>
      </dsp:nvSpPr>
      <dsp:spPr>
        <a:xfrm>
          <a:off x="0" y="45331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1. Привлечение в ОО дополнительных ресурсов и обеспечение материально-технического развития образовательной организации. </a:t>
          </a:r>
          <a:endParaRPr lang="uk-UA" sz="1050" b="1" kern="1200"/>
        </a:p>
      </dsp:txBody>
      <dsp:txXfrm>
        <a:off x="28243" y="73574"/>
        <a:ext cx="7792386" cy="522079"/>
      </dsp:txXfrm>
    </dsp:sp>
    <dsp:sp modelId="{40270750-67C9-492A-95F9-8ABF66CEAE65}">
      <dsp:nvSpPr>
        <dsp:cNvPr id="0" name=""/>
        <dsp:cNvSpPr/>
      </dsp:nvSpPr>
      <dsp:spPr>
        <a:xfrm>
          <a:off x="0" y="690136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2. Удовлетворение актуальных образовательных запросов семьи и общества.</a:t>
          </a:r>
          <a:endParaRPr lang="uk-UA" sz="1050" b="1" kern="1200"/>
        </a:p>
      </dsp:txBody>
      <dsp:txXfrm>
        <a:off x="28243" y="718379"/>
        <a:ext cx="7792386" cy="522079"/>
      </dsp:txXfrm>
    </dsp:sp>
    <dsp:sp modelId="{4E4BA19A-D74A-47C0-A3A4-4F8DFA6B50FB}">
      <dsp:nvSpPr>
        <dsp:cNvPr id="0" name=""/>
        <dsp:cNvSpPr/>
      </dsp:nvSpPr>
      <dsp:spPr>
        <a:xfrm>
          <a:off x="0" y="1334941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3. Рост интереса и активности родителей, обучающихся, представителей общества к участию в управлении и помощи ОО.</a:t>
          </a:r>
          <a:endParaRPr lang="uk-UA" sz="1050" b="1" kern="1200"/>
        </a:p>
      </dsp:txBody>
      <dsp:txXfrm>
        <a:off x="28243" y="1363184"/>
        <a:ext cx="7792386" cy="522079"/>
      </dsp:txXfrm>
    </dsp:sp>
    <dsp:sp modelId="{FFE718E2-B796-441B-AB71-20C2AD4F2B18}">
      <dsp:nvSpPr>
        <dsp:cNvPr id="0" name=""/>
        <dsp:cNvSpPr/>
      </dsp:nvSpPr>
      <dsp:spPr>
        <a:xfrm>
          <a:off x="0" y="1979746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4. Разрешение возникающих конфликтных ситуаций между участниками образовательного процесса.</a:t>
          </a:r>
          <a:endParaRPr lang="uk-UA" sz="1050" b="1" kern="1200"/>
        </a:p>
      </dsp:txBody>
      <dsp:txXfrm>
        <a:off x="28243" y="2007989"/>
        <a:ext cx="7792386" cy="522079"/>
      </dsp:txXfrm>
    </dsp:sp>
    <dsp:sp modelId="{6237EEC4-4DAE-4DA5-B2BF-B1FA4CD1404E}">
      <dsp:nvSpPr>
        <dsp:cNvPr id="0" name=""/>
        <dsp:cNvSpPr/>
      </dsp:nvSpPr>
      <dsp:spPr>
        <a:xfrm>
          <a:off x="0" y="2624551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5. Принятие (повышение) ответственности общественности в отношении ОО.</a:t>
          </a:r>
          <a:endParaRPr lang="uk-UA" sz="1050" b="1" kern="1200"/>
        </a:p>
      </dsp:txBody>
      <dsp:txXfrm>
        <a:off x="28243" y="2652794"/>
        <a:ext cx="7792386" cy="522079"/>
      </dsp:txXfrm>
    </dsp:sp>
    <dsp:sp modelId="{902E9E93-EBF1-4EE5-8B3B-BBF4350C881E}">
      <dsp:nvSpPr>
        <dsp:cNvPr id="0" name=""/>
        <dsp:cNvSpPr/>
      </dsp:nvSpPr>
      <dsp:spPr>
        <a:xfrm>
          <a:off x="0" y="3269356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smtClean="0"/>
            <a:t>6. Рост качества образования как следствие влияния привлечения общественности к оценке и стимулированию качества образования.</a:t>
          </a:r>
          <a:endParaRPr lang="uk-UA" sz="1050" b="1" kern="1200"/>
        </a:p>
      </dsp:txBody>
      <dsp:txXfrm>
        <a:off x="28243" y="3297599"/>
        <a:ext cx="7792386" cy="522079"/>
      </dsp:txXfrm>
    </dsp:sp>
    <dsp:sp modelId="{CB8BDC26-C6EC-41EF-972D-CD6F2D7E7D9D}">
      <dsp:nvSpPr>
        <dsp:cNvPr id="0" name=""/>
        <dsp:cNvSpPr/>
      </dsp:nvSpPr>
      <dsp:spPr>
        <a:xfrm>
          <a:off x="0" y="3914161"/>
          <a:ext cx="7848872" cy="578565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7. Повышение открытости системы ОО для преодоления корпоративно-профессиональной замкнутости системы в определении содержания образования, стандартов деятельности системы образования и оценке её результативности.</a:t>
          </a:r>
          <a:endParaRPr lang="uk-UA" sz="1050" b="1" kern="1200" dirty="0"/>
        </a:p>
      </dsp:txBody>
      <dsp:txXfrm>
        <a:off x="28243" y="3942404"/>
        <a:ext cx="7792386" cy="522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6C78A-5379-402A-B4E8-2A257F55ECFA}">
      <dsp:nvSpPr>
        <dsp:cNvPr id="0" name=""/>
        <dsp:cNvSpPr/>
      </dsp:nvSpPr>
      <dsp:spPr>
        <a:xfrm>
          <a:off x="0" y="287768"/>
          <a:ext cx="8611941" cy="8505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382" tIns="249936" rIns="66838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получение объективной и достоверной информации об эффективности деятельности органов государственно-общественного управления образованием и системы оценки качества образования в регионе</a:t>
          </a:r>
          <a:endParaRPr lang="uk-UA" sz="1200" kern="1200" dirty="0"/>
        </a:p>
      </dsp:txBody>
      <dsp:txXfrm>
        <a:off x="0" y="287768"/>
        <a:ext cx="8611941" cy="850500"/>
      </dsp:txXfrm>
    </dsp:sp>
    <dsp:sp modelId="{EDE1D66E-2171-4CF7-AD52-78C7BCF12B83}">
      <dsp:nvSpPr>
        <dsp:cNvPr id="0" name=""/>
        <dsp:cNvSpPr/>
      </dsp:nvSpPr>
      <dsp:spPr>
        <a:xfrm>
          <a:off x="430597" y="110648"/>
          <a:ext cx="6028358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858" tIns="0" rIns="227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Цель проведения мониторингов</a:t>
          </a:r>
          <a:endParaRPr lang="uk-UA" sz="1600" kern="1200" dirty="0"/>
        </a:p>
      </dsp:txBody>
      <dsp:txXfrm>
        <a:off x="447890" y="127941"/>
        <a:ext cx="5993772" cy="319654"/>
      </dsp:txXfrm>
    </dsp:sp>
    <dsp:sp modelId="{DC3705C3-4D18-4D6F-BA7F-061BECBE1D2D}">
      <dsp:nvSpPr>
        <dsp:cNvPr id="0" name=""/>
        <dsp:cNvSpPr/>
      </dsp:nvSpPr>
      <dsp:spPr>
        <a:xfrm>
          <a:off x="0" y="1380188"/>
          <a:ext cx="8611941" cy="215460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382" tIns="249936" rIns="66838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организация и проведение сбора данных общественного мнения об оценке деятельности органов государственно-общественного управления образованием, обеспечения информационной открытости, оценки качества образования;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обеспечение консультационной поддержки участников мониторингов;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обработка и анализ полученной информации;</a:t>
          </a:r>
          <a:endParaRPr lang="uk-UA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подготовка отчетной документации;</a:t>
          </a:r>
          <a:endParaRPr lang="uk-UA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подготовка аналитических материалов по результатам проведенных мониторингов;</a:t>
          </a:r>
          <a:endParaRPr lang="uk-UA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проведение экспертного семинара по обсуждению результатов мониторингов по оценке эффективности реализации мероприятий по развитию системы государственно-общественного управления образованием на региональном уровне.</a:t>
          </a:r>
          <a:endParaRPr lang="uk-UA" sz="1200" kern="1200"/>
        </a:p>
      </dsp:txBody>
      <dsp:txXfrm>
        <a:off x="0" y="1380188"/>
        <a:ext cx="8611941" cy="2154600"/>
      </dsp:txXfrm>
    </dsp:sp>
    <dsp:sp modelId="{BDC284C6-FA13-461D-8F07-10FA52896C26}">
      <dsp:nvSpPr>
        <dsp:cNvPr id="0" name=""/>
        <dsp:cNvSpPr/>
      </dsp:nvSpPr>
      <dsp:spPr>
        <a:xfrm>
          <a:off x="430597" y="1203068"/>
          <a:ext cx="6028358" cy="354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858" tIns="0" rIns="227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Задачи</a:t>
          </a:r>
          <a:endParaRPr lang="uk-UA" sz="1600" kern="1200" dirty="0"/>
        </a:p>
      </dsp:txBody>
      <dsp:txXfrm>
        <a:off x="447890" y="1220361"/>
        <a:ext cx="5993772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E8F93-9ACA-4042-AA76-48ED3B6C41A2}">
      <dsp:nvSpPr>
        <dsp:cNvPr id="0" name=""/>
        <dsp:cNvSpPr/>
      </dsp:nvSpPr>
      <dsp:spPr>
        <a:xfrm rot="10800000">
          <a:off x="1791166" y="2150"/>
          <a:ext cx="6368747" cy="748032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862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1. Проведение масштабных социологических исследований с всероссийским охватом (все федеральные округа, все субъекты Российской Федерации).</a:t>
          </a:r>
          <a:endParaRPr lang="uk-UA" sz="1100" kern="1200" dirty="0"/>
        </a:p>
      </dsp:txBody>
      <dsp:txXfrm rot="10800000">
        <a:off x="1978174" y="2150"/>
        <a:ext cx="6181739" cy="748032"/>
      </dsp:txXfrm>
    </dsp:sp>
    <dsp:sp modelId="{5E743F77-B12B-4928-9899-2095C9EECB8F}">
      <dsp:nvSpPr>
        <dsp:cNvPr id="0" name=""/>
        <dsp:cNvSpPr/>
      </dsp:nvSpPr>
      <dsp:spPr>
        <a:xfrm>
          <a:off x="1417150" y="2150"/>
          <a:ext cx="748032" cy="74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C62BC8-E8FC-494B-BBEF-29C8491819EC}">
      <dsp:nvSpPr>
        <dsp:cNvPr id="0" name=""/>
        <dsp:cNvSpPr/>
      </dsp:nvSpPr>
      <dsp:spPr>
        <a:xfrm rot="10800000">
          <a:off x="1791166" y="973476"/>
          <a:ext cx="6368747" cy="748032"/>
        </a:xfrm>
        <a:prstGeom prst="homePlate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862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2. Обеспечение всесторонности социологических исследований – привлечение к исследованиям различных категорий респондентов.</a:t>
          </a:r>
          <a:endParaRPr lang="uk-UA" sz="1100" kern="1200"/>
        </a:p>
      </dsp:txBody>
      <dsp:txXfrm rot="10800000">
        <a:off x="1978174" y="973476"/>
        <a:ext cx="6181739" cy="748032"/>
      </dsp:txXfrm>
    </dsp:sp>
    <dsp:sp modelId="{5F60B68A-74AA-4C0E-B2BC-6F8AEF593A30}">
      <dsp:nvSpPr>
        <dsp:cNvPr id="0" name=""/>
        <dsp:cNvSpPr/>
      </dsp:nvSpPr>
      <dsp:spPr>
        <a:xfrm>
          <a:off x="1417150" y="973476"/>
          <a:ext cx="748032" cy="74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65FD4E-D2AA-4CF9-863A-924B806C7620}">
      <dsp:nvSpPr>
        <dsp:cNvPr id="0" name=""/>
        <dsp:cNvSpPr/>
      </dsp:nvSpPr>
      <dsp:spPr>
        <a:xfrm rot="10800000">
          <a:off x="1791166" y="1944802"/>
          <a:ext cx="6368747" cy="748032"/>
        </a:xfrm>
        <a:prstGeom prst="homePlat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862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3. Использование в системе показателей мониторингов различные направления мониторингов, с одной стороны, и общественный характер проводимых исследований, с другой. Ориентация при проведении мониторинга на сбор мнения и оценок общественности.</a:t>
          </a:r>
          <a:endParaRPr lang="uk-UA" sz="1100" kern="1200"/>
        </a:p>
      </dsp:txBody>
      <dsp:txXfrm rot="10800000">
        <a:off x="1978174" y="1944802"/>
        <a:ext cx="6181739" cy="748032"/>
      </dsp:txXfrm>
    </dsp:sp>
    <dsp:sp modelId="{3481F707-85A3-49B5-A280-FC815F4C8DEB}">
      <dsp:nvSpPr>
        <dsp:cNvPr id="0" name=""/>
        <dsp:cNvSpPr/>
      </dsp:nvSpPr>
      <dsp:spPr>
        <a:xfrm>
          <a:off x="1417150" y="1944802"/>
          <a:ext cx="748032" cy="74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14830D-64AC-41FF-A6AB-C5D983F59943}">
      <dsp:nvSpPr>
        <dsp:cNvPr id="0" name=""/>
        <dsp:cNvSpPr/>
      </dsp:nvSpPr>
      <dsp:spPr>
        <a:xfrm rot="10800000">
          <a:off x="1791166" y="2916128"/>
          <a:ext cx="6368747" cy="748032"/>
        </a:xfrm>
        <a:prstGeom prst="homePlate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862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4. Обеспечение применения современных методов социологических исследований, в том числе использование информационно-коммуникационных технологий при информировании респондентов, сборе данных и их обработке и анализе.</a:t>
          </a:r>
          <a:endParaRPr lang="uk-UA" sz="1100" kern="1200" dirty="0"/>
        </a:p>
      </dsp:txBody>
      <dsp:txXfrm rot="10800000">
        <a:off x="1978174" y="2916128"/>
        <a:ext cx="6181739" cy="748032"/>
      </dsp:txXfrm>
    </dsp:sp>
    <dsp:sp modelId="{3DD72C05-01CB-468A-84A7-C113FCF22C24}">
      <dsp:nvSpPr>
        <dsp:cNvPr id="0" name=""/>
        <dsp:cNvSpPr/>
      </dsp:nvSpPr>
      <dsp:spPr>
        <a:xfrm>
          <a:off x="1417150" y="2916128"/>
          <a:ext cx="748032" cy="74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AE2C8A-1BBD-4E7D-93E7-0C0809E3D8D7}">
      <dsp:nvSpPr>
        <dsp:cNvPr id="0" name=""/>
        <dsp:cNvSpPr/>
      </dsp:nvSpPr>
      <dsp:spPr>
        <a:xfrm rot="10800000">
          <a:off x="1791166" y="3887454"/>
          <a:ext cx="6368747" cy="748032"/>
        </a:xfrm>
        <a:prstGeom prst="homePlat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862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5. Обеспечение доступности инструментария (опросных листов, анкет) для респондентов.</a:t>
          </a:r>
          <a:endParaRPr lang="uk-UA" sz="1100" kern="1200" dirty="0"/>
        </a:p>
      </dsp:txBody>
      <dsp:txXfrm rot="10800000">
        <a:off x="1978174" y="3887454"/>
        <a:ext cx="6181739" cy="748032"/>
      </dsp:txXfrm>
    </dsp:sp>
    <dsp:sp modelId="{54DF9CAE-4148-4DCE-B7F0-AC429A59185E}">
      <dsp:nvSpPr>
        <dsp:cNvPr id="0" name=""/>
        <dsp:cNvSpPr/>
      </dsp:nvSpPr>
      <dsp:spPr>
        <a:xfrm>
          <a:off x="1417150" y="3887454"/>
          <a:ext cx="748032" cy="74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C1CE5-9DC5-487F-AE38-4C61ABD08276}">
      <dsp:nvSpPr>
        <dsp:cNvPr id="0" name=""/>
        <dsp:cNvSpPr/>
      </dsp:nvSpPr>
      <dsp:spPr>
        <a:xfrm>
          <a:off x="3888885" y="513"/>
          <a:ext cx="2446414" cy="11064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Обучающиеся</a:t>
          </a:r>
          <a:endParaRPr lang="uk-UA" sz="1200" kern="1200" dirty="0"/>
        </a:p>
      </dsp:txBody>
      <dsp:txXfrm>
        <a:off x="3888885" y="513"/>
        <a:ext cx="2446414" cy="1106474"/>
      </dsp:txXfrm>
    </dsp:sp>
    <dsp:sp modelId="{399FE4F0-7CC9-405D-AC9A-D61A4FAA8032}">
      <dsp:nvSpPr>
        <dsp:cNvPr id="0" name=""/>
        <dsp:cNvSpPr/>
      </dsp:nvSpPr>
      <dsp:spPr>
        <a:xfrm>
          <a:off x="2677970" y="0"/>
          <a:ext cx="1027351" cy="1106474"/>
        </a:xfrm>
        <a:prstGeom prst="rect">
          <a:avLst/>
        </a:prstGeom>
        <a:blipFill dpi="0" rotWithShape="1">
          <a:blip xmlns:r="http://schemas.openxmlformats.org/officeDocument/2006/relationships" r:embed="rId1"/>
          <a:srcRect/>
          <a:stretch>
            <a:fillRect l="10776" r="10776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B9D5D2-0241-46F1-906B-83990EEE40DB}">
      <dsp:nvSpPr>
        <dsp:cNvPr id="0" name=""/>
        <dsp:cNvSpPr/>
      </dsp:nvSpPr>
      <dsp:spPr>
        <a:xfrm>
          <a:off x="2700949" y="1289556"/>
          <a:ext cx="2446414" cy="1106474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Родители обучающихся</a:t>
          </a:r>
          <a:endParaRPr lang="uk-UA" sz="1200" kern="1200" dirty="0"/>
        </a:p>
      </dsp:txBody>
      <dsp:txXfrm>
        <a:off x="2700949" y="1289556"/>
        <a:ext cx="2446414" cy="1106474"/>
      </dsp:txXfrm>
    </dsp:sp>
    <dsp:sp modelId="{2B89C5A8-7639-473B-887E-4E7006FD37B2}">
      <dsp:nvSpPr>
        <dsp:cNvPr id="0" name=""/>
        <dsp:cNvSpPr/>
      </dsp:nvSpPr>
      <dsp:spPr>
        <a:xfrm>
          <a:off x="5256905" y="1289556"/>
          <a:ext cx="1095409" cy="1106474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77BC25-3E9F-4E67-B1C0-52E01F4F6388}">
      <dsp:nvSpPr>
        <dsp:cNvPr id="0" name=""/>
        <dsp:cNvSpPr/>
      </dsp:nvSpPr>
      <dsp:spPr>
        <a:xfrm>
          <a:off x="3905899" y="2578599"/>
          <a:ext cx="2446414" cy="1106474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Педагогические работники </a:t>
          </a:r>
          <a:endParaRPr lang="uk-UA" sz="1200" kern="1200" dirty="0"/>
        </a:p>
      </dsp:txBody>
      <dsp:txXfrm>
        <a:off x="3905899" y="2578599"/>
        <a:ext cx="2446414" cy="1106474"/>
      </dsp:txXfrm>
    </dsp:sp>
    <dsp:sp modelId="{1A00AF82-45E2-40C7-A15D-2D8C9722C6ED}">
      <dsp:nvSpPr>
        <dsp:cNvPr id="0" name=""/>
        <dsp:cNvSpPr/>
      </dsp:nvSpPr>
      <dsp:spPr>
        <a:xfrm>
          <a:off x="2700949" y="2578599"/>
          <a:ext cx="1095409" cy="1106474"/>
        </a:xfrm>
        <a:prstGeom prst="rect">
          <a:avLst/>
        </a:prstGeom>
        <a:blipFill dpi="0" rotWithShape="1">
          <a:blip xmlns:r="http://schemas.openxmlformats.org/officeDocument/2006/relationships" r:embed="rId3"/>
          <a:srcRect/>
          <a:stretch>
            <a:fillRect l="12190" r="1219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4BD58F-AD75-488B-90E5-2EA0DD4F8FEE}">
      <dsp:nvSpPr>
        <dsp:cNvPr id="0" name=""/>
        <dsp:cNvSpPr/>
      </dsp:nvSpPr>
      <dsp:spPr>
        <a:xfrm>
          <a:off x="2700949" y="3867641"/>
          <a:ext cx="2446414" cy="1106474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Специалисты органов государственной власти и местного самоуправления, осуществляющие полномочия в сфере управления образованием</a:t>
          </a:r>
          <a:endParaRPr lang="uk-UA" sz="1200" kern="1200" dirty="0"/>
        </a:p>
      </dsp:txBody>
      <dsp:txXfrm>
        <a:off x="2700949" y="3867641"/>
        <a:ext cx="2446414" cy="1106474"/>
      </dsp:txXfrm>
    </dsp:sp>
    <dsp:sp modelId="{5AA0B342-1B46-4123-8727-97FDEA18F785}">
      <dsp:nvSpPr>
        <dsp:cNvPr id="0" name=""/>
        <dsp:cNvSpPr/>
      </dsp:nvSpPr>
      <dsp:spPr>
        <a:xfrm>
          <a:off x="5256905" y="3867641"/>
          <a:ext cx="1095409" cy="1106474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D3BB1-47A4-44CC-AF5E-00DD1552A41E}">
      <dsp:nvSpPr>
        <dsp:cNvPr id="0" name=""/>
        <dsp:cNvSpPr/>
      </dsp:nvSpPr>
      <dsp:spPr>
        <a:xfrm rot="5400000">
          <a:off x="4840594" y="-1932209"/>
          <a:ext cx="881245" cy="497055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9 федеральных округов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81 субъект РФ</a:t>
          </a:r>
          <a:endParaRPr lang="uk-UA" sz="1200" kern="1200" dirty="0"/>
        </a:p>
      </dsp:txBody>
      <dsp:txXfrm rot="-5400000">
        <a:off x="2795939" y="155465"/>
        <a:ext cx="4927538" cy="795207"/>
      </dsp:txXfrm>
    </dsp:sp>
    <dsp:sp modelId="{DA4D7CFF-29AF-4631-B80A-1CC3CF9BD3A0}">
      <dsp:nvSpPr>
        <dsp:cNvPr id="0" name=""/>
        <dsp:cNvSpPr/>
      </dsp:nvSpPr>
      <dsp:spPr>
        <a:xfrm>
          <a:off x="0" y="2290"/>
          <a:ext cx="2795938" cy="11015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Обучающиеся</a:t>
          </a:r>
          <a:endParaRPr lang="uk-UA" sz="1200" kern="1200" dirty="0"/>
        </a:p>
      </dsp:txBody>
      <dsp:txXfrm>
        <a:off x="53774" y="56064"/>
        <a:ext cx="2688390" cy="994009"/>
      </dsp:txXfrm>
    </dsp:sp>
    <dsp:sp modelId="{95FE3B23-21A7-4698-98B1-112B20BC2C49}">
      <dsp:nvSpPr>
        <dsp:cNvPr id="0" name=""/>
        <dsp:cNvSpPr/>
      </dsp:nvSpPr>
      <dsp:spPr>
        <a:xfrm rot="5400000">
          <a:off x="4840594" y="-775574"/>
          <a:ext cx="881245" cy="497055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8 федеральных округов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68 субъектов РФ</a:t>
          </a:r>
          <a:endParaRPr lang="uk-UA" sz="1200" kern="1200" dirty="0"/>
        </a:p>
      </dsp:txBody>
      <dsp:txXfrm rot="-5400000">
        <a:off x="2795939" y="1312100"/>
        <a:ext cx="4927538" cy="795207"/>
      </dsp:txXfrm>
    </dsp:sp>
    <dsp:sp modelId="{24419C49-9A5D-4A64-A5EF-7D3BCBBCFBC6}">
      <dsp:nvSpPr>
        <dsp:cNvPr id="0" name=""/>
        <dsp:cNvSpPr/>
      </dsp:nvSpPr>
      <dsp:spPr>
        <a:xfrm>
          <a:off x="0" y="1158925"/>
          <a:ext cx="2795938" cy="11015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Родители обучающихся</a:t>
          </a:r>
          <a:endParaRPr lang="uk-UA" sz="1200" kern="1200" dirty="0"/>
        </a:p>
      </dsp:txBody>
      <dsp:txXfrm>
        <a:off x="53774" y="1212699"/>
        <a:ext cx="2688390" cy="994009"/>
      </dsp:txXfrm>
    </dsp:sp>
    <dsp:sp modelId="{29F6680D-9408-4D64-97AB-BB0F36D486A0}">
      <dsp:nvSpPr>
        <dsp:cNvPr id="0" name=""/>
        <dsp:cNvSpPr/>
      </dsp:nvSpPr>
      <dsp:spPr>
        <a:xfrm rot="5400000">
          <a:off x="4840594" y="381060"/>
          <a:ext cx="881245" cy="497055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9 федеральных округов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73 субъекта РФ</a:t>
          </a:r>
          <a:endParaRPr lang="uk-UA" sz="1200" kern="1200" dirty="0"/>
        </a:p>
      </dsp:txBody>
      <dsp:txXfrm rot="-5400000">
        <a:off x="2795939" y="2468735"/>
        <a:ext cx="4927538" cy="795207"/>
      </dsp:txXfrm>
    </dsp:sp>
    <dsp:sp modelId="{49362FAE-D204-4566-B22B-431B12DDAAB7}">
      <dsp:nvSpPr>
        <dsp:cNvPr id="0" name=""/>
        <dsp:cNvSpPr/>
      </dsp:nvSpPr>
      <dsp:spPr>
        <a:xfrm>
          <a:off x="0" y="2315560"/>
          <a:ext cx="2795938" cy="11015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Педагогические работники</a:t>
          </a:r>
          <a:endParaRPr lang="uk-UA" sz="1200" kern="1200" dirty="0"/>
        </a:p>
      </dsp:txBody>
      <dsp:txXfrm>
        <a:off x="53774" y="2369334"/>
        <a:ext cx="2688390" cy="994009"/>
      </dsp:txXfrm>
    </dsp:sp>
    <dsp:sp modelId="{7F5A778C-1C51-4F16-B4BE-87DA56AA5E58}">
      <dsp:nvSpPr>
        <dsp:cNvPr id="0" name=""/>
        <dsp:cNvSpPr/>
      </dsp:nvSpPr>
      <dsp:spPr>
        <a:xfrm rot="5400000">
          <a:off x="4840594" y="1537696"/>
          <a:ext cx="881245" cy="497055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6 федеральных округов</a:t>
          </a:r>
          <a:endParaRPr lang="uk-U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18 субъектов РФ</a:t>
          </a:r>
          <a:endParaRPr lang="uk-UA" sz="1200" kern="1200" dirty="0"/>
        </a:p>
      </dsp:txBody>
      <dsp:txXfrm rot="-5400000">
        <a:off x="2795939" y="3625371"/>
        <a:ext cx="4927538" cy="795207"/>
      </dsp:txXfrm>
    </dsp:sp>
    <dsp:sp modelId="{F890E838-68B7-4D78-981D-02676C29E507}">
      <dsp:nvSpPr>
        <dsp:cNvPr id="0" name=""/>
        <dsp:cNvSpPr/>
      </dsp:nvSpPr>
      <dsp:spPr>
        <a:xfrm>
          <a:off x="0" y="3472196"/>
          <a:ext cx="2795938" cy="110155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Специалисты органов государственной власти и местного самоуправления, осуществляющих полномочия в сфере управления образованием</a:t>
          </a:r>
          <a:endParaRPr lang="uk-UA" sz="1200" kern="1200" dirty="0"/>
        </a:p>
      </dsp:txBody>
      <dsp:txXfrm>
        <a:off x="53774" y="3525970"/>
        <a:ext cx="2688390" cy="994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5CE73-CC0D-4DA4-BB1E-48112EBB91BC}">
      <dsp:nvSpPr>
        <dsp:cNvPr id="0" name=""/>
        <dsp:cNvSpPr/>
      </dsp:nvSpPr>
      <dsp:spPr>
        <a:xfrm>
          <a:off x="-4975737" y="-762658"/>
          <a:ext cx="5927984" cy="5927984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04740-E317-4462-98AC-1928C7DB9E7B}">
      <dsp:nvSpPr>
        <dsp:cNvPr id="0" name=""/>
        <dsp:cNvSpPr/>
      </dsp:nvSpPr>
      <dsp:spPr>
        <a:xfrm>
          <a:off x="308847" y="200145"/>
          <a:ext cx="7913297" cy="40011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Реализация в образовательных организациях локальных актов, регламентов, определяющих деятельность органов ГОУО</a:t>
          </a:r>
          <a:endParaRPr lang="uk-UA" sz="1200" kern="1200" dirty="0"/>
        </a:p>
      </dsp:txBody>
      <dsp:txXfrm>
        <a:off x="308847" y="200145"/>
        <a:ext cx="7913297" cy="400114"/>
      </dsp:txXfrm>
    </dsp:sp>
    <dsp:sp modelId="{36A60C9F-7CD8-4ECB-BF40-8DDEE079132F}">
      <dsp:nvSpPr>
        <dsp:cNvPr id="0" name=""/>
        <dsp:cNvSpPr/>
      </dsp:nvSpPr>
      <dsp:spPr>
        <a:xfrm>
          <a:off x="58775" y="150130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46285-FDFB-4BD6-9AFA-2ABF4AB0D034}">
      <dsp:nvSpPr>
        <dsp:cNvPr id="0" name=""/>
        <dsp:cNvSpPr/>
      </dsp:nvSpPr>
      <dsp:spPr>
        <a:xfrm>
          <a:off x="671186" y="800669"/>
          <a:ext cx="7550957" cy="400114"/>
        </a:xfrm>
        <a:prstGeom prst="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Участие органов ГОУО в разработке стратегии развития образовательных организаций</a:t>
          </a:r>
          <a:endParaRPr lang="uk-UA" sz="1200" kern="1200"/>
        </a:p>
      </dsp:txBody>
      <dsp:txXfrm>
        <a:off x="671186" y="800669"/>
        <a:ext cx="7550957" cy="400114"/>
      </dsp:txXfrm>
    </dsp:sp>
    <dsp:sp modelId="{8EFE378E-242A-4DBF-B938-AB7D88598F55}">
      <dsp:nvSpPr>
        <dsp:cNvPr id="0" name=""/>
        <dsp:cNvSpPr/>
      </dsp:nvSpPr>
      <dsp:spPr>
        <a:xfrm>
          <a:off x="421115" y="750654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7A410-E64C-40DD-BDBD-9C9E9FA047CF}">
      <dsp:nvSpPr>
        <dsp:cNvPr id="0" name=""/>
        <dsp:cNvSpPr/>
      </dsp:nvSpPr>
      <dsp:spPr>
        <a:xfrm>
          <a:off x="869746" y="1400752"/>
          <a:ext cx="7352397" cy="400114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Включенность органов ГОУО в процесс планирования, контроля и регулирования образовательного процесса образовательных организаций</a:t>
          </a:r>
          <a:endParaRPr lang="uk-UA" sz="1200" kern="1200"/>
        </a:p>
      </dsp:txBody>
      <dsp:txXfrm>
        <a:off x="869746" y="1400752"/>
        <a:ext cx="7352397" cy="400114"/>
      </dsp:txXfrm>
    </dsp:sp>
    <dsp:sp modelId="{EDA387DF-F06D-482D-8FFD-882800D8E022}">
      <dsp:nvSpPr>
        <dsp:cNvPr id="0" name=""/>
        <dsp:cNvSpPr/>
      </dsp:nvSpPr>
      <dsp:spPr>
        <a:xfrm>
          <a:off x="619675" y="1350738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5EB227-BE01-4E8E-A8C7-097A23A7F68F}">
      <dsp:nvSpPr>
        <dsp:cNvPr id="0" name=""/>
        <dsp:cNvSpPr/>
      </dsp:nvSpPr>
      <dsp:spPr>
        <a:xfrm>
          <a:off x="933145" y="2001276"/>
          <a:ext cx="7288999" cy="400114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Включенность в практику работы образовательных организаций новых форм общественного участия в управлении образовательными организациями</a:t>
          </a:r>
          <a:endParaRPr lang="uk-UA" sz="1200" kern="1200"/>
        </a:p>
      </dsp:txBody>
      <dsp:txXfrm>
        <a:off x="933145" y="2001276"/>
        <a:ext cx="7288999" cy="400114"/>
      </dsp:txXfrm>
    </dsp:sp>
    <dsp:sp modelId="{0C9A71B1-003E-4877-ACE4-3233911CD8A8}">
      <dsp:nvSpPr>
        <dsp:cNvPr id="0" name=""/>
        <dsp:cNvSpPr/>
      </dsp:nvSpPr>
      <dsp:spPr>
        <a:xfrm>
          <a:off x="683073" y="1951262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84210-50C7-4DF1-B6F0-9A61BB10897C}">
      <dsp:nvSpPr>
        <dsp:cNvPr id="0" name=""/>
        <dsp:cNvSpPr/>
      </dsp:nvSpPr>
      <dsp:spPr>
        <a:xfrm>
          <a:off x="869746" y="2601800"/>
          <a:ext cx="7352397" cy="400114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Участие органов ГОУО в экспертизе результатов образовательной, инновационной, финансовой деятельности образовательных организаций</a:t>
          </a:r>
          <a:endParaRPr lang="uk-UA" sz="1200" kern="1200"/>
        </a:p>
      </dsp:txBody>
      <dsp:txXfrm>
        <a:off x="869746" y="2601800"/>
        <a:ext cx="7352397" cy="400114"/>
      </dsp:txXfrm>
    </dsp:sp>
    <dsp:sp modelId="{AAD596A0-E9DB-4089-AF3D-9AFE99831404}">
      <dsp:nvSpPr>
        <dsp:cNvPr id="0" name=""/>
        <dsp:cNvSpPr/>
      </dsp:nvSpPr>
      <dsp:spPr>
        <a:xfrm>
          <a:off x="619675" y="2551785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BEFFB-7A16-482A-BFE2-DA3DF002FB82}">
      <dsp:nvSpPr>
        <dsp:cNvPr id="0" name=""/>
        <dsp:cNvSpPr/>
      </dsp:nvSpPr>
      <dsp:spPr>
        <a:xfrm>
          <a:off x="671186" y="3201883"/>
          <a:ext cx="7550957" cy="400114"/>
        </a:xfrm>
        <a:prstGeom prst="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Обеспечение общественного контроля за соблюдением действующего законодательства: прав ученика, родителей (законных представителей), педагогов</a:t>
          </a:r>
          <a:endParaRPr lang="uk-UA" sz="1200" kern="1200"/>
        </a:p>
      </dsp:txBody>
      <dsp:txXfrm>
        <a:off x="671186" y="3201883"/>
        <a:ext cx="7550957" cy="400114"/>
      </dsp:txXfrm>
    </dsp:sp>
    <dsp:sp modelId="{DEAC4E19-2B12-4F56-A671-D9142DAC002E}">
      <dsp:nvSpPr>
        <dsp:cNvPr id="0" name=""/>
        <dsp:cNvSpPr/>
      </dsp:nvSpPr>
      <dsp:spPr>
        <a:xfrm>
          <a:off x="421115" y="3151869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F302B-5A4E-469E-8045-E6F25AFE5636}">
      <dsp:nvSpPr>
        <dsp:cNvPr id="0" name=""/>
        <dsp:cNvSpPr/>
      </dsp:nvSpPr>
      <dsp:spPr>
        <a:xfrm>
          <a:off x="308847" y="3802407"/>
          <a:ext cx="7913297" cy="400114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91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Компетентность субъектов образовательного процесса и общественности в области ГОУО</a:t>
          </a:r>
          <a:endParaRPr lang="uk-UA" sz="1200" kern="1200"/>
        </a:p>
      </dsp:txBody>
      <dsp:txXfrm>
        <a:off x="308847" y="3802407"/>
        <a:ext cx="7913297" cy="400114"/>
      </dsp:txXfrm>
    </dsp:sp>
    <dsp:sp modelId="{8F89B492-3EF8-4735-ACFA-AA9467C1339C}">
      <dsp:nvSpPr>
        <dsp:cNvPr id="0" name=""/>
        <dsp:cNvSpPr/>
      </dsp:nvSpPr>
      <dsp:spPr>
        <a:xfrm>
          <a:off x="58775" y="3752393"/>
          <a:ext cx="500142" cy="5001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5F569-60A3-41F5-AB55-6AD5B332A4F3}">
      <dsp:nvSpPr>
        <dsp:cNvPr id="0" name=""/>
        <dsp:cNvSpPr/>
      </dsp:nvSpPr>
      <dsp:spPr>
        <a:xfrm>
          <a:off x="0" y="41"/>
          <a:ext cx="8712968" cy="54506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Анализ направления «Мониторинг общественного мнения по обеспечению информационной открытости» проводился по следующим критериям</a:t>
          </a:r>
          <a:endParaRPr lang="uk-UA" sz="1400" kern="1200" dirty="0"/>
        </a:p>
      </dsp:txBody>
      <dsp:txXfrm>
        <a:off x="26608" y="26649"/>
        <a:ext cx="8659752" cy="4918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D9A3E-8793-433F-9D87-726FB02DC945}">
      <dsp:nvSpPr>
        <dsp:cNvPr id="0" name=""/>
        <dsp:cNvSpPr/>
      </dsp:nvSpPr>
      <dsp:spPr>
        <a:xfrm>
          <a:off x="992857" y="2149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информирование участников образовательного процесса о состоянии, проблемах и перспективах развития системы образования</a:t>
          </a:r>
          <a:endParaRPr lang="uk-UA" sz="1100" b="1" kern="1200" dirty="0"/>
        </a:p>
      </dsp:txBody>
      <dsp:txXfrm>
        <a:off x="992857" y="2149"/>
        <a:ext cx="2199183" cy="1319510"/>
      </dsp:txXfrm>
    </dsp:sp>
    <dsp:sp modelId="{39B07794-A4A9-4270-9B42-11AF92D6FB70}">
      <dsp:nvSpPr>
        <dsp:cNvPr id="0" name=""/>
        <dsp:cNvSpPr/>
      </dsp:nvSpPr>
      <dsp:spPr>
        <a:xfrm>
          <a:off x="3411959" y="2149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разделение общественностью сущности и особенностей текущих преобразований и ключевых ориентиров развития системы образования</a:t>
          </a:r>
          <a:endParaRPr lang="uk-UA" sz="1100" b="1" kern="1200" dirty="0"/>
        </a:p>
      </dsp:txBody>
      <dsp:txXfrm>
        <a:off x="3411959" y="2149"/>
        <a:ext cx="2199183" cy="1319510"/>
      </dsp:txXfrm>
    </dsp:sp>
    <dsp:sp modelId="{25D9D780-F4C4-42A1-8FDC-F70BC1E123EA}">
      <dsp:nvSpPr>
        <dsp:cNvPr id="0" name=""/>
        <dsp:cNvSpPr/>
      </dsp:nvSpPr>
      <dsp:spPr>
        <a:xfrm>
          <a:off x="992857" y="1541578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развитие системы публичной отчетности в системе образования </a:t>
          </a:r>
          <a:endParaRPr lang="uk-UA" sz="1100" b="1" kern="1200" dirty="0"/>
        </a:p>
      </dsp:txBody>
      <dsp:txXfrm>
        <a:off x="992857" y="1541578"/>
        <a:ext cx="2199183" cy="1319510"/>
      </dsp:txXfrm>
    </dsp:sp>
    <dsp:sp modelId="{8BDC0D7D-BFFC-4FE6-9567-CC498CC50186}">
      <dsp:nvSpPr>
        <dsp:cNvPr id="0" name=""/>
        <dsp:cNvSpPr/>
      </dsp:nvSpPr>
      <dsp:spPr>
        <a:xfrm>
          <a:off x="3411959" y="1541578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актуальность и востребованность среди населения постоянно действующих сайтов образовательных организаций </a:t>
          </a:r>
          <a:endParaRPr lang="uk-UA" sz="1100" b="1" kern="1200" dirty="0"/>
        </a:p>
      </dsp:txBody>
      <dsp:txXfrm>
        <a:off x="3411959" y="1541578"/>
        <a:ext cx="2199183" cy="1319510"/>
      </dsp:txXfrm>
    </dsp:sp>
    <dsp:sp modelId="{F44ADB13-F40D-47B6-81DD-ED2903551ECD}">
      <dsp:nvSpPr>
        <dsp:cNvPr id="0" name=""/>
        <dsp:cNvSpPr/>
      </dsp:nvSpPr>
      <dsp:spPr>
        <a:xfrm>
          <a:off x="992857" y="3081006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открытость и гласность деятельности субъектов государственно-общественного управления системой образования </a:t>
          </a:r>
          <a:endParaRPr lang="uk-UA" sz="1100" b="1" kern="1200" dirty="0"/>
        </a:p>
      </dsp:txBody>
      <dsp:txXfrm>
        <a:off x="992857" y="3081006"/>
        <a:ext cx="2199183" cy="1319510"/>
      </dsp:txXfrm>
    </dsp:sp>
    <dsp:sp modelId="{80761581-5D4F-4B95-B39D-552C6049DFA9}">
      <dsp:nvSpPr>
        <dsp:cNvPr id="0" name=""/>
        <dsp:cNvSpPr/>
      </dsp:nvSpPr>
      <dsp:spPr>
        <a:xfrm>
          <a:off x="3411959" y="3081006"/>
          <a:ext cx="2199183" cy="131951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smtClean="0"/>
            <a:t>сформированность информационного пространства ГОУО региона</a:t>
          </a:r>
          <a:endParaRPr lang="uk-UA" sz="1100" b="1" kern="1200" dirty="0"/>
        </a:p>
      </dsp:txBody>
      <dsp:txXfrm>
        <a:off x="3411959" y="3081006"/>
        <a:ext cx="2199183" cy="13195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AB0CCB-FB2C-4C35-BE95-0D54ECB99430}">
      <dsp:nvSpPr>
        <dsp:cNvPr id="0" name=""/>
        <dsp:cNvSpPr/>
      </dsp:nvSpPr>
      <dsp:spPr>
        <a:xfrm>
          <a:off x="0" y="172"/>
          <a:ext cx="8712968" cy="544804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Анализ «Оценка качества образования» проводился по следующим критериям</a:t>
          </a:r>
          <a:endParaRPr lang="uk-UA" sz="1600" kern="1200" dirty="0"/>
        </a:p>
      </dsp:txBody>
      <dsp:txXfrm>
        <a:off x="26595" y="26767"/>
        <a:ext cx="8659778" cy="491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9719F-779F-4A14-8812-9308A539FDE6}" type="datetimeFigureOut">
              <a:rPr lang="ru-RU" smtClean="0"/>
              <a:t>03.06.2015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40520-39B5-4C8E-BD77-9C164D3BC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470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40520-39B5-4C8E-BD77-9C164D3BCD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131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40520-39B5-4C8E-BD77-9C164D3BCD4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65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05234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82870" y="250446"/>
            <a:ext cx="5460607" cy="365125"/>
          </a:xfrm>
        </p:spPr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6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6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889844"/>
            <a:ext cx="2228850" cy="556349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889844"/>
            <a:ext cx="6521450" cy="556349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8531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279147" y="188641"/>
            <a:ext cx="3136900" cy="365125"/>
          </a:xfrm>
        </p:spPr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27286" y="6492876"/>
            <a:ext cx="2311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ED9B7EFB-800D-4FEB-8C16-71BBE70E00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7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6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08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8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3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06" y="90872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908721"/>
            <a:ext cx="5537729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2132857"/>
            <a:ext cx="3259006" cy="3993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1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489" y="5225752"/>
            <a:ext cx="912701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0489" y="908720"/>
            <a:ext cx="9127014" cy="42484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0489" y="5792490"/>
            <a:ext cx="912701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+7 (499) 653-94-24 107045 г. Москва, переулок Луков, д.4, оф.8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uliana\Desktop\Untitled-1-01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554" y="0"/>
            <a:ext cx="10033882" cy="86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866016"/>
            <a:ext cx="8915400" cy="551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79147" y="33704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+7 (499) 653-94-24 107045 г. Москва, переулок Луков, д.4, оф.8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94600" y="649287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ED9B7EFB-800D-4FEB-8C16-71BBE70E005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Juliana\Desktop\Untitled-1-01.png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9" y="97446"/>
            <a:ext cx="1170130" cy="63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403789" y="589018"/>
            <a:ext cx="2730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+mj-lt"/>
              </a:rPr>
              <a:t>КОНСАЛТИНГ</a:t>
            </a:r>
            <a:r>
              <a:rPr lang="ru-RU" sz="1200" baseline="0" dirty="0" smtClean="0">
                <a:solidFill>
                  <a:schemeClr val="bg1"/>
                </a:solidFill>
                <a:latin typeface="+mj-lt"/>
              </a:rPr>
              <a:t> И МЕНЕДЖМЕНТ</a:t>
            </a:r>
            <a:endParaRPr lang="ru-RU" sz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127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2.xml"/><Relationship Id="rId7" Type="http://schemas.openxmlformats.org/officeDocument/2006/relationships/image" Target="../media/image24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3377" y="2276872"/>
            <a:ext cx="8420100" cy="2592288"/>
          </a:xfrm>
        </p:spPr>
        <p:txBody>
          <a:bodyPr>
            <a:noAutofit/>
          </a:bodyPr>
          <a:lstStyle/>
          <a:p>
            <a:r>
              <a:rPr lang="ru-RU" sz="2800" dirty="0"/>
              <a:t>«Проведение </a:t>
            </a:r>
            <a:r>
              <a:rPr lang="ru-RU" sz="2800" dirty="0" smtClean="0"/>
              <a:t>мониторингов</a:t>
            </a:r>
            <a:br>
              <a:rPr lang="ru-RU" sz="2800" dirty="0" smtClean="0"/>
            </a:br>
            <a:r>
              <a:rPr lang="ru-RU" sz="2800" dirty="0" smtClean="0"/>
              <a:t>общественного </a:t>
            </a:r>
            <a:r>
              <a:rPr lang="ru-RU" sz="2800" dirty="0"/>
              <a:t>мнения об эффективности реализации мероприятий по развитию государственно-общественного управления образованием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</a:t>
            </a:r>
            <a:r>
              <a:rPr lang="ru-RU" sz="2800" dirty="0"/>
              <a:t>региональном уровне»</a:t>
            </a:r>
            <a:endParaRPr lang="ru-RU" sz="28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45088" y="260648"/>
            <a:ext cx="3930437" cy="365125"/>
          </a:xfrm>
        </p:spPr>
        <p:txBody>
          <a:bodyPr/>
          <a:lstStyle/>
          <a:p>
            <a:pPr algn="l"/>
            <a:r>
              <a:rPr lang="ru-RU" dirty="0" smtClean="0"/>
              <a:t>+7 (499) 653-94-24 </a:t>
            </a:r>
          </a:p>
          <a:p>
            <a:pPr algn="l"/>
            <a:r>
              <a:rPr lang="ru-RU" dirty="0" smtClean="0"/>
              <a:t>107045 г. Москва, переулок Луков, д.4, оф.8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8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8079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Развитие системы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chemeClr val="bg1"/>
                </a:solidFill>
              </a:rPr>
              <a:t>уровне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3075" name="Диаграмма 7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" t="2022" r="1587" b="-104"/>
          <a:stretch>
            <a:fillRect/>
          </a:stretch>
        </p:blipFill>
        <p:spPr bwMode="auto">
          <a:xfrm>
            <a:off x="848544" y="2059993"/>
            <a:ext cx="3924300" cy="1962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472" y="1121274"/>
            <a:ext cx="5247279" cy="938719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Результаты анализа мнения </a:t>
            </a:r>
            <a:r>
              <a:rPr lang="ru-RU" sz="1100" b="1" dirty="0" smtClean="0">
                <a:solidFill>
                  <a:srgbClr val="002060"/>
                </a:solidFill>
              </a:rPr>
              <a:t>родителей </a:t>
            </a:r>
            <a:r>
              <a:rPr lang="ru-RU" sz="1100" b="1" dirty="0">
                <a:solidFill>
                  <a:srgbClr val="002060"/>
                </a:solidFill>
              </a:rPr>
              <a:t>обучающихся по вопросу наличия в образовательных учреждениях инструментов (нормативных, информационных) общественного контроля за соблюдением действующего законодательства: прав ученика, </a:t>
            </a:r>
            <a:r>
              <a:rPr lang="ru-RU" sz="1100" b="1" dirty="0" smtClean="0">
                <a:solidFill>
                  <a:srgbClr val="002060"/>
                </a:solidFill>
              </a:rPr>
              <a:t>родителей</a:t>
            </a:r>
            <a:endParaRPr lang="uk-UA" sz="1100" b="1" dirty="0">
              <a:solidFill>
                <a:srgbClr val="002060"/>
              </a:solidFill>
            </a:endParaRPr>
          </a:p>
        </p:txBody>
      </p:sp>
      <p:pic>
        <p:nvPicPr>
          <p:cNvPr id="3076" name="Диаграмма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9" b="10486"/>
          <a:stretch>
            <a:fillRect/>
          </a:stretch>
        </p:blipFill>
        <p:spPr bwMode="auto">
          <a:xfrm>
            <a:off x="5447751" y="4221088"/>
            <a:ext cx="4086225" cy="1857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12070" y="3451647"/>
            <a:ext cx="4593458" cy="769441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Результаты анализа мнения обучающихся по вопросу наличия региональных мероприятий по повышению компетентности субъектов образовательного процесса и общественности в области ГОУО </a:t>
            </a:r>
            <a:endParaRPr lang="uk-UA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8079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Развитие системы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chemeClr val="bg1"/>
                </a:solidFill>
              </a:rPr>
              <a:t>уровне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4098" name="Диаграмма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" t="14337" r="1443" b="8879"/>
          <a:stretch>
            <a:fillRect/>
          </a:stretch>
        </p:blipFill>
        <p:spPr bwMode="auto">
          <a:xfrm>
            <a:off x="776536" y="1659319"/>
            <a:ext cx="4095319" cy="17021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755" y="1059155"/>
            <a:ext cx="5671817" cy="600164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Результаты </a:t>
            </a:r>
            <a:r>
              <a:rPr lang="ru-RU" sz="1100" b="1" dirty="0">
                <a:solidFill>
                  <a:srgbClr val="002060"/>
                </a:solidFill>
              </a:rPr>
              <a:t>анализа мнения родителей </a:t>
            </a:r>
            <a:r>
              <a:rPr lang="ru-RU" sz="1100" b="1" dirty="0" smtClean="0">
                <a:solidFill>
                  <a:srgbClr val="002060"/>
                </a:solidFill>
              </a:rPr>
              <a:t>обучающихся </a:t>
            </a:r>
            <a:r>
              <a:rPr lang="ru-RU" sz="1100" b="1" dirty="0">
                <a:solidFill>
                  <a:srgbClr val="002060"/>
                </a:solidFill>
              </a:rPr>
              <a:t>по вопросу осведомленности общественности о возможности общественного участия в управлении образованием на школьном уровне </a:t>
            </a:r>
            <a:endParaRPr lang="uk-UA" sz="1100" b="1" dirty="0">
              <a:solidFill>
                <a:srgbClr val="002060"/>
              </a:solidFill>
            </a:endParaRPr>
          </a:p>
        </p:txBody>
      </p:sp>
      <p:pic>
        <p:nvPicPr>
          <p:cNvPr id="9" name="Рисунок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" t="2052" r="1114" b="2066"/>
          <a:stretch>
            <a:fillRect/>
          </a:stretch>
        </p:blipFill>
        <p:spPr bwMode="auto">
          <a:xfrm>
            <a:off x="5673080" y="4305609"/>
            <a:ext cx="3382963" cy="2103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41207" y="3536168"/>
            <a:ext cx="4958676" cy="769441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Результаты анализа мнения педагогов по вопросу осведомленности общественности о возможности общественного участия в управлении образованием на школьном уровне</a:t>
            </a:r>
            <a:endParaRPr lang="uk-UA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12840" y="11663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Мониторинг общественного мнения по обеспечению информационной открытости</a:t>
            </a:r>
            <a:endParaRPr lang="uk-UA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41546957"/>
              </p:ext>
            </p:extLst>
          </p:nvPr>
        </p:nvGraphicFramePr>
        <p:xfrm>
          <a:off x="488504" y="1052736"/>
          <a:ext cx="8712968" cy="54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49448268"/>
              </p:ext>
            </p:extLst>
          </p:nvPr>
        </p:nvGraphicFramePr>
        <p:xfrm>
          <a:off x="1640632" y="184482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1305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Диаграмма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3"/>
          <a:stretch>
            <a:fillRect/>
          </a:stretch>
        </p:blipFill>
        <p:spPr bwMode="auto">
          <a:xfrm>
            <a:off x="500178" y="3764555"/>
            <a:ext cx="4448175" cy="2457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227032" y="3429808"/>
            <a:ext cx="3721321" cy="43088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</a:rPr>
              <a:t>Периодичность обращения общественности к системе публичной отчетности </a:t>
            </a:r>
            <a:endParaRPr lang="uk-UA" sz="11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12840" y="11663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Мониторинг общественного мнения по обеспечению информационной открытости</a:t>
            </a:r>
            <a:endParaRPr lang="uk-UA" sz="1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912" y="1586071"/>
            <a:ext cx="3960441" cy="769441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Основные мероприятия для информирования: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Встречи директоров школ с родителями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убличные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семинары с участием родителей, членов их семей и широкой общественности</a:t>
            </a:r>
            <a:endParaRPr lang="uk-UA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473" y="980728"/>
            <a:ext cx="4752528" cy="6001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Информирование </a:t>
            </a:r>
            <a:r>
              <a:rPr lang="ru-RU" sz="1100" b="1" dirty="0">
                <a:solidFill>
                  <a:schemeClr val="bg1"/>
                </a:solidFill>
              </a:rPr>
              <a:t>участников образовательного процесса о состоянии, проблемах и перспективах развития системы образования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6616" y="1517015"/>
            <a:ext cx="3303076" cy="769441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Большая часть опрошенных в основном разделяют сущность и особенности текущих преобразование системы образования</a:t>
            </a:r>
            <a:endParaRPr lang="uk-UA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1072" y="963017"/>
            <a:ext cx="4121052" cy="5539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</a:rPr>
              <a:t>Разделение общественностью сущности и особенностей текущих преобразований и ключевых ориентиров развития системы образования</a:t>
            </a:r>
            <a:endParaRPr lang="uk-UA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1072" y="3395370"/>
            <a:ext cx="3528392" cy="600164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Основная форма </a:t>
            </a:r>
            <a:r>
              <a:rPr lang="ru-RU" sz="1100" dirty="0">
                <a:solidFill>
                  <a:srgbClr val="002060"/>
                </a:solidFill>
              </a:rPr>
              <a:t>публичной отчетности </a:t>
            </a:r>
            <a:r>
              <a:rPr lang="ru-RU" sz="1100" dirty="0" smtClean="0">
                <a:solidFill>
                  <a:srgbClr val="002060"/>
                </a:solidFill>
              </a:rPr>
              <a:t>- размещение </a:t>
            </a:r>
            <a:r>
              <a:rPr lang="ru-RU" sz="1100" dirty="0">
                <a:solidFill>
                  <a:srgbClr val="002060"/>
                </a:solidFill>
              </a:rPr>
              <a:t>информации на официальных </a:t>
            </a:r>
            <a:r>
              <a:rPr lang="ru-RU" sz="1100" dirty="0" err="1">
                <a:solidFill>
                  <a:srgbClr val="002060"/>
                </a:solidFill>
              </a:rPr>
              <a:t>интернет-ресурсах</a:t>
            </a:r>
            <a:endParaRPr lang="uk-UA" sz="11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6656" y="2870631"/>
            <a:ext cx="6336703" cy="2616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Развитие системы публичной отчетности в системе </a:t>
            </a:r>
            <a:r>
              <a:rPr lang="ru-RU" sz="1100" b="1" dirty="0" smtClean="0"/>
              <a:t>образования</a:t>
            </a:r>
            <a:endParaRPr lang="uk-UA" sz="11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01072" y="5356848"/>
            <a:ext cx="3528392" cy="769441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</a:rPr>
              <a:t>Наименее употребляемыми </a:t>
            </a:r>
            <a:r>
              <a:rPr lang="ru-RU" sz="1100" dirty="0" smtClean="0">
                <a:solidFill>
                  <a:srgbClr val="002060"/>
                </a:solidFill>
              </a:rPr>
              <a:t>формы </a:t>
            </a:r>
            <a:r>
              <a:rPr lang="ru-RU" sz="1100" dirty="0">
                <a:solidFill>
                  <a:srgbClr val="002060"/>
                </a:solidFill>
              </a:rPr>
              <a:t>публичной отчетности </a:t>
            </a:r>
            <a:r>
              <a:rPr lang="ru-RU" sz="1100" dirty="0" smtClean="0">
                <a:solidFill>
                  <a:srgbClr val="002060"/>
                </a:solidFill>
              </a:rPr>
              <a:t>– </a:t>
            </a:r>
          </a:p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периодические </a:t>
            </a:r>
            <a:r>
              <a:rPr lang="ru-RU" sz="1100" dirty="0">
                <a:solidFill>
                  <a:srgbClr val="002060"/>
                </a:solidFill>
              </a:rPr>
              <a:t>печатные и электронные издания региона</a:t>
            </a:r>
            <a:endParaRPr lang="uk-UA" sz="1100" dirty="0">
              <a:solidFill>
                <a:srgbClr val="00206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271" y="4084162"/>
            <a:ext cx="1869993" cy="1184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252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12840" y="11663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Мониторинг общественного мнения по обеспечению информационной открытости</a:t>
            </a:r>
            <a:endParaRPr lang="uk-UA" sz="1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2464" y="1560191"/>
            <a:ext cx="4264686" cy="600164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</a:rPr>
              <a:t>Наиболее регулярно пользуются официальными сайтами ОО – педагоги и специалисты </a:t>
            </a:r>
            <a:r>
              <a:rPr lang="ru-RU" sz="1100" dirty="0">
                <a:solidFill>
                  <a:srgbClr val="002060"/>
                </a:solidFill>
              </a:rPr>
              <a:t>органов государственной власти и местного самоуправления </a:t>
            </a:r>
            <a:endParaRPr lang="uk-UA" sz="11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473" y="980728"/>
            <a:ext cx="4752528" cy="6001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Актуальность и востребованность среди населения постоянно действующих сайтов образовательных организаций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4807" y="3250802"/>
            <a:ext cx="4608513" cy="938719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 smtClean="0">
                <a:solidFill>
                  <a:srgbClr val="002060"/>
                </a:solidFill>
              </a:rPr>
              <a:t>Педагоги и специалисты органов государственной власти и местного самоуправления считают деятельность органов ГОУО достаточно открытой.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 smtClean="0">
                <a:solidFill>
                  <a:srgbClr val="002060"/>
                </a:solidFill>
              </a:rPr>
              <a:t>Родители обучающихся считают работу органов ГОУО закрытой.</a:t>
            </a:r>
            <a:endParaRPr lang="uk-UA" sz="11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5220" y="2660326"/>
            <a:ext cx="4752528" cy="6001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100" b="1" dirty="0"/>
              <a:t>Открытость и гласность деятельности субъектов государственно-общественного управления системой образования</a:t>
            </a:r>
            <a:endParaRPr lang="uk-UA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4921484" y="5157192"/>
            <a:ext cx="4351996" cy="1107996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marL="228600" indent="-228600">
              <a:buFont typeface="Wingdings" panose="05000000000000000000" pitchFamily="2" charset="2"/>
              <a:buChar char="v"/>
            </a:pPr>
            <a:r>
              <a:rPr lang="ru-RU" sz="1100" dirty="0" smtClean="0">
                <a:solidFill>
                  <a:srgbClr val="002060"/>
                </a:solidFill>
              </a:rPr>
              <a:t>Большинство педагогов и специалистов </a:t>
            </a:r>
            <a:r>
              <a:rPr lang="ru-RU" sz="1100" dirty="0">
                <a:solidFill>
                  <a:srgbClr val="002060"/>
                </a:solidFill>
              </a:rPr>
              <a:t>органов государственной власти и местного </a:t>
            </a:r>
            <a:r>
              <a:rPr lang="ru-RU" sz="1100" dirty="0" smtClean="0">
                <a:solidFill>
                  <a:srgbClr val="002060"/>
                </a:solidFill>
              </a:rPr>
              <a:t>самоуправления информированы о наличии сайта, посвященного ГОУО.</a:t>
            </a:r>
          </a:p>
          <a:p>
            <a:pPr marL="228600" indent="-228600">
              <a:buFont typeface="Wingdings" panose="05000000000000000000" pitchFamily="2" charset="2"/>
              <a:buChar char="v"/>
            </a:pPr>
            <a:r>
              <a:rPr lang="ru-RU" sz="1100" dirty="0" smtClean="0">
                <a:solidFill>
                  <a:srgbClr val="002060"/>
                </a:solidFill>
              </a:rPr>
              <a:t>Около половины родителей обучающихся не знают о наличии сайта, посвященного ГОУО </a:t>
            </a:r>
            <a:endParaRPr lang="uk-UA" sz="11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9397" y="4726305"/>
            <a:ext cx="4752528" cy="4308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 err="1">
                <a:solidFill>
                  <a:schemeClr val="bg1"/>
                </a:solidFill>
              </a:rPr>
              <a:t>Сформированность</a:t>
            </a:r>
            <a:r>
              <a:rPr lang="ru-RU" sz="1100" b="1" dirty="0">
                <a:solidFill>
                  <a:schemeClr val="bg1"/>
                </a:solidFill>
              </a:rPr>
              <a:t> информационного пространства ГОУО региона</a:t>
            </a:r>
            <a:endParaRPr lang="uk-UA" sz="11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14" y="3920436"/>
            <a:ext cx="2032000" cy="2540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320" y="1066467"/>
            <a:ext cx="164782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04928" y="1886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Оценка качества образования</a:t>
            </a:r>
            <a:endParaRPr lang="uk-UA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5518061"/>
              </p:ext>
            </p:extLst>
          </p:nvPr>
        </p:nvGraphicFramePr>
        <p:xfrm>
          <a:off x="776536" y="1124744"/>
          <a:ext cx="8712968" cy="54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21122569"/>
              </p:ext>
            </p:extLst>
          </p:nvPr>
        </p:nvGraphicFramePr>
        <p:xfrm>
          <a:off x="1784648" y="177281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537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51118903"/>
              </p:ext>
            </p:extLst>
          </p:nvPr>
        </p:nvGraphicFramePr>
        <p:xfrm>
          <a:off x="4608069" y="1420193"/>
          <a:ext cx="3662040" cy="1450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22778" y="1220184"/>
            <a:ext cx="4674637" cy="43088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1">
                    <a:lumMod val="50000"/>
                  </a:schemeClr>
                </a:solidFill>
              </a:rPr>
              <a:t>В разрезе регионов по общему итогу (мнение специалистов) альтернативные формы образования</a:t>
            </a:r>
            <a:endParaRPr lang="uk-UA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444215646"/>
              </p:ext>
            </p:extLst>
          </p:nvPr>
        </p:nvGraphicFramePr>
        <p:xfrm>
          <a:off x="5297106" y="4570031"/>
          <a:ext cx="3888432" cy="1506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04928" y="1886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Оценка качества образования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0592" y="1255233"/>
            <a:ext cx="2512114" cy="161582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Специалисты отмечают самый высокий уровень доступности образования при зачислении в образовательную организацию в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61%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регионах, родители – в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38%,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педагоги – также отмечают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38%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от числа регионов, в которых проводился мониторинг.</a:t>
            </a:r>
            <a:endParaRPr lang="uk-UA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88" y="952671"/>
            <a:ext cx="8568951" cy="261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Уровень доступности качественного образования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7160" y="3323536"/>
            <a:ext cx="3522486" cy="2123658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Явными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лидерами (по округам) являются Крымский и Приволжский федеральный округ, в которых 71,43% и 46,80% учеников оценивают в целом качество работы своих учителей высоким.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По мнению учеников качество работы учителей: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Высокий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уровень обучения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41,29%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Средний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- 18,17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изкий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- 2,82% </a:t>
            </a:r>
            <a:endParaRPr lang="ru-RU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Удовлетворенность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обучающихся качеством работы педагогов и ее динамики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- у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2,82% обучающихся. 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439" y="3117313"/>
            <a:ext cx="4111129" cy="261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Кадровое обеспечение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69024" y="3831367"/>
            <a:ext cx="4104456" cy="738664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Удовлетворенность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</a:rPr>
              <a:t>родителей обеспеченностью образовательного процесса в ОО, где обучаются их дети, современным оборудованием и учебной литературой</a:t>
            </a:r>
            <a:endParaRPr lang="uk-UA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5067" y="3400480"/>
            <a:ext cx="4608511" cy="4308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Материально-техническое и информационное обеспечение</a:t>
            </a:r>
            <a:endParaRPr lang="uk-UA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997951224"/>
              </p:ext>
            </p:extLst>
          </p:nvPr>
        </p:nvGraphicFramePr>
        <p:xfrm>
          <a:off x="442136" y="5900387"/>
          <a:ext cx="3888432" cy="89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30167" y="5571650"/>
            <a:ext cx="4196472" cy="400110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</a:rPr>
              <a:t>Мнение </a:t>
            </a:r>
            <a:r>
              <a:rPr lang="ru-RU" sz="1000" dirty="0">
                <a:solidFill>
                  <a:schemeClr val="accent1">
                    <a:lumMod val="50000"/>
                  </a:schemeClr>
                </a:solidFill>
              </a:rPr>
              <a:t>учеников о качестве работы 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</a:rPr>
              <a:t>педагогов (по регионам)</a:t>
            </a:r>
            <a:endParaRPr lang="uk-UA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368" y="4689132"/>
            <a:ext cx="2744146" cy="14596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016" y="1678554"/>
            <a:ext cx="4847837" cy="18220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841012" y="1270582"/>
            <a:ext cx="4985846" cy="43088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Результаты оценки педагогами динамики умения обучающихся осознавать и развивать индивидуальные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способности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04928" y="1886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Оценка качества образования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8119" y="1435771"/>
            <a:ext cx="3522486" cy="1954381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«Удовлетворенность профильным обучением на средней и старшей ступени общего образования»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(наибольший показатель):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 Воронежская область,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Новгородская область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Пермский край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Республика Адыгея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Республика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Марий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Эл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Хабаровский край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Ханты-Мансийский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автономный округ-Югра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798" y="975051"/>
            <a:ext cx="4111129" cy="4308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Содержание образовательной деятельности и организация образовательного процесса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4836" y="998463"/>
            <a:ext cx="4111129" cy="261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Личностное развитие обучающегося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8277" y="4091111"/>
            <a:ext cx="3602328" cy="600164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Результаты удовлетворенности общественности процедурой и порядком проведения ЕГЭ и ГИА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3797" y="3675229"/>
            <a:ext cx="4111129" cy="4308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Результаты образовательного процесса и их оценка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00019" y="4332232"/>
            <a:ext cx="3602328" cy="43088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Удовлетворенность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родителей финансовой деятельностью родительских комитетов в ОО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5619" y="4080047"/>
            <a:ext cx="4111129" cy="261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Финансово-экономическая деятельность</a:t>
            </a:r>
            <a:endParaRPr lang="uk-UA" sz="11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00019" y="5631556"/>
            <a:ext cx="3602328" cy="430887"/>
          </a:xfrm>
          <a:prstGeom prst="rect">
            <a:avLst/>
          </a:prstGeom>
          <a:pattFill prst="pct2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большинстве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регионов созданы безопасные условия в ОО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29880" y="5349379"/>
            <a:ext cx="4111129" cy="2616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bg1"/>
                </a:solidFill>
              </a:rPr>
              <a:t>Создание безопасных условий</a:t>
            </a:r>
            <a:endParaRPr lang="uk-UA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669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33099245"/>
              </p:ext>
            </p:extLst>
          </p:nvPr>
        </p:nvGraphicFramePr>
        <p:xfrm>
          <a:off x="244252" y="1124744"/>
          <a:ext cx="9561512" cy="5235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2520" y="1484784"/>
            <a:ext cx="864096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Принципы государственной политики в области </a:t>
            </a:r>
            <a:r>
              <a:rPr lang="ru-RU" sz="1600" b="1" dirty="0" smtClean="0">
                <a:solidFill>
                  <a:srgbClr val="002060"/>
                </a:solidFill>
              </a:rPr>
              <a:t>образования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согласно </a:t>
            </a:r>
            <a:r>
              <a:rPr lang="ru-RU" sz="1600" b="1" dirty="0" smtClean="0">
                <a:solidFill>
                  <a:srgbClr val="002060"/>
                </a:solidFill>
              </a:rPr>
              <a:t>закона </a:t>
            </a:r>
            <a:r>
              <a:rPr lang="ru-RU" sz="1600" b="1" dirty="0">
                <a:solidFill>
                  <a:srgbClr val="002060"/>
                </a:solidFill>
              </a:rPr>
              <a:t>РФ «Об образовании»</a:t>
            </a:r>
            <a:endParaRPr lang="uk-UA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44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19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6059216"/>
              </p:ext>
            </p:extLst>
          </p:nvPr>
        </p:nvGraphicFramePr>
        <p:xfrm>
          <a:off x="200472" y="1116952"/>
          <a:ext cx="9489504" cy="5558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1024" r="100000">
                        <a14:backgroundMark x1="21160" y1="90769" x2="78840" y2="9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0" y="4149080"/>
            <a:ext cx="1800200" cy="15976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4488" y="1988840"/>
            <a:ext cx="2736304" cy="1815882"/>
          </a:xfrm>
          <a:prstGeom prst="rect">
            <a:avLst/>
          </a:prstGeom>
          <a:pattFill prst="pct5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Факторы, оказывающие неблагоприятное влияние на развитие государственно-общественного управления образовательными организациями</a:t>
            </a:r>
            <a:endParaRPr lang="uk-UA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1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80992" y="1953131"/>
            <a:ext cx="4608512" cy="576064"/>
          </a:xfrm>
          <a:prstGeom prst="rect">
            <a:avLst/>
          </a:prstGeom>
          <a:pattFill prst="pct25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Национальная инициатива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«Наша новая школа»</a:t>
            </a:r>
            <a:endParaRPr lang="uk-UA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48544" y="1124744"/>
            <a:ext cx="8280920" cy="8640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беспечение </a:t>
            </a:r>
            <a:r>
              <a:rPr lang="ru-RU" dirty="0"/>
              <a:t>соблюдения принципа государственно-общественного управления в деятельности образовательных организаций</a:t>
            </a:r>
            <a:endParaRPr lang="uk-UA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944514834"/>
              </p:ext>
            </p:extLst>
          </p:nvPr>
        </p:nvGraphicFramePr>
        <p:xfrm>
          <a:off x="2852831" y="3068960"/>
          <a:ext cx="6624736" cy="2561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480" y="3429000"/>
            <a:ext cx="2507087" cy="16405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651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833320" y="6492875"/>
            <a:ext cx="2311400" cy="365125"/>
          </a:xfrm>
        </p:spPr>
        <p:txBody>
          <a:bodyPr/>
          <a:lstStyle/>
          <a:p>
            <a:fld id="{ED9B7EFB-800D-4FEB-8C16-71BBE70E005D}" type="slidenum">
              <a:rPr lang="ru-RU" smtClean="0"/>
              <a:t>20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60512" y="1124744"/>
            <a:ext cx="8712968" cy="523220"/>
          </a:xfrm>
          <a:prstGeom prst="rect">
            <a:avLst/>
          </a:prstGeom>
          <a:pattFill prst="pct5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Системные эффекты расширения общественного участия в формировании образовательной политики и управления ОО</a:t>
            </a:r>
            <a:endParaRPr lang="uk-UA" sz="1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28513540"/>
              </p:ext>
            </p:extLst>
          </p:nvPr>
        </p:nvGraphicFramePr>
        <p:xfrm>
          <a:off x="992560" y="1844824"/>
          <a:ext cx="7848872" cy="4538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615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21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04528" y="3068960"/>
            <a:ext cx="8420100" cy="25922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5325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04528" y="1052736"/>
            <a:ext cx="8640960" cy="830997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Проведение мониторингов </a:t>
            </a:r>
            <a:r>
              <a:rPr lang="ru-RU" sz="1600" b="1" dirty="0">
                <a:solidFill>
                  <a:srgbClr val="002060"/>
                </a:solidFill>
              </a:rPr>
              <a:t>общественного мнения об эффективности реализации мероприятий по развитию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rgbClr val="002060"/>
                </a:solidFill>
              </a:rPr>
              <a:t>уровне</a:t>
            </a:r>
            <a:endParaRPr lang="uk-UA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90443797"/>
              </p:ext>
            </p:extLst>
          </p:nvPr>
        </p:nvGraphicFramePr>
        <p:xfrm>
          <a:off x="739510" y="2204864"/>
          <a:ext cx="8611941" cy="364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50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04528" y="1052736"/>
            <a:ext cx="8640960" cy="584775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Основные подходы к проведению мониторингов общественного </a:t>
            </a:r>
            <a:r>
              <a:rPr lang="ru-RU" sz="1600" b="1" dirty="0" smtClean="0">
                <a:solidFill>
                  <a:srgbClr val="002060"/>
                </a:solidFill>
              </a:rPr>
              <a:t>мнения</a:t>
            </a:r>
            <a:endParaRPr lang="uk-UA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83963981"/>
              </p:ext>
            </p:extLst>
          </p:nvPr>
        </p:nvGraphicFramePr>
        <p:xfrm>
          <a:off x="128464" y="1848840"/>
          <a:ext cx="9577064" cy="4637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8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6695611"/>
              </p:ext>
            </p:extLst>
          </p:nvPr>
        </p:nvGraphicFramePr>
        <p:xfrm>
          <a:off x="1712640" y="1268760"/>
          <a:ext cx="9053264" cy="497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48544" y="2996952"/>
            <a:ext cx="2736304" cy="1077218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endParaRPr lang="ru-RU" sz="1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Участники мониторингов</a:t>
            </a:r>
          </a:p>
          <a:p>
            <a:pPr algn="ctr"/>
            <a:endParaRPr lang="uk-UA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27139777"/>
              </p:ext>
            </p:extLst>
          </p:nvPr>
        </p:nvGraphicFramePr>
        <p:xfrm>
          <a:off x="1280592" y="1916832"/>
          <a:ext cx="7766496" cy="4576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2600" y="1196752"/>
            <a:ext cx="7560840" cy="338554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Результаты мониторингов общественного мнения</a:t>
            </a:r>
            <a:endParaRPr lang="uk-UA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8079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Развитие системы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chemeClr val="bg1"/>
                </a:solidFill>
              </a:rPr>
              <a:t>уровне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472" y="3284984"/>
            <a:ext cx="1800199" cy="584775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Направления анализа</a:t>
            </a:r>
            <a:endParaRPr lang="uk-UA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57472914"/>
              </p:ext>
            </p:extLst>
          </p:nvPr>
        </p:nvGraphicFramePr>
        <p:xfrm>
          <a:off x="1424608" y="1395808"/>
          <a:ext cx="828092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4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8079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Развитие системы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chemeClr val="bg1"/>
                </a:solidFill>
              </a:rPr>
              <a:t>уровне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89" y="1640821"/>
            <a:ext cx="4712335" cy="20832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927" y="4653136"/>
            <a:ext cx="5074597" cy="20223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12982" y="1184095"/>
            <a:ext cx="5061848" cy="461665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Оценка педагогами представительства в органах ГОУО учредителя</a:t>
            </a:r>
            <a:endParaRPr lang="uk-UA" sz="1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1925" y="4006805"/>
            <a:ext cx="5400600" cy="646331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Оценка специалистами </a:t>
            </a:r>
            <a:r>
              <a:rPr lang="ru-RU" sz="1200" b="1" dirty="0">
                <a:solidFill>
                  <a:srgbClr val="002060"/>
                </a:solidFill>
              </a:rPr>
              <a:t>органов государственной власти и местного самоуправления представительства в органах ГОУО всех участников образовательного процесса</a:t>
            </a:r>
            <a:endParaRPr lang="uk-UA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7EFB-800D-4FEB-8C16-71BBE70E005D}" type="slidenum">
              <a:rPr lang="ru-RU" smtClean="0"/>
              <a:t>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0" y="1497631"/>
            <a:ext cx="3943350" cy="1857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271" y="897467"/>
            <a:ext cx="5061848" cy="600164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Оценка </a:t>
            </a:r>
            <a:r>
              <a:rPr lang="ru-RU" sz="1100" b="1" dirty="0">
                <a:solidFill>
                  <a:srgbClr val="002060"/>
                </a:solidFill>
              </a:rPr>
              <a:t>родителями </a:t>
            </a:r>
            <a:r>
              <a:rPr lang="ru-RU" sz="1100" b="1" dirty="0" smtClean="0">
                <a:solidFill>
                  <a:srgbClr val="002060"/>
                </a:solidFill>
              </a:rPr>
              <a:t>обучающихся </a:t>
            </a:r>
            <a:r>
              <a:rPr lang="ru-RU" sz="1100" b="1" dirty="0">
                <a:solidFill>
                  <a:srgbClr val="002060"/>
                </a:solidFill>
              </a:rPr>
              <a:t>степени включенности органов ГОУО в процесс разработки стратегии развития образовательных организаций</a:t>
            </a:r>
            <a:endParaRPr lang="uk-UA" sz="11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079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Развитие системы государственно-общественного управления образованием на региональном </a:t>
            </a:r>
            <a:r>
              <a:rPr lang="ru-RU" sz="1600" b="1" dirty="0" smtClean="0">
                <a:solidFill>
                  <a:schemeClr val="bg1"/>
                </a:solidFill>
              </a:rPr>
              <a:t>уровне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2052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3" b="11458"/>
          <a:stretch>
            <a:fillRect/>
          </a:stretch>
        </p:blipFill>
        <p:spPr bwMode="auto">
          <a:xfrm>
            <a:off x="5313040" y="3258111"/>
            <a:ext cx="4171950" cy="1962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25008" y="2331923"/>
            <a:ext cx="4680520" cy="938719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Результаты анализа ответов обучающихся на вопрос «Проводят ли с учениками вашей школы какие-либо занятия по вопросам государственно-общественного управления школой, участия обучающихся в этом управлении?»</a:t>
            </a:r>
            <a:endParaRPr lang="uk-UA" sz="1100" b="1" dirty="0">
              <a:solidFill>
                <a:srgbClr val="002060"/>
              </a:solidFill>
            </a:endParaRPr>
          </a:p>
        </p:txBody>
      </p:sp>
      <p:pic>
        <p:nvPicPr>
          <p:cNvPr id="2053" name="Диаграмма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1" t="1755" r="919" b="1732"/>
          <a:stretch>
            <a:fillRect/>
          </a:stretch>
        </p:blipFill>
        <p:spPr bwMode="auto">
          <a:xfrm>
            <a:off x="680145" y="4489380"/>
            <a:ext cx="3895725" cy="2057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3271" y="3889216"/>
            <a:ext cx="5061848" cy="600164"/>
          </a:xfrm>
          <a:prstGeom prst="rect">
            <a:avLst/>
          </a:prstGeom>
          <a:pattFill prst="pct3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</a:rPr>
              <a:t>Результаты анализа общественной оценки введения новых форм участия общественности в управлении образовательными организациями</a:t>
            </a:r>
            <a:endParaRPr lang="uk-UA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2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32D4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4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1518</Words>
  <Application>Microsoft Office PowerPoint</Application>
  <PresentationFormat>Лист A4 (210x297 мм)</PresentationFormat>
  <Paragraphs>185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Tahoma</vt:lpstr>
      <vt:lpstr>Verdana</vt:lpstr>
      <vt:lpstr>Wingdings</vt:lpstr>
      <vt:lpstr>Тема Office</vt:lpstr>
      <vt:lpstr>«Проведение мониторингов общественного мнения об эффективности реализации мероприятий по развитию государственно-общественного управления образованием  на региональном уровне»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Juliana</dc:creator>
  <cp:lastModifiedBy>mariza</cp:lastModifiedBy>
  <cp:revision>51</cp:revision>
  <dcterms:created xsi:type="dcterms:W3CDTF">2014-12-23T07:45:01Z</dcterms:created>
  <dcterms:modified xsi:type="dcterms:W3CDTF">2015-06-05T09:33:12Z</dcterms:modified>
</cp:coreProperties>
</file>