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2" r:id="rId2"/>
    <p:sldMasterId id="2147483804" r:id="rId3"/>
    <p:sldMasterId id="2147483816" r:id="rId4"/>
    <p:sldMasterId id="2147483852" r:id="rId5"/>
  </p:sldMasterIdLst>
  <p:notesMasterIdLst>
    <p:notesMasterId r:id="rId15"/>
  </p:notesMasterIdLst>
  <p:handoutMasterIdLst>
    <p:handoutMasterId r:id="rId16"/>
  </p:handoutMasterIdLst>
  <p:sldIdLst>
    <p:sldId id="260" r:id="rId6"/>
    <p:sldId id="302" r:id="rId7"/>
    <p:sldId id="326" r:id="rId8"/>
    <p:sldId id="327" r:id="rId9"/>
    <p:sldId id="328" r:id="rId10"/>
    <p:sldId id="329" r:id="rId11"/>
    <p:sldId id="324" r:id="rId12"/>
    <p:sldId id="325" r:id="rId13"/>
    <p:sldId id="261" r:id="rId14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192"/>
    <a:srgbClr val="EED95E"/>
    <a:srgbClr val="DDE941"/>
    <a:srgbClr val="FFFF99"/>
    <a:srgbClr val="ED1B24"/>
    <a:srgbClr val="F1523C"/>
    <a:srgbClr val="EF5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100" d="100"/>
          <a:sy n="100" d="100"/>
        </p:scale>
        <p:origin x="-2064" y="-8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4460429557413733"/>
          <c:y val="3.532342170425775E-2"/>
          <c:w val="0.40434935604032979"/>
          <c:h val="0.89081851473229423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rgbClr val="4BACC6">
                  <a:lumMod val="60000"/>
                  <a:lumOff val="40000"/>
                </a:srgbClr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C08EDE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0464395997867097"/>
                  <c:y val="2.1003908333065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5135919564201158E-3"/>
                  <c:y val="-8.561037077455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244003594931209E-2"/>
                  <c:y val="-0.155144412615999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3355760555475981E-2"/>
                  <c:y val="-2.497216731822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040443150996728E-2"/>
                  <c:y val="0.13424063366729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0">
                    <a:solidFill>
                      <a:srgbClr val="2E3192"/>
                    </a:solidFill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'[Диаграмма в Microsoft PowerPoint]Лист3'!$J$8:$J$12</c:f>
              <c:strCache>
                <c:ptCount val="5"/>
                <c:pt idx="0">
                  <c:v>наличие мобильных телефонов и иных средств связи</c:v>
                </c:pt>
                <c:pt idx="1">
                  <c:v>вынос ЭМ из аудитории</c:v>
                </c:pt>
                <c:pt idx="2">
                  <c:v>разговоры между участниками ГИА/с участниками ГИА</c:v>
                </c:pt>
                <c:pt idx="3">
                  <c:v>наличие справочных материалов и письменных заметок</c:v>
                </c:pt>
                <c:pt idx="4">
                  <c:v>свободное перемещение участников ГИА по ППЭ</c:v>
                </c:pt>
              </c:strCache>
            </c:strRef>
          </c:cat>
          <c:val>
            <c:numRef>
              <c:f>'[Диаграмма в Microsoft PowerPoint]Лист3'!$K$8:$K$12</c:f>
              <c:numCache>
                <c:formatCode>General</c:formatCode>
                <c:ptCount val="5"/>
                <c:pt idx="0">
                  <c:v>947</c:v>
                </c:pt>
                <c:pt idx="1">
                  <c:v>107</c:v>
                </c:pt>
                <c:pt idx="2">
                  <c:v>144</c:v>
                </c:pt>
                <c:pt idx="3">
                  <c:v>592</c:v>
                </c:pt>
                <c:pt idx="4">
                  <c:v>266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1.5652645573815953E-2"/>
          <c:y val="0.12758304101537266"/>
          <c:w val="0.42921596865729333"/>
          <c:h val="0.81881866037503515"/>
        </c:manualLayout>
      </c:layout>
      <c:overlay val="0"/>
      <c:txPr>
        <a:bodyPr/>
        <a:lstStyle/>
        <a:p>
          <a:pPr>
            <a:defRPr sz="1400">
              <a:solidFill>
                <a:srgbClr val="2E3192"/>
              </a:solidFill>
              <a:latin typeface="Cambria" panose="020405030504060302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53035570456493364"/>
          <c:y val="2.6956771272576459E-2"/>
          <c:w val="0.4240792147132007"/>
          <c:h val="0.9221166124276480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7B8ECB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7548153085871118"/>
                  <c:y val="-0.123634138690472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625747179218356"/>
                  <c:y val="-6.997271967429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0237769543534301E-2"/>
                  <c:y val="0.150437274674158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964944990550907E-2"/>
                  <c:y val="0.127594983026549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2E3192"/>
                    </a:solidFill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Лист2!$N$10:$N$13</c:f>
              <c:strCache>
                <c:ptCount val="4"/>
                <c:pt idx="0">
                  <c:v>иные нарушения, допущенные организаторами</c:v>
                </c:pt>
                <c:pt idx="1">
                  <c:v>иные нарушения, допущенные руководителем ППЭ</c:v>
                </c:pt>
                <c:pt idx="2">
                  <c:v>помощь участникам ГИА, в т.ч. передача запрещенных материалов</c:v>
                </c:pt>
                <c:pt idx="3">
                  <c:v>нахождение посторонних в ППЭ/аудитории</c:v>
                </c:pt>
              </c:strCache>
            </c:strRef>
          </c:cat>
          <c:val>
            <c:numRef>
              <c:f>Лист2!$O$10:$O$13</c:f>
              <c:numCache>
                <c:formatCode>General</c:formatCode>
                <c:ptCount val="4"/>
                <c:pt idx="0">
                  <c:v>946</c:v>
                </c:pt>
                <c:pt idx="1">
                  <c:v>238</c:v>
                </c:pt>
                <c:pt idx="2">
                  <c:v>230</c:v>
                </c:pt>
                <c:pt idx="3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1.6101957085114693E-2"/>
          <c:y val="5.1289769188645265E-2"/>
          <c:w val="0.47888211615446991"/>
          <c:h val="0.8533371093882165"/>
        </c:manualLayout>
      </c:layout>
      <c:overlay val="0"/>
      <c:txPr>
        <a:bodyPr/>
        <a:lstStyle/>
        <a:p>
          <a:pPr>
            <a:defRPr sz="1400">
              <a:solidFill>
                <a:srgbClr val="2E3192"/>
              </a:solidFill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5DD5BD-C680-4C76-8412-7DE637F75CE7}" type="doc">
      <dgm:prSet loTypeId="urn:microsoft.com/office/officeart/2005/8/layout/orgChart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D456CA8-E944-404D-9F92-251CE154367E}">
      <dgm:prSet phldrT="[Текст]" custT="1"/>
      <dgm:spPr/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Общественный контроль</a:t>
          </a:r>
          <a:endParaRPr lang="ru-RU" sz="2000" b="1" dirty="0">
            <a:latin typeface="Cambria" panose="02040503050406030204" pitchFamily="18" charset="0"/>
          </a:endParaRPr>
        </a:p>
      </dgm:t>
    </dgm:pt>
    <dgm:pt modelId="{A55310BF-2DB7-44A3-9E00-8035CB985E08}" type="parTrans" cxnId="{DF6835F8-7011-4455-8ED9-4F660FCEC445}">
      <dgm:prSet/>
      <dgm:spPr/>
      <dgm:t>
        <a:bodyPr/>
        <a:lstStyle/>
        <a:p>
          <a:endParaRPr lang="ru-RU" sz="1600" b="1">
            <a:latin typeface="Cambria" panose="02040503050406030204" pitchFamily="18" charset="0"/>
          </a:endParaRPr>
        </a:p>
      </dgm:t>
    </dgm:pt>
    <dgm:pt modelId="{92492211-9CB8-48F1-A66E-1E2136953C9D}" type="sibTrans" cxnId="{DF6835F8-7011-4455-8ED9-4F660FCEC445}">
      <dgm:prSet/>
      <dgm:spPr/>
      <dgm:t>
        <a:bodyPr/>
        <a:lstStyle/>
        <a:p>
          <a:endParaRPr lang="ru-RU" sz="1600" b="1">
            <a:latin typeface="Cambria" panose="02040503050406030204" pitchFamily="18" charset="0"/>
          </a:endParaRPr>
        </a:p>
      </dgm:t>
    </dgm:pt>
    <dgm:pt modelId="{3CCE1224-8B91-44E0-8E52-D291DDF069A6}">
      <dgm:prSet phldrT="[Текст]" custT="1"/>
      <dgm:spPr/>
      <dgm:t>
        <a:bodyPr/>
        <a:lstStyle/>
        <a:p>
          <a:r>
            <a:rPr lang="ru-RU" sz="1600" b="1" dirty="0" smtClean="0">
              <a:latin typeface="Cambria" panose="02040503050406030204" pitchFamily="18" charset="0"/>
            </a:rPr>
            <a:t>Федеральные общественные наблюдатели</a:t>
          </a:r>
          <a:endParaRPr lang="ru-RU" sz="1600" b="1" dirty="0">
            <a:latin typeface="Cambria" panose="02040503050406030204" pitchFamily="18" charset="0"/>
          </a:endParaRPr>
        </a:p>
      </dgm:t>
    </dgm:pt>
    <dgm:pt modelId="{136A696C-D8D5-4DD2-B711-555FED8D5AA0}" type="parTrans" cxnId="{4F5230F8-DD7A-431C-99C7-442DC870FED0}">
      <dgm:prSet/>
      <dgm:spPr/>
      <dgm:t>
        <a:bodyPr/>
        <a:lstStyle/>
        <a:p>
          <a:endParaRPr lang="ru-RU" sz="1600" b="1">
            <a:latin typeface="Cambria" panose="02040503050406030204" pitchFamily="18" charset="0"/>
          </a:endParaRPr>
        </a:p>
      </dgm:t>
    </dgm:pt>
    <dgm:pt modelId="{64A469C8-D1A8-4377-9651-A3C352C1A831}" type="sibTrans" cxnId="{4F5230F8-DD7A-431C-99C7-442DC870FED0}">
      <dgm:prSet/>
      <dgm:spPr/>
      <dgm:t>
        <a:bodyPr/>
        <a:lstStyle/>
        <a:p>
          <a:endParaRPr lang="ru-RU" sz="1600" b="1">
            <a:latin typeface="Cambria" panose="02040503050406030204" pitchFamily="18" charset="0"/>
          </a:endParaRPr>
        </a:p>
      </dgm:t>
    </dgm:pt>
    <dgm:pt modelId="{CCF24117-4D1A-4F72-BBCD-87EB9F32089D}">
      <dgm:prSet phldrT="[Текст]" custT="1"/>
      <dgm:spPr/>
      <dgm:t>
        <a:bodyPr/>
        <a:lstStyle/>
        <a:p>
          <a:r>
            <a:rPr lang="ru-RU" sz="1600" b="1" dirty="0" smtClean="0">
              <a:latin typeface="Cambria" panose="02040503050406030204" pitchFamily="18" charset="0"/>
            </a:rPr>
            <a:t>Федеральные эксперты</a:t>
          </a:r>
          <a:endParaRPr lang="ru-RU" sz="1600" b="1" dirty="0">
            <a:latin typeface="Cambria" panose="02040503050406030204" pitchFamily="18" charset="0"/>
          </a:endParaRPr>
        </a:p>
      </dgm:t>
    </dgm:pt>
    <dgm:pt modelId="{4650F2B6-B995-48FA-B73D-B9315A0EA290}" type="parTrans" cxnId="{8EAE438B-E7BF-4010-9810-96B2B44890A8}">
      <dgm:prSet/>
      <dgm:spPr/>
      <dgm:t>
        <a:bodyPr/>
        <a:lstStyle/>
        <a:p>
          <a:endParaRPr lang="ru-RU" sz="1600" b="1">
            <a:latin typeface="Cambria" panose="02040503050406030204" pitchFamily="18" charset="0"/>
          </a:endParaRPr>
        </a:p>
      </dgm:t>
    </dgm:pt>
    <dgm:pt modelId="{AF098960-7EF0-4254-A2A0-D653A4B4F97A}" type="sibTrans" cxnId="{8EAE438B-E7BF-4010-9810-96B2B44890A8}">
      <dgm:prSet/>
      <dgm:spPr/>
      <dgm:t>
        <a:bodyPr/>
        <a:lstStyle/>
        <a:p>
          <a:endParaRPr lang="ru-RU" sz="1600" b="1">
            <a:latin typeface="Cambria" panose="02040503050406030204" pitchFamily="18" charset="0"/>
          </a:endParaRPr>
        </a:p>
      </dgm:t>
    </dgm:pt>
    <dgm:pt modelId="{5AF1D918-23F9-4177-B230-DAAEC51DE9DE}">
      <dgm:prSet phldrT="[Текст]" custT="1"/>
      <dgm:spPr/>
      <dgm:t>
        <a:bodyPr/>
        <a:lstStyle/>
        <a:p>
          <a:r>
            <a:rPr lang="ru-RU" sz="1600" b="1" dirty="0" smtClean="0">
              <a:latin typeface="Cambria" panose="02040503050406030204" pitchFamily="18" charset="0"/>
            </a:rPr>
            <a:t>Онлайн наблюдатели</a:t>
          </a:r>
          <a:endParaRPr lang="ru-RU" sz="1600" b="1" dirty="0">
            <a:latin typeface="Cambria" panose="02040503050406030204" pitchFamily="18" charset="0"/>
          </a:endParaRPr>
        </a:p>
      </dgm:t>
    </dgm:pt>
    <dgm:pt modelId="{A8149BC6-A906-40FB-AE9D-B26515E5F15D}" type="parTrans" cxnId="{8EF8F05C-7F2E-49C6-9F1A-1B6488F1312F}">
      <dgm:prSet/>
      <dgm:spPr/>
      <dgm:t>
        <a:bodyPr/>
        <a:lstStyle/>
        <a:p>
          <a:endParaRPr lang="ru-RU" sz="1600" b="1">
            <a:latin typeface="Cambria" panose="02040503050406030204" pitchFamily="18" charset="0"/>
          </a:endParaRPr>
        </a:p>
      </dgm:t>
    </dgm:pt>
    <dgm:pt modelId="{5E4CF5ED-906D-4301-9DDA-53FCBD2A64BF}" type="sibTrans" cxnId="{8EF8F05C-7F2E-49C6-9F1A-1B6488F1312F}">
      <dgm:prSet/>
      <dgm:spPr/>
      <dgm:t>
        <a:bodyPr/>
        <a:lstStyle/>
        <a:p>
          <a:endParaRPr lang="ru-RU" sz="1600" b="1">
            <a:latin typeface="Cambria" panose="02040503050406030204" pitchFamily="18" charset="0"/>
          </a:endParaRPr>
        </a:p>
      </dgm:t>
    </dgm:pt>
    <dgm:pt modelId="{A5552A96-BDB6-4AD5-BBFA-8407E5D780B4}">
      <dgm:prSet phldrT="[Текст]" custT="1"/>
      <dgm:spPr/>
      <dgm:t>
        <a:bodyPr/>
        <a:lstStyle/>
        <a:p>
          <a:r>
            <a:rPr lang="ru-RU" sz="1600" b="1" dirty="0" smtClean="0">
              <a:latin typeface="Cambria" panose="02040503050406030204" pitchFamily="18" charset="0"/>
            </a:rPr>
            <a:t>Региональные общественные наблюдатели</a:t>
          </a:r>
          <a:endParaRPr lang="ru-RU" sz="1600" b="1" dirty="0">
            <a:latin typeface="Cambria" panose="02040503050406030204" pitchFamily="18" charset="0"/>
          </a:endParaRPr>
        </a:p>
      </dgm:t>
    </dgm:pt>
    <dgm:pt modelId="{30609FC7-7F9B-4C04-AEF9-4FBC664064A4}" type="parTrans" cxnId="{6A222922-D06D-415F-9BD8-548B64AF3CD7}">
      <dgm:prSet/>
      <dgm:spPr/>
      <dgm:t>
        <a:bodyPr/>
        <a:lstStyle/>
        <a:p>
          <a:endParaRPr lang="ru-RU" sz="1600" b="1">
            <a:latin typeface="Cambria" panose="02040503050406030204" pitchFamily="18" charset="0"/>
          </a:endParaRPr>
        </a:p>
      </dgm:t>
    </dgm:pt>
    <dgm:pt modelId="{258C86BD-F4AA-46CB-AFDC-E3F06BE5D923}" type="sibTrans" cxnId="{6A222922-D06D-415F-9BD8-548B64AF3CD7}">
      <dgm:prSet/>
      <dgm:spPr/>
      <dgm:t>
        <a:bodyPr/>
        <a:lstStyle/>
        <a:p>
          <a:endParaRPr lang="ru-RU" sz="1600" b="1">
            <a:latin typeface="Cambria" panose="02040503050406030204" pitchFamily="18" charset="0"/>
          </a:endParaRPr>
        </a:p>
      </dgm:t>
    </dgm:pt>
    <dgm:pt modelId="{9A18E548-EA8C-4A73-99B2-26CB84E564B6}" type="pres">
      <dgm:prSet presAssocID="{6E5DD5BD-C680-4C76-8412-7DE637F75C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85716C9-0BA4-4841-846E-7025ECD0B0A7}" type="pres">
      <dgm:prSet presAssocID="{BD456CA8-E944-404D-9F92-251CE154367E}" presName="hierRoot1" presStyleCnt="0">
        <dgm:presLayoutVars>
          <dgm:hierBranch val="init"/>
        </dgm:presLayoutVars>
      </dgm:prSet>
      <dgm:spPr/>
    </dgm:pt>
    <dgm:pt modelId="{4C524FF8-DFEA-4EA1-8969-E5CFED6647E6}" type="pres">
      <dgm:prSet presAssocID="{BD456CA8-E944-404D-9F92-251CE154367E}" presName="rootComposite1" presStyleCnt="0"/>
      <dgm:spPr/>
    </dgm:pt>
    <dgm:pt modelId="{95DDC6AC-2384-4A5B-9E9C-9228FB50C9D1}" type="pres">
      <dgm:prSet presAssocID="{BD456CA8-E944-404D-9F92-251CE154367E}" presName="rootText1" presStyleLbl="node0" presStyleIdx="0" presStyleCnt="1" custScaleX="2471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689884-FF24-4C4A-8D1A-4FA3B3D6714F}" type="pres">
      <dgm:prSet presAssocID="{BD456CA8-E944-404D-9F92-251CE154367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DBEB5F6-C299-4BAE-AB59-3849D252DB46}" type="pres">
      <dgm:prSet presAssocID="{BD456CA8-E944-404D-9F92-251CE154367E}" presName="hierChild2" presStyleCnt="0"/>
      <dgm:spPr/>
    </dgm:pt>
    <dgm:pt modelId="{AF3690CE-0D9E-41A0-BF7F-DF722CCFD5A6}" type="pres">
      <dgm:prSet presAssocID="{30609FC7-7F9B-4C04-AEF9-4FBC664064A4}" presName="Name37" presStyleLbl="parChTrans1D2" presStyleIdx="0" presStyleCnt="4"/>
      <dgm:spPr/>
      <dgm:t>
        <a:bodyPr/>
        <a:lstStyle/>
        <a:p>
          <a:endParaRPr lang="ru-RU"/>
        </a:p>
      </dgm:t>
    </dgm:pt>
    <dgm:pt modelId="{72D04971-8796-47AE-ACDE-765AB4A94D47}" type="pres">
      <dgm:prSet presAssocID="{A5552A96-BDB6-4AD5-BBFA-8407E5D780B4}" presName="hierRoot2" presStyleCnt="0">
        <dgm:presLayoutVars>
          <dgm:hierBranch val="init"/>
        </dgm:presLayoutVars>
      </dgm:prSet>
      <dgm:spPr/>
    </dgm:pt>
    <dgm:pt modelId="{0663802F-362E-4F76-867F-BF506529CED5}" type="pres">
      <dgm:prSet presAssocID="{A5552A96-BDB6-4AD5-BBFA-8407E5D780B4}" presName="rootComposite" presStyleCnt="0"/>
      <dgm:spPr/>
    </dgm:pt>
    <dgm:pt modelId="{B862C22D-D885-4C28-83A6-85D279EF8E39}" type="pres">
      <dgm:prSet presAssocID="{A5552A96-BDB6-4AD5-BBFA-8407E5D780B4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6AA9D8-BFBB-4BFA-9B67-1DFF2F069F6D}" type="pres">
      <dgm:prSet presAssocID="{A5552A96-BDB6-4AD5-BBFA-8407E5D780B4}" presName="rootConnector" presStyleLbl="node2" presStyleIdx="0" presStyleCnt="4"/>
      <dgm:spPr/>
      <dgm:t>
        <a:bodyPr/>
        <a:lstStyle/>
        <a:p>
          <a:endParaRPr lang="ru-RU"/>
        </a:p>
      </dgm:t>
    </dgm:pt>
    <dgm:pt modelId="{AD3780E3-1270-4C17-BAAD-4FAA4DBA0B0A}" type="pres">
      <dgm:prSet presAssocID="{A5552A96-BDB6-4AD5-BBFA-8407E5D780B4}" presName="hierChild4" presStyleCnt="0"/>
      <dgm:spPr/>
    </dgm:pt>
    <dgm:pt modelId="{D056C08C-7594-44D2-9715-EBE0A424A4E5}" type="pres">
      <dgm:prSet presAssocID="{A5552A96-BDB6-4AD5-BBFA-8407E5D780B4}" presName="hierChild5" presStyleCnt="0"/>
      <dgm:spPr/>
    </dgm:pt>
    <dgm:pt modelId="{B83A8654-F6FD-4B87-BDA8-AA13A3CA7A76}" type="pres">
      <dgm:prSet presAssocID="{136A696C-D8D5-4DD2-B711-555FED8D5AA0}" presName="Name37" presStyleLbl="parChTrans1D2" presStyleIdx="1" presStyleCnt="4"/>
      <dgm:spPr/>
      <dgm:t>
        <a:bodyPr/>
        <a:lstStyle/>
        <a:p>
          <a:endParaRPr lang="ru-RU"/>
        </a:p>
      </dgm:t>
    </dgm:pt>
    <dgm:pt modelId="{BA14E7DC-81C3-41AB-8D14-0AF6A7F3CCD2}" type="pres">
      <dgm:prSet presAssocID="{3CCE1224-8B91-44E0-8E52-D291DDF069A6}" presName="hierRoot2" presStyleCnt="0">
        <dgm:presLayoutVars>
          <dgm:hierBranch val="init"/>
        </dgm:presLayoutVars>
      </dgm:prSet>
      <dgm:spPr/>
    </dgm:pt>
    <dgm:pt modelId="{3F5C1243-B264-42C6-81AF-BF926DB0A0BB}" type="pres">
      <dgm:prSet presAssocID="{3CCE1224-8B91-44E0-8E52-D291DDF069A6}" presName="rootComposite" presStyleCnt="0"/>
      <dgm:spPr/>
    </dgm:pt>
    <dgm:pt modelId="{0009C9A5-CE7D-49E7-89AD-FDF326E98CF8}" type="pres">
      <dgm:prSet presAssocID="{3CCE1224-8B91-44E0-8E52-D291DDF069A6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D562D2-4FFC-4E90-911E-65542BD6AE78}" type="pres">
      <dgm:prSet presAssocID="{3CCE1224-8B91-44E0-8E52-D291DDF069A6}" presName="rootConnector" presStyleLbl="node2" presStyleIdx="1" presStyleCnt="4"/>
      <dgm:spPr/>
      <dgm:t>
        <a:bodyPr/>
        <a:lstStyle/>
        <a:p>
          <a:endParaRPr lang="ru-RU"/>
        </a:p>
      </dgm:t>
    </dgm:pt>
    <dgm:pt modelId="{0E8620D3-C615-49DB-9EF6-8950B844D273}" type="pres">
      <dgm:prSet presAssocID="{3CCE1224-8B91-44E0-8E52-D291DDF069A6}" presName="hierChild4" presStyleCnt="0"/>
      <dgm:spPr/>
    </dgm:pt>
    <dgm:pt modelId="{F3B58E6D-9795-4B76-AD57-AEAA1ACF95A1}" type="pres">
      <dgm:prSet presAssocID="{3CCE1224-8B91-44E0-8E52-D291DDF069A6}" presName="hierChild5" presStyleCnt="0"/>
      <dgm:spPr/>
    </dgm:pt>
    <dgm:pt modelId="{17320F75-958D-45ED-B7A2-D50C47B46F9E}" type="pres">
      <dgm:prSet presAssocID="{4650F2B6-B995-48FA-B73D-B9315A0EA290}" presName="Name37" presStyleLbl="parChTrans1D2" presStyleIdx="2" presStyleCnt="4"/>
      <dgm:spPr/>
      <dgm:t>
        <a:bodyPr/>
        <a:lstStyle/>
        <a:p>
          <a:endParaRPr lang="ru-RU"/>
        </a:p>
      </dgm:t>
    </dgm:pt>
    <dgm:pt modelId="{8ED1A5BC-9F25-4D62-9B76-DDC0853C2D7D}" type="pres">
      <dgm:prSet presAssocID="{CCF24117-4D1A-4F72-BBCD-87EB9F32089D}" presName="hierRoot2" presStyleCnt="0">
        <dgm:presLayoutVars>
          <dgm:hierBranch val="init"/>
        </dgm:presLayoutVars>
      </dgm:prSet>
      <dgm:spPr/>
    </dgm:pt>
    <dgm:pt modelId="{1B4AF086-5879-4049-BC0B-FC3969D10A3C}" type="pres">
      <dgm:prSet presAssocID="{CCF24117-4D1A-4F72-BBCD-87EB9F32089D}" presName="rootComposite" presStyleCnt="0"/>
      <dgm:spPr/>
    </dgm:pt>
    <dgm:pt modelId="{69E2FEA6-44D5-4008-9189-EF622CE94A74}" type="pres">
      <dgm:prSet presAssocID="{CCF24117-4D1A-4F72-BBCD-87EB9F32089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09EE99-BE5B-464D-B59C-9BA563583EA0}" type="pres">
      <dgm:prSet presAssocID="{CCF24117-4D1A-4F72-BBCD-87EB9F32089D}" presName="rootConnector" presStyleLbl="node2" presStyleIdx="2" presStyleCnt="4"/>
      <dgm:spPr/>
      <dgm:t>
        <a:bodyPr/>
        <a:lstStyle/>
        <a:p>
          <a:endParaRPr lang="ru-RU"/>
        </a:p>
      </dgm:t>
    </dgm:pt>
    <dgm:pt modelId="{F7F36367-2F5B-429F-954C-E53B02028453}" type="pres">
      <dgm:prSet presAssocID="{CCF24117-4D1A-4F72-BBCD-87EB9F32089D}" presName="hierChild4" presStyleCnt="0"/>
      <dgm:spPr/>
    </dgm:pt>
    <dgm:pt modelId="{AA138674-36C4-490D-A3BA-F090E13AFA0F}" type="pres">
      <dgm:prSet presAssocID="{CCF24117-4D1A-4F72-BBCD-87EB9F32089D}" presName="hierChild5" presStyleCnt="0"/>
      <dgm:spPr/>
    </dgm:pt>
    <dgm:pt modelId="{173DC624-AEDA-4FB6-8BDE-FD435C1689F2}" type="pres">
      <dgm:prSet presAssocID="{A8149BC6-A906-40FB-AE9D-B26515E5F15D}" presName="Name37" presStyleLbl="parChTrans1D2" presStyleIdx="3" presStyleCnt="4"/>
      <dgm:spPr/>
      <dgm:t>
        <a:bodyPr/>
        <a:lstStyle/>
        <a:p>
          <a:endParaRPr lang="ru-RU"/>
        </a:p>
      </dgm:t>
    </dgm:pt>
    <dgm:pt modelId="{99F1A724-D490-47D0-A8DF-CB6C3E5988D8}" type="pres">
      <dgm:prSet presAssocID="{5AF1D918-23F9-4177-B230-DAAEC51DE9DE}" presName="hierRoot2" presStyleCnt="0">
        <dgm:presLayoutVars>
          <dgm:hierBranch val="init"/>
        </dgm:presLayoutVars>
      </dgm:prSet>
      <dgm:spPr/>
    </dgm:pt>
    <dgm:pt modelId="{5F6C3C91-C969-4FA4-B929-911B1AB66DC4}" type="pres">
      <dgm:prSet presAssocID="{5AF1D918-23F9-4177-B230-DAAEC51DE9DE}" presName="rootComposite" presStyleCnt="0"/>
      <dgm:spPr/>
    </dgm:pt>
    <dgm:pt modelId="{22B46912-896E-4349-A24B-F760A2EAF063}" type="pres">
      <dgm:prSet presAssocID="{5AF1D918-23F9-4177-B230-DAAEC51DE9DE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27E1E6-761E-4968-A9F9-893C7C1A502E}" type="pres">
      <dgm:prSet presAssocID="{5AF1D918-23F9-4177-B230-DAAEC51DE9DE}" presName="rootConnector" presStyleLbl="node2" presStyleIdx="3" presStyleCnt="4"/>
      <dgm:spPr/>
      <dgm:t>
        <a:bodyPr/>
        <a:lstStyle/>
        <a:p>
          <a:endParaRPr lang="ru-RU"/>
        </a:p>
      </dgm:t>
    </dgm:pt>
    <dgm:pt modelId="{BCCA7952-6F78-4484-A0FE-354506F9F8A8}" type="pres">
      <dgm:prSet presAssocID="{5AF1D918-23F9-4177-B230-DAAEC51DE9DE}" presName="hierChild4" presStyleCnt="0"/>
      <dgm:spPr/>
    </dgm:pt>
    <dgm:pt modelId="{5E821FA7-ECBD-48FC-AE38-7609F34C16D1}" type="pres">
      <dgm:prSet presAssocID="{5AF1D918-23F9-4177-B230-DAAEC51DE9DE}" presName="hierChild5" presStyleCnt="0"/>
      <dgm:spPr/>
    </dgm:pt>
    <dgm:pt modelId="{0FF25D2C-07E0-4971-A356-42EE93235263}" type="pres">
      <dgm:prSet presAssocID="{BD456CA8-E944-404D-9F92-251CE154367E}" presName="hierChild3" presStyleCnt="0"/>
      <dgm:spPr/>
    </dgm:pt>
  </dgm:ptLst>
  <dgm:cxnLst>
    <dgm:cxn modelId="{E43DD937-3CBC-4D56-9730-EBE1B9324918}" type="presOf" srcId="{BD456CA8-E944-404D-9F92-251CE154367E}" destId="{8E689884-FF24-4C4A-8D1A-4FA3B3D6714F}" srcOrd="1" destOrd="0" presId="urn:microsoft.com/office/officeart/2005/8/layout/orgChart1"/>
    <dgm:cxn modelId="{8FE73DB9-9B64-414D-B3F1-3FFEE173EC58}" type="presOf" srcId="{136A696C-D8D5-4DD2-B711-555FED8D5AA0}" destId="{B83A8654-F6FD-4B87-BDA8-AA13A3CA7A76}" srcOrd="0" destOrd="0" presId="urn:microsoft.com/office/officeart/2005/8/layout/orgChart1"/>
    <dgm:cxn modelId="{8EF8F05C-7F2E-49C6-9F1A-1B6488F1312F}" srcId="{BD456CA8-E944-404D-9F92-251CE154367E}" destId="{5AF1D918-23F9-4177-B230-DAAEC51DE9DE}" srcOrd="3" destOrd="0" parTransId="{A8149BC6-A906-40FB-AE9D-B26515E5F15D}" sibTransId="{5E4CF5ED-906D-4301-9DDA-53FCBD2A64BF}"/>
    <dgm:cxn modelId="{DF6835F8-7011-4455-8ED9-4F660FCEC445}" srcId="{6E5DD5BD-C680-4C76-8412-7DE637F75CE7}" destId="{BD456CA8-E944-404D-9F92-251CE154367E}" srcOrd="0" destOrd="0" parTransId="{A55310BF-2DB7-44A3-9E00-8035CB985E08}" sibTransId="{92492211-9CB8-48F1-A66E-1E2136953C9D}"/>
    <dgm:cxn modelId="{8868A9F1-1C8F-47EF-A284-44D48D9608F1}" type="presOf" srcId="{5AF1D918-23F9-4177-B230-DAAEC51DE9DE}" destId="{0B27E1E6-761E-4968-A9F9-893C7C1A502E}" srcOrd="1" destOrd="0" presId="urn:microsoft.com/office/officeart/2005/8/layout/orgChart1"/>
    <dgm:cxn modelId="{7A90686D-53BB-4713-ACCD-C9854A2E8179}" type="presOf" srcId="{CCF24117-4D1A-4F72-BBCD-87EB9F32089D}" destId="{69E2FEA6-44D5-4008-9189-EF622CE94A74}" srcOrd="0" destOrd="0" presId="urn:microsoft.com/office/officeart/2005/8/layout/orgChart1"/>
    <dgm:cxn modelId="{23E82D75-361B-4817-9A0B-741B603D612A}" type="presOf" srcId="{CCF24117-4D1A-4F72-BBCD-87EB9F32089D}" destId="{1109EE99-BE5B-464D-B59C-9BA563583EA0}" srcOrd="1" destOrd="0" presId="urn:microsoft.com/office/officeart/2005/8/layout/orgChart1"/>
    <dgm:cxn modelId="{6A222922-D06D-415F-9BD8-548B64AF3CD7}" srcId="{BD456CA8-E944-404D-9F92-251CE154367E}" destId="{A5552A96-BDB6-4AD5-BBFA-8407E5D780B4}" srcOrd="0" destOrd="0" parTransId="{30609FC7-7F9B-4C04-AEF9-4FBC664064A4}" sibTransId="{258C86BD-F4AA-46CB-AFDC-E3F06BE5D923}"/>
    <dgm:cxn modelId="{961C2DAE-339D-48B0-A749-C7787740A216}" type="presOf" srcId="{3CCE1224-8B91-44E0-8E52-D291DDF069A6}" destId="{0009C9A5-CE7D-49E7-89AD-FDF326E98CF8}" srcOrd="0" destOrd="0" presId="urn:microsoft.com/office/officeart/2005/8/layout/orgChart1"/>
    <dgm:cxn modelId="{1A704D83-F8B1-4232-89DC-15AFE1F9ADD7}" type="presOf" srcId="{A5552A96-BDB6-4AD5-BBFA-8407E5D780B4}" destId="{DE6AA9D8-BFBB-4BFA-9B67-1DFF2F069F6D}" srcOrd="1" destOrd="0" presId="urn:microsoft.com/office/officeart/2005/8/layout/orgChart1"/>
    <dgm:cxn modelId="{4F5230F8-DD7A-431C-99C7-442DC870FED0}" srcId="{BD456CA8-E944-404D-9F92-251CE154367E}" destId="{3CCE1224-8B91-44E0-8E52-D291DDF069A6}" srcOrd="1" destOrd="0" parTransId="{136A696C-D8D5-4DD2-B711-555FED8D5AA0}" sibTransId="{64A469C8-D1A8-4377-9651-A3C352C1A831}"/>
    <dgm:cxn modelId="{A9654713-8676-4D9B-8E75-8A800D71F605}" type="presOf" srcId="{30609FC7-7F9B-4C04-AEF9-4FBC664064A4}" destId="{AF3690CE-0D9E-41A0-BF7F-DF722CCFD5A6}" srcOrd="0" destOrd="0" presId="urn:microsoft.com/office/officeart/2005/8/layout/orgChart1"/>
    <dgm:cxn modelId="{AF4A6989-EAEC-4EEE-A16F-0BF30F80F3DF}" type="presOf" srcId="{A5552A96-BDB6-4AD5-BBFA-8407E5D780B4}" destId="{B862C22D-D885-4C28-83A6-85D279EF8E39}" srcOrd="0" destOrd="0" presId="urn:microsoft.com/office/officeart/2005/8/layout/orgChart1"/>
    <dgm:cxn modelId="{808616DA-7F0E-4E0E-A187-0594D7A4A75F}" type="presOf" srcId="{A8149BC6-A906-40FB-AE9D-B26515E5F15D}" destId="{173DC624-AEDA-4FB6-8BDE-FD435C1689F2}" srcOrd="0" destOrd="0" presId="urn:microsoft.com/office/officeart/2005/8/layout/orgChart1"/>
    <dgm:cxn modelId="{4DF5301D-BEBE-4097-A015-B82990626735}" type="presOf" srcId="{6E5DD5BD-C680-4C76-8412-7DE637F75CE7}" destId="{9A18E548-EA8C-4A73-99B2-26CB84E564B6}" srcOrd="0" destOrd="0" presId="urn:microsoft.com/office/officeart/2005/8/layout/orgChart1"/>
    <dgm:cxn modelId="{B44073F7-7E1E-49BC-907B-19241CAD2201}" type="presOf" srcId="{BD456CA8-E944-404D-9F92-251CE154367E}" destId="{95DDC6AC-2384-4A5B-9E9C-9228FB50C9D1}" srcOrd="0" destOrd="0" presId="urn:microsoft.com/office/officeart/2005/8/layout/orgChart1"/>
    <dgm:cxn modelId="{922464B3-76D4-43E1-82C3-BB51D98967A4}" type="presOf" srcId="{3CCE1224-8B91-44E0-8E52-D291DDF069A6}" destId="{6FD562D2-4FFC-4E90-911E-65542BD6AE78}" srcOrd="1" destOrd="0" presId="urn:microsoft.com/office/officeart/2005/8/layout/orgChart1"/>
    <dgm:cxn modelId="{8EAE438B-E7BF-4010-9810-96B2B44890A8}" srcId="{BD456CA8-E944-404D-9F92-251CE154367E}" destId="{CCF24117-4D1A-4F72-BBCD-87EB9F32089D}" srcOrd="2" destOrd="0" parTransId="{4650F2B6-B995-48FA-B73D-B9315A0EA290}" sibTransId="{AF098960-7EF0-4254-A2A0-D653A4B4F97A}"/>
    <dgm:cxn modelId="{B5A88FA8-8F70-4465-B335-97958933F615}" type="presOf" srcId="{5AF1D918-23F9-4177-B230-DAAEC51DE9DE}" destId="{22B46912-896E-4349-A24B-F760A2EAF063}" srcOrd="0" destOrd="0" presId="urn:microsoft.com/office/officeart/2005/8/layout/orgChart1"/>
    <dgm:cxn modelId="{244924BD-F2FE-4ED8-B00E-DFECABF54447}" type="presOf" srcId="{4650F2B6-B995-48FA-B73D-B9315A0EA290}" destId="{17320F75-958D-45ED-B7A2-D50C47B46F9E}" srcOrd="0" destOrd="0" presId="urn:microsoft.com/office/officeart/2005/8/layout/orgChart1"/>
    <dgm:cxn modelId="{0B83F4C2-EDE2-4B88-AF48-6ACE72F58E95}" type="presParOf" srcId="{9A18E548-EA8C-4A73-99B2-26CB84E564B6}" destId="{285716C9-0BA4-4841-846E-7025ECD0B0A7}" srcOrd="0" destOrd="0" presId="urn:microsoft.com/office/officeart/2005/8/layout/orgChart1"/>
    <dgm:cxn modelId="{6123ED93-C04D-4DC1-94AC-96406D52FB48}" type="presParOf" srcId="{285716C9-0BA4-4841-846E-7025ECD0B0A7}" destId="{4C524FF8-DFEA-4EA1-8969-E5CFED6647E6}" srcOrd="0" destOrd="0" presId="urn:microsoft.com/office/officeart/2005/8/layout/orgChart1"/>
    <dgm:cxn modelId="{A15CD01B-E0AC-463C-B7C9-56A234F9136C}" type="presParOf" srcId="{4C524FF8-DFEA-4EA1-8969-E5CFED6647E6}" destId="{95DDC6AC-2384-4A5B-9E9C-9228FB50C9D1}" srcOrd="0" destOrd="0" presId="urn:microsoft.com/office/officeart/2005/8/layout/orgChart1"/>
    <dgm:cxn modelId="{B05BF1AC-C62F-4DC6-862B-19B1134D0106}" type="presParOf" srcId="{4C524FF8-DFEA-4EA1-8969-E5CFED6647E6}" destId="{8E689884-FF24-4C4A-8D1A-4FA3B3D6714F}" srcOrd="1" destOrd="0" presId="urn:microsoft.com/office/officeart/2005/8/layout/orgChart1"/>
    <dgm:cxn modelId="{D082FA7B-176F-472C-B997-3698F4DD9587}" type="presParOf" srcId="{285716C9-0BA4-4841-846E-7025ECD0B0A7}" destId="{2DBEB5F6-C299-4BAE-AB59-3849D252DB46}" srcOrd="1" destOrd="0" presId="urn:microsoft.com/office/officeart/2005/8/layout/orgChart1"/>
    <dgm:cxn modelId="{62B89825-8CB3-4ED3-A77E-FDAA1FE6DAC7}" type="presParOf" srcId="{2DBEB5F6-C299-4BAE-AB59-3849D252DB46}" destId="{AF3690CE-0D9E-41A0-BF7F-DF722CCFD5A6}" srcOrd="0" destOrd="0" presId="urn:microsoft.com/office/officeart/2005/8/layout/orgChart1"/>
    <dgm:cxn modelId="{83306D81-E4AE-4CE4-B43D-FB9D09721BFC}" type="presParOf" srcId="{2DBEB5F6-C299-4BAE-AB59-3849D252DB46}" destId="{72D04971-8796-47AE-ACDE-765AB4A94D47}" srcOrd="1" destOrd="0" presId="urn:microsoft.com/office/officeart/2005/8/layout/orgChart1"/>
    <dgm:cxn modelId="{DF97C20C-7935-46DC-BFE5-D106017B01DE}" type="presParOf" srcId="{72D04971-8796-47AE-ACDE-765AB4A94D47}" destId="{0663802F-362E-4F76-867F-BF506529CED5}" srcOrd="0" destOrd="0" presId="urn:microsoft.com/office/officeart/2005/8/layout/orgChart1"/>
    <dgm:cxn modelId="{6C47DCAA-8AFC-43E4-94E1-8BD43E9E1D70}" type="presParOf" srcId="{0663802F-362E-4F76-867F-BF506529CED5}" destId="{B862C22D-D885-4C28-83A6-85D279EF8E39}" srcOrd="0" destOrd="0" presId="urn:microsoft.com/office/officeart/2005/8/layout/orgChart1"/>
    <dgm:cxn modelId="{F27D2DA2-03EE-4E0B-89BA-6FFFD367004E}" type="presParOf" srcId="{0663802F-362E-4F76-867F-BF506529CED5}" destId="{DE6AA9D8-BFBB-4BFA-9B67-1DFF2F069F6D}" srcOrd="1" destOrd="0" presId="urn:microsoft.com/office/officeart/2005/8/layout/orgChart1"/>
    <dgm:cxn modelId="{5EC776C3-8829-42FA-BAEF-DE876486855B}" type="presParOf" srcId="{72D04971-8796-47AE-ACDE-765AB4A94D47}" destId="{AD3780E3-1270-4C17-BAAD-4FAA4DBA0B0A}" srcOrd="1" destOrd="0" presId="urn:microsoft.com/office/officeart/2005/8/layout/orgChart1"/>
    <dgm:cxn modelId="{FD259D29-7E4F-4129-8995-33B6A1D7DA78}" type="presParOf" srcId="{72D04971-8796-47AE-ACDE-765AB4A94D47}" destId="{D056C08C-7594-44D2-9715-EBE0A424A4E5}" srcOrd="2" destOrd="0" presId="urn:microsoft.com/office/officeart/2005/8/layout/orgChart1"/>
    <dgm:cxn modelId="{476BF5A7-D89F-460A-9F40-5A18E1A226C9}" type="presParOf" srcId="{2DBEB5F6-C299-4BAE-AB59-3849D252DB46}" destId="{B83A8654-F6FD-4B87-BDA8-AA13A3CA7A76}" srcOrd="2" destOrd="0" presId="urn:microsoft.com/office/officeart/2005/8/layout/orgChart1"/>
    <dgm:cxn modelId="{F546B789-0D36-4A5F-A56F-4E1F6691BCB7}" type="presParOf" srcId="{2DBEB5F6-C299-4BAE-AB59-3849D252DB46}" destId="{BA14E7DC-81C3-41AB-8D14-0AF6A7F3CCD2}" srcOrd="3" destOrd="0" presId="urn:microsoft.com/office/officeart/2005/8/layout/orgChart1"/>
    <dgm:cxn modelId="{5BA59A23-0747-4A15-9542-34AA7B96A25A}" type="presParOf" srcId="{BA14E7DC-81C3-41AB-8D14-0AF6A7F3CCD2}" destId="{3F5C1243-B264-42C6-81AF-BF926DB0A0BB}" srcOrd="0" destOrd="0" presId="urn:microsoft.com/office/officeart/2005/8/layout/orgChart1"/>
    <dgm:cxn modelId="{9459886F-B6F3-4157-8A24-B8DF9FD69B5B}" type="presParOf" srcId="{3F5C1243-B264-42C6-81AF-BF926DB0A0BB}" destId="{0009C9A5-CE7D-49E7-89AD-FDF326E98CF8}" srcOrd="0" destOrd="0" presId="urn:microsoft.com/office/officeart/2005/8/layout/orgChart1"/>
    <dgm:cxn modelId="{F707C69F-CDD8-4893-A2CA-9AAF6E68D998}" type="presParOf" srcId="{3F5C1243-B264-42C6-81AF-BF926DB0A0BB}" destId="{6FD562D2-4FFC-4E90-911E-65542BD6AE78}" srcOrd="1" destOrd="0" presId="urn:microsoft.com/office/officeart/2005/8/layout/orgChart1"/>
    <dgm:cxn modelId="{FA825898-6F91-4438-95A6-CB345FFF0131}" type="presParOf" srcId="{BA14E7DC-81C3-41AB-8D14-0AF6A7F3CCD2}" destId="{0E8620D3-C615-49DB-9EF6-8950B844D273}" srcOrd="1" destOrd="0" presId="urn:microsoft.com/office/officeart/2005/8/layout/orgChart1"/>
    <dgm:cxn modelId="{7E40CA3E-1741-43FA-9B1A-DFD552635691}" type="presParOf" srcId="{BA14E7DC-81C3-41AB-8D14-0AF6A7F3CCD2}" destId="{F3B58E6D-9795-4B76-AD57-AEAA1ACF95A1}" srcOrd="2" destOrd="0" presId="urn:microsoft.com/office/officeart/2005/8/layout/orgChart1"/>
    <dgm:cxn modelId="{18F02D4C-00FA-421F-AF8C-19097B6DD199}" type="presParOf" srcId="{2DBEB5F6-C299-4BAE-AB59-3849D252DB46}" destId="{17320F75-958D-45ED-B7A2-D50C47B46F9E}" srcOrd="4" destOrd="0" presId="urn:microsoft.com/office/officeart/2005/8/layout/orgChart1"/>
    <dgm:cxn modelId="{39FE46A9-F490-4605-855D-3E3065BE8355}" type="presParOf" srcId="{2DBEB5F6-C299-4BAE-AB59-3849D252DB46}" destId="{8ED1A5BC-9F25-4D62-9B76-DDC0853C2D7D}" srcOrd="5" destOrd="0" presId="urn:microsoft.com/office/officeart/2005/8/layout/orgChart1"/>
    <dgm:cxn modelId="{897A2693-AFE1-4EAB-B4D2-132C555D157F}" type="presParOf" srcId="{8ED1A5BC-9F25-4D62-9B76-DDC0853C2D7D}" destId="{1B4AF086-5879-4049-BC0B-FC3969D10A3C}" srcOrd="0" destOrd="0" presId="urn:microsoft.com/office/officeart/2005/8/layout/orgChart1"/>
    <dgm:cxn modelId="{3A4BDBC1-CA3E-4139-BD9D-465DBAC046E9}" type="presParOf" srcId="{1B4AF086-5879-4049-BC0B-FC3969D10A3C}" destId="{69E2FEA6-44D5-4008-9189-EF622CE94A74}" srcOrd="0" destOrd="0" presId="urn:microsoft.com/office/officeart/2005/8/layout/orgChart1"/>
    <dgm:cxn modelId="{AF620E83-018D-4792-9DFC-16AD9902FF15}" type="presParOf" srcId="{1B4AF086-5879-4049-BC0B-FC3969D10A3C}" destId="{1109EE99-BE5B-464D-B59C-9BA563583EA0}" srcOrd="1" destOrd="0" presId="urn:microsoft.com/office/officeart/2005/8/layout/orgChart1"/>
    <dgm:cxn modelId="{02ADB40D-A7F1-4C5F-941E-7E0346D7D4E8}" type="presParOf" srcId="{8ED1A5BC-9F25-4D62-9B76-DDC0853C2D7D}" destId="{F7F36367-2F5B-429F-954C-E53B02028453}" srcOrd="1" destOrd="0" presId="urn:microsoft.com/office/officeart/2005/8/layout/orgChart1"/>
    <dgm:cxn modelId="{95D8161D-0658-4D82-82FF-79E80F11D748}" type="presParOf" srcId="{8ED1A5BC-9F25-4D62-9B76-DDC0853C2D7D}" destId="{AA138674-36C4-490D-A3BA-F090E13AFA0F}" srcOrd="2" destOrd="0" presId="urn:microsoft.com/office/officeart/2005/8/layout/orgChart1"/>
    <dgm:cxn modelId="{2E837C49-79BB-45E0-93F7-610A4C116D55}" type="presParOf" srcId="{2DBEB5F6-C299-4BAE-AB59-3849D252DB46}" destId="{173DC624-AEDA-4FB6-8BDE-FD435C1689F2}" srcOrd="6" destOrd="0" presId="urn:microsoft.com/office/officeart/2005/8/layout/orgChart1"/>
    <dgm:cxn modelId="{CD4E6D4B-2991-40F0-A302-17ECC0571CD7}" type="presParOf" srcId="{2DBEB5F6-C299-4BAE-AB59-3849D252DB46}" destId="{99F1A724-D490-47D0-A8DF-CB6C3E5988D8}" srcOrd="7" destOrd="0" presId="urn:microsoft.com/office/officeart/2005/8/layout/orgChart1"/>
    <dgm:cxn modelId="{67D8F67C-01E2-4705-80CA-6BB631CDB459}" type="presParOf" srcId="{99F1A724-D490-47D0-A8DF-CB6C3E5988D8}" destId="{5F6C3C91-C969-4FA4-B929-911B1AB66DC4}" srcOrd="0" destOrd="0" presId="urn:microsoft.com/office/officeart/2005/8/layout/orgChart1"/>
    <dgm:cxn modelId="{B7BC5480-5F35-4A1B-BAFF-FAC286CEBD9B}" type="presParOf" srcId="{5F6C3C91-C969-4FA4-B929-911B1AB66DC4}" destId="{22B46912-896E-4349-A24B-F760A2EAF063}" srcOrd="0" destOrd="0" presId="urn:microsoft.com/office/officeart/2005/8/layout/orgChart1"/>
    <dgm:cxn modelId="{B17965FD-C60F-4C16-9B7F-183C8791F41C}" type="presParOf" srcId="{5F6C3C91-C969-4FA4-B929-911B1AB66DC4}" destId="{0B27E1E6-761E-4968-A9F9-893C7C1A502E}" srcOrd="1" destOrd="0" presId="urn:microsoft.com/office/officeart/2005/8/layout/orgChart1"/>
    <dgm:cxn modelId="{8B8E66E4-1CF6-4DF2-B4B2-0EDD879068D6}" type="presParOf" srcId="{99F1A724-D490-47D0-A8DF-CB6C3E5988D8}" destId="{BCCA7952-6F78-4484-A0FE-354506F9F8A8}" srcOrd="1" destOrd="0" presId="urn:microsoft.com/office/officeart/2005/8/layout/orgChart1"/>
    <dgm:cxn modelId="{7666DF38-112D-4243-B756-C9A1D0C7A3CA}" type="presParOf" srcId="{99F1A724-D490-47D0-A8DF-CB6C3E5988D8}" destId="{5E821FA7-ECBD-48FC-AE38-7609F34C16D1}" srcOrd="2" destOrd="0" presId="urn:microsoft.com/office/officeart/2005/8/layout/orgChart1"/>
    <dgm:cxn modelId="{1C3F5ED2-4C8F-493A-BBA5-F1A00921BED2}" type="presParOf" srcId="{285716C9-0BA4-4841-846E-7025ECD0B0A7}" destId="{0FF25D2C-07E0-4971-A356-42EE9323526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DC624-AEDA-4FB6-8BDE-FD435C1689F2}">
      <dsp:nvSpPr>
        <dsp:cNvPr id="0" name=""/>
        <dsp:cNvSpPr/>
      </dsp:nvSpPr>
      <dsp:spPr>
        <a:xfrm>
          <a:off x="4320480" y="1712453"/>
          <a:ext cx="3383826" cy="391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8"/>
              </a:lnTo>
              <a:lnTo>
                <a:pt x="3383826" y="195758"/>
              </a:lnTo>
              <a:lnTo>
                <a:pt x="3383826" y="3915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20F75-958D-45ED-B7A2-D50C47B46F9E}">
      <dsp:nvSpPr>
        <dsp:cNvPr id="0" name=""/>
        <dsp:cNvSpPr/>
      </dsp:nvSpPr>
      <dsp:spPr>
        <a:xfrm>
          <a:off x="4320480" y="1712453"/>
          <a:ext cx="1127942" cy="391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8"/>
              </a:lnTo>
              <a:lnTo>
                <a:pt x="1127942" y="195758"/>
              </a:lnTo>
              <a:lnTo>
                <a:pt x="1127942" y="3915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A8654-F6FD-4B87-BDA8-AA13A3CA7A76}">
      <dsp:nvSpPr>
        <dsp:cNvPr id="0" name=""/>
        <dsp:cNvSpPr/>
      </dsp:nvSpPr>
      <dsp:spPr>
        <a:xfrm>
          <a:off x="3192537" y="1712453"/>
          <a:ext cx="1127942" cy="391517"/>
        </a:xfrm>
        <a:custGeom>
          <a:avLst/>
          <a:gdLst/>
          <a:ahLst/>
          <a:cxnLst/>
          <a:rect l="0" t="0" r="0" b="0"/>
          <a:pathLst>
            <a:path>
              <a:moveTo>
                <a:pt x="1127942" y="0"/>
              </a:moveTo>
              <a:lnTo>
                <a:pt x="1127942" y="195758"/>
              </a:lnTo>
              <a:lnTo>
                <a:pt x="0" y="195758"/>
              </a:lnTo>
              <a:lnTo>
                <a:pt x="0" y="3915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3690CE-0D9E-41A0-BF7F-DF722CCFD5A6}">
      <dsp:nvSpPr>
        <dsp:cNvPr id="0" name=""/>
        <dsp:cNvSpPr/>
      </dsp:nvSpPr>
      <dsp:spPr>
        <a:xfrm>
          <a:off x="936653" y="1712453"/>
          <a:ext cx="3383826" cy="391517"/>
        </a:xfrm>
        <a:custGeom>
          <a:avLst/>
          <a:gdLst/>
          <a:ahLst/>
          <a:cxnLst/>
          <a:rect l="0" t="0" r="0" b="0"/>
          <a:pathLst>
            <a:path>
              <a:moveTo>
                <a:pt x="3383826" y="0"/>
              </a:moveTo>
              <a:lnTo>
                <a:pt x="3383826" y="195758"/>
              </a:lnTo>
              <a:lnTo>
                <a:pt x="0" y="195758"/>
              </a:lnTo>
              <a:lnTo>
                <a:pt x="0" y="3915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DC6AC-2384-4A5B-9E9C-9228FB50C9D1}">
      <dsp:nvSpPr>
        <dsp:cNvPr id="0" name=""/>
        <dsp:cNvSpPr/>
      </dsp:nvSpPr>
      <dsp:spPr>
        <a:xfrm>
          <a:off x="2016224" y="780269"/>
          <a:ext cx="4608510" cy="9321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mbria" panose="02040503050406030204" pitchFamily="18" charset="0"/>
            </a:rPr>
            <a:t>Общественный контроль</a:t>
          </a:r>
          <a:endParaRPr lang="ru-RU" sz="2000" b="1" kern="1200" dirty="0">
            <a:latin typeface="Cambria" panose="02040503050406030204" pitchFamily="18" charset="0"/>
          </a:endParaRPr>
        </a:p>
      </dsp:txBody>
      <dsp:txXfrm>
        <a:off x="2016224" y="780269"/>
        <a:ext cx="4608510" cy="932183"/>
      </dsp:txXfrm>
    </dsp:sp>
    <dsp:sp modelId="{B862C22D-D885-4C28-83A6-85D279EF8E39}">
      <dsp:nvSpPr>
        <dsp:cNvPr id="0" name=""/>
        <dsp:cNvSpPr/>
      </dsp:nvSpPr>
      <dsp:spPr>
        <a:xfrm>
          <a:off x="4469" y="2103970"/>
          <a:ext cx="1864367" cy="93218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anose="02040503050406030204" pitchFamily="18" charset="0"/>
            </a:rPr>
            <a:t>Региональные общественные наблюдатели</a:t>
          </a:r>
          <a:endParaRPr lang="ru-RU" sz="1600" b="1" kern="1200" dirty="0">
            <a:latin typeface="Cambria" panose="02040503050406030204" pitchFamily="18" charset="0"/>
          </a:endParaRPr>
        </a:p>
      </dsp:txBody>
      <dsp:txXfrm>
        <a:off x="4469" y="2103970"/>
        <a:ext cx="1864367" cy="932183"/>
      </dsp:txXfrm>
    </dsp:sp>
    <dsp:sp modelId="{0009C9A5-CE7D-49E7-89AD-FDF326E98CF8}">
      <dsp:nvSpPr>
        <dsp:cNvPr id="0" name=""/>
        <dsp:cNvSpPr/>
      </dsp:nvSpPr>
      <dsp:spPr>
        <a:xfrm>
          <a:off x="2260354" y="2103970"/>
          <a:ext cx="1864367" cy="93218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anose="02040503050406030204" pitchFamily="18" charset="0"/>
            </a:rPr>
            <a:t>Федеральные общественные наблюдатели</a:t>
          </a:r>
          <a:endParaRPr lang="ru-RU" sz="1600" b="1" kern="1200" dirty="0">
            <a:latin typeface="Cambria" panose="02040503050406030204" pitchFamily="18" charset="0"/>
          </a:endParaRPr>
        </a:p>
      </dsp:txBody>
      <dsp:txXfrm>
        <a:off x="2260354" y="2103970"/>
        <a:ext cx="1864367" cy="932183"/>
      </dsp:txXfrm>
    </dsp:sp>
    <dsp:sp modelId="{69E2FEA6-44D5-4008-9189-EF622CE94A74}">
      <dsp:nvSpPr>
        <dsp:cNvPr id="0" name=""/>
        <dsp:cNvSpPr/>
      </dsp:nvSpPr>
      <dsp:spPr>
        <a:xfrm>
          <a:off x="4516238" y="2103970"/>
          <a:ext cx="1864367" cy="93218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anose="02040503050406030204" pitchFamily="18" charset="0"/>
            </a:rPr>
            <a:t>Федеральные эксперты</a:t>
          </a:r>
          <a:endParaRPr lang="ru-RU" sz="1600" b="1" kern="1200" dirty="0">
            <a:latin typeface="Cambria" panose="02040503050406030204" pitchFamily="18" charset="0"/>
          </a:endParaRPr>
        </a:p>
      </dsp:txBody>
      <dsp:txXfrm>
        <a:off x="4516238" y="2103970"/>
        <a:ext cx="1864367" cy="932183"/>
      </dsp:txXfrm>
    </dsp:sp>
    <dsp:sp modelId="{22B46912-896E-4349-A24B-F760A2EAF063}">
      <dsp:nvSpPr>
        <dsp:cNvPr id="0" name=""/>
        <dsp:cNvSpPr/>
      </dsp:nvSpPr>
      <dsp:spPr>
        <a:xfrm>
          <a:off x="6772122" y="2103970"/>
          <a:ext cx="1864367" cy="93218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anose="02040503050406030204" pitchFamily="18" charset="0"/>
            </a:rPr>
            <a:t>Онлайн наблюдатели</a:t>
          </a:r>
          <a:endParaRPr lang="ru-RU" sz="1600" b="1" kern="1200" dirty="0">
            <a:latin typeface="Cambria" panose="02040503050406030204" pitchFamily="18" charset="0"/>
          </a:endParaRPr>
        </a:p>
      </dsp:txBody>
      <dsp:txXfrm>
        <a:off x="6772122" y="2103970"/>
        <a:ext cx="1864367" cy="932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371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EDEC2F75-FCCB-42C2-8237-B3C7151632C8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8823"/>
            <a:ext cx="2945659" cy="493713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378823"/>
            <a:ext cx="2945659" cy="493713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C845E890-84A1-40DF-A2DC-A00A91FB5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767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C5C2B448-BF1C-4903-9BB9-72D95404CA90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41363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691063"/>
            <a:ext cx="5438775" cy="4443412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2"/>
            <a:ext cx="2946400" cy="493713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2"/>
            <a:ext cx="2946400" cy="493713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4397D79E-4DCD-4DD4-9470-61CC17103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011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7950" y="741363"/>
            <a:ext cx="658177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A311E14-13E5-4757-8F73-EF6EFAADAB49}" type="slidenum">
              <a:rPr lang="ru-RU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5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7950" y="741363"/>
            <a:ext cx="658177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A311E14-13E5-4757-8F73-EF6EFAADAB49}" type="slidenum">
              <a:rPr lang="ru-RU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57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7950" y="741363"/>
            <a:ext cx="658177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A311E14-13E5-4757-8F73-EF6EFAADAB49}" type="slidenum">
              <a:rPr lang="ru-RU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57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7950" y="741363"/>
            <a:ext cx="658177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A311E14-13E5-4757-8F73-EF6EFAADAB49}" type="slidenum">
              <a:rPr lang="ru-RU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57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7950" y="741363"/>
            <a:ext cx="658177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68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7950" y="741363"/>
            <a:ext cx="658177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ru-RU" sz="1200" b="1" dirty="0" smtClean="0">
                <a:solidFill>
                  <a:srgbClr val="1F497D"/>
                </a:solidFill>
                <a:effectLst/>
                <a:latin typeface="+mn-lt"/>
                <a:ea typeface="Calibri"/>
                <a:cs typeface="Times New Roman"/>
              </a:rPr>
              <a:t>Иные нарушения, допущенные руководителем ППЭ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копирование КИМ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ППЭ был открыт для входа участников ЕГЭ позже установленного времени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запрет проносить в аудитории воду и питание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не проведен инструктаж работников ППЭ перед экзаменом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внесение изменений в ППЭ-18-МАШ/форма не передана в РЦОИ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ЭМ переданы в аудитории позже установленного срока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некорректное заполнение форм, протоколов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невыдача общественным наблюдателям формы ППЭ-18-МАШ</a:t>
            </a:r>
          </a:p>
          <a:p>
            <a:pPr>
              <a:spcAft>
                <a:spcPts val="0"/>
              </a:spcAft>
            </a:pPr>
            <a:endParaRPr lang="ru-RU" sz="1200" b="1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b="1" dirty="0" smtClean="0">
                <a:effectLst/>
                <a:latin typeface="+mn-lt"/>
                <a:ea typeface="Calibri"/>
                <a:cs typeface="Times New Roman"/>
              </a:rPr>
              <a:t>Иные нарушения, допущенные организаторами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при входе в аудиторию не осуществлялась сверка документов участников ЕГЭ с данными в форме ППЭ-05-02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отсутствие демонстрации целостности упаковки доставочного пакета с ЭМ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организаторы не осуществили замену поврежденных/бракованных ЭМ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после завершения экзамена черновики участников были выкинуты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фотографирование ЭМ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участники ЕГЭ не были предупреждены о ведении видеонаблюдения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проставлен лишний символ «Z» (не учтено продолжение ответа на обороте бланка или на дополнительном бланке ответов №2)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выдача дополнительных бланков ответов №2 при наличии свободного места на основных бланках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наличие посторонних предметов на рабочих местах участников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не были объявлены данные протокола проведения экзамена в аудитории на камеру видеонаблюдения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организаторы прибыли в ППЭ позже установленного времени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незнание правил заполнения бланков регистрации/ведомости учета участников ЕГЭ и ЭМ в аудитории/ведомости коррекции/протокола проведения ЕГЭ в аудитории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некорректная упаковка ЭМ после экзамена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отсутствие демонстрации запечатанных ВДП на камеру видеонаблюдения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err="1" smtClean="0">
                <a:effectLst/>
                <a:latin typeface="+mn-lt"/>
                <a:ea typeface="Calibri"/>
                <a:cs typeface="Times New Roman"/>
              </a:rPr>
              <a:t>незапечатывание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 ВДП после завершения экзамена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выход из аудитории двух и более участников одновременно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отсутствие инструктажа/неполный инструктаж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отсутствие необходимой информации на доске в аудитории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проверка правильности заполнения участниками рег. бланков после начала экзамена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err="1" smtClean="0">
                <a:effectLst/>
                <a:latin typeface="+mn-lt"/>
                <a:ea typeface="Calibri"/>
                <a:cs typeface="Times New Roman"/>
              </a:rPr>
              <a:t>непроставление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 символа «Z» в бланках ответов №2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чтение книг, журналов, иные посторонние занятия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отсутствие проверки правильности заполнения регистрационных бланков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невнесение номера дополнительного бланка ответов №2 в основной бланк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нарушение рассадки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отсутствие уведомления участников об окончании экзамена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несоблюдение установленного времени окончания экзамена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выход из аудитории без замены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неверное значение времени начала/окончания экзамена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вскрытие доставочного пакета с ЭМ ранее 10:00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отсутствие проверки комплектности ЭМ при выходе участников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разговоры между собой во время экзамена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−"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массовые скопления участников в туалетах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68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52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39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05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96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11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16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88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1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73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26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4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480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97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234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16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8B4D2-08EA-4C8D-A70D-7E4937D313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D9003-F8CD-43F2-B0C6-E1ABB17BD6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23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0608A-D552-4CEE-B113-B9E9A5EB2F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F7FD4-F7AA-464A-800E-8BD914CBC0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04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C5B90-09BF-4DC4-ACA6-03A83274F1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3CEE9-9F44-48B2-913D-6B7AE6FB49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15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23151-37B2-4273-BA97-17F6876589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E7487-BD6E-4B6C-8F6A-590EC0B85D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08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F79AD-39B2-400C-9E12-44E27EF445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9D6E3-6B44-40CF-ABC3-A96BD4A7EA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575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8BE2A-32EC-4604-97BB-7F8BF289FD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AD377-CBDF-4549-9318-D3BF82CD97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22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5DDCA-D51B-450F-BEFC-C1C62F5A99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BB7D7-D937-487F-9006-DD11AC4A0D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2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8080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1A8A8-2080-4953-A41D-3E2842A837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05051-6805-4EA4-8B56-20B84B70B8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679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E491E-1C28-4D79-830C-B137D6FBBD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100CB-71BC-46B4-9D9B-DF5536A0EC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08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FB0A9-9D9A-4D3E-BD73-ED2387686A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AAEF4-5FA7-4A51-876D-864DD24752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40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F564A-4B03-4BDB-9E8F-F01745D3D5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F73B8-A3B2-4044-9D5B-FC4FCE596E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304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8B4D2-08EA-4C8D-A70D-7E4937D313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D9003-F8CD-43F2-B0C6-E1ABB17BD6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271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0608A-D552-4CEE-B113-B9E9A5EB2F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F7FD4-F7AA-464A-800E-8BD914CBC0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702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C5B90-09BF-4DC4-ACA6-03A83274F1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3CEE9-9F44-48B2-913D-6B7AE6FB49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22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23151-37B2-4273-BA97-17F6876589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E7487-BD6E-4B6C-8F6A-590EC0B85D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988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F79AD-39B2-400C-9E12-44E27EF445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9D6E3-6B44-40CF-ABC3-A96BD4A7EA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526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8BE2A-32EC-4604-97BB-7F8BF289FD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AD377-CBDF-4549-9318-D3BF82CD97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7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6749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5DDCA-D51B-450F-BEFC-C1C62F5A99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BB7D7-D937-487F-9006-DD11AC4A0D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106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1A8A8-2080-4953-A41D-3E2842A837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05051-6805-4EA4-8B56-20B84B70B8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458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E491E-1C28-4D79-830C-B137D6FBBD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100CB-71BC-46B4-9D9B-DF5536A0EC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0612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FB0A9-9D9A-4D3E-BD73-ED2387686A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AAEF4-5FA7-4A51-876D-864DD24752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820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F564A-4B03-4BDB-9E8F-F01745D3D5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F73B8-A3B2-4044-9D5B-FC4FCE596E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919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8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19096-539B-401D-8683-0EA4DFBA590F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B1CE2-35B2-463C-806A-DFF15E529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2875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49C0E-9185-4A62-A409-05FC748ACFC6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9A930-4DBC-44B2-B661-2C45C812F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1719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B6982-079B-4BEF-8A0C-C7FBA641AB52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940B1-CF83-4B38-B031-E2C94CE68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4864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948D2-A08B-4A8D-8C73-A710779CF71F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96C1A-C686-4225-A44C-7B1A83E8C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2863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6FAA2-1EA6-4B9A-9A1B-D16233F25937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D04BD-AA41-4D12-BD53-C33CF673A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24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1280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F6721-4BBC-4ED2-BE87-E83AB6433722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A3467-6ECB-4C15-877B-A8CD039D4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5255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2505B-884D-435B-A595-6F8F4B679A0D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B778A-6114-42FE-8ECA-F64466D39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6913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F866E-2763-4639-AF59-226BE0C50CAB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A7ACB-C425-484D-B96E-54E2DFAD4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1819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7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D36FC-2393-473A-9DAB-F2BFF2DB0C99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F2605-C6A2-40FF-9012-260BF5E48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3556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BD36-664D-4945-AE04-9FB6B8F98DDF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54A5C-B928-4321-89CB-C09DA4BB3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4936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ABE99-9929-47CE-BB5F-38E1F4039D03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E98A6-1BDB-462D-BF9D-B51D6A1E0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45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94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49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921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97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E0909-9BAE-4D44-9721-4E745FBF2984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FCACD-C0DC-4B21-A9E6-6024541D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22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36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3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B8904-75CC-4C99-A6D5-3C10D215DE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B7EC91-ABC4-44C7-879D-1552505B72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2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3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B8904-75CC-4C99-A6D5-3C10D215DE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B7EC91-ABC4-44C7-879D-1552505B72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6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332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B9E4477-47BC-4519-BF3A-B87167CE46D0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332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332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776CEF8-1188-4C34-B80E-E94E801DE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76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11710"/>
            <a:ext cx="9144000" cy="89255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Общественный контроль при проведении государственной итоговой аттестации</a:t>
            </a:r>
            <a:endParaRPr lang="ru-RU" sz="26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3363841"/>
            <a:ext cx="4392488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Заместитель руководителя Рособрнадзора</a:t>
            </a:r>
          </a:p>
          <a:p>
            <a:pPr algn="ctr"/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Анзор Ахмедович Музаев</a:t>
            </a:r>
            <a:endParaRPr lang="ru-RU" sz="16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82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4"/>
          <p:cNvSpPr txBox="1">
            <a:spLocks/>
          </p:cNvSpPr>
          <p:nvPr/>
        </p:nvSpPr>
        <p:spPr bwMode="auto">
          <a:xfrm>
            <a:off x="758825" y="331791"/>
            <a:ext cx="71262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30631" y="1995612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835156" y="2103564"/>
            <a:ext cx="684213" cy="5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187456" y="1995491"/>
            <a:ext cx="288925" cy="46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105025" y="1852737"/>
            <a:ext cx="306388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730631" y="1995612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835156" y="2103564"/>
            <a:ext cx="684213" cy="5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105025" y="1852737"/>
            <a:ext cx="306388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187450" y="1164058"/>
            <a:ext cx="5831696" cy="155170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5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"Более объективным становится механизм Единого государственного </a:t>
            </a:r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экзамена. Конечно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, дискуссии в обществе еще продолжаются по этому вопросу, не будем окончательно здесь точку ставить, но позитивное движение есть</a:t>
            </a:r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".</a:t>
            </a:r>
          </a:p>
          <a:p>
            <a:pPr algn="ctr"/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В.В. Путин, г. Москва, май 2015 г.</a:t>
            </a:r>
            <a:endParaRPr lang="ru-RU" sz="1500" b="1" dirty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00643"/>
            <a:ext cx="1800200" cy="129014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187624" y="3003800"/>
            <a:ext cx="5814814" cy="1440161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"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Хочу, чтобы все понимали: мы не будем отказываться от единого </a:t>
            </a:r>
            <a:r>
              <a:rPr lang="ru-RU" sz="1500" b="1" dirty="0" err="1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госэкзамена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, потому что весь мир использует именно такие тесты</a:t>
            </a:r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".</a:t>
            </a:r>
          </a:p>
          <a:p>
            <a:pPr algn="ctr"/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Д.А. Медведев, г. Москва, июнь 2015 г.</a:t>
            </a:r>
            <a:endParaRPr lang="ru-RU" sz="1500" b="1" dirty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1"/>
          <a:stretch/>
        </p:blipFill>
        <p:spPr>
          <a:xfrm>
            <a:off x="7092280" y="3147816"/>
            <a:ext cx="1584176" cy="169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3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17903984"/>
              </p:ext>
            </p:extLst>
          </p:nvPr>
        </p:nvGraphicFramePr>
        <p:xfrm>
          <a:off x="251520" y="555526"/>
          <a:ext cx="864096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14711" y="237877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Привлечение </a:t>
            </a:r>
            <a:r>
              <a:rPr lang="ru-RU" sz="2400" b="1" dirty="0">
                <a:solidFill>
                  <a:srgbClr val="2E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общественного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284766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14711" y="12561"/>
            <a:ext cx="7729290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Обучение с </a:t>
            </a:r>
            <a:r>
              <a:rPr lang="ru-RU" sz="2400" b="1" dirty="0">
                <a:solidFill>
                  <a:srgbClr val="2E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применением дистанционных образовательных </a:t>
            </a:r>
            <a:r>
              <a:rPr lang="ru-RU" sz="24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технологий в 2015 году </a:t>
            </a:r>
            <a:endParaRPr lang="ru-RU" sz="2400" b="1" dirty="0">
              <a:solidFill>
                <a:srgbClr val="2E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020771"/>
              </p:ext>
            </p:extLst>
          </p:nvPr>
        </p:nvGraphicFramePr>
        <p:xfrm>
          <a:off x="1547664" y="1203598"/>
          <a:ext cx="3384376" cy="1306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Зарегистрировано на обучение </a:t>
                      </a:r>
                    </a:p>
                    <a:p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из них</a:t>
                      </a:r>
                      <a:r>
                        <a:rPr lang="ru-RU" sz="1600" baseline="0" dirty="0" smtClean="0">
                          <a:latin typeface="Cambria" panose="02040503050406030204" pitchFamily="18" charset="0"/>
                        </a:rPr>
                        <a:t>:</a:t>
                      </a:r>
                      <a:endParaRPr lang="ru-RU" sz="1600" dirty="0"/>
                    </a:p>
                  </a:txBody>
                  <a:tcPr/>
                </a:tc>
              </a:tr>
              <a:tr h="356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Общественных наблюдателей</a:t>
                      </a:r>
                      <a:r>
                        <a:rPr lang="ru-RU" sz="1600" baseline="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endParaRPr lang="ru-RU" sz="1600" dirty="0" smtClean="0">
                        <a:solidFill>
                          <a:srgbClr val="2E3192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Онлайн наблюдателей 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604544"/>
              </p:ext>
            </p:extLst>
          </p:nvPr>
        </p:nvGraphicFramePr>
        <p:xfrm>
          <a:off x="1547664" y="2833177"/>
          <a:ext cx="3384376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Успешно завершили обучение </a:t>
                      </a:r>
                    </a:p>
                    <a:p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из них:</a:t>
                      </a:r>
                      <a:endParaRPr lang="ru-RU" sz="16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Общественных наблюдателей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Онлайн наблюдателей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03750"/>
              </p:ext>
            </p:extLst>
          </p:nvPr>
        </p:nvGraphicFramePr>
        <p:xfrm>
          <a:off x="4956720" y="1203598"/>
          <a:ext cx="3359696" cy="1307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9696"/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</a:rPr>
                        <a:t>17 173 чел. </a:t>
                      </a: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13 274</a:t>
                      </a:r>
                      <a:endParaRPr lang="ru-RU" b="1" dirty="0">
                        <a:solidFill>
                          <a:srgbClr val="2E3192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30123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3 899</a:t>
                      </a:r>
                      <a:endParaRPr lang="ru-RU" b="1" dirty="0">
                        <a:solidFill>
                          <a:srgbClr val="2E3192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667972"/>
              </p:ext>
            </p:extLst>
          </p:nvPr>
        </p:nvGraphicFramePr>
        <p:xfrm>
          <a:off x="4956720" y="2848342"/>
          <a:ext cx="3359696" cy="1307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9696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mbria" panose="02040503050406030204" pitchFamily="18" charset="0"/>
                        </a:rPr>
                        <a:t>8 557 чел.</a:t>
                      </a: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6 761</a:t>
                      </a:r>
                      <a:endParaRPr lang="ru-RU" b="1" dirty="0">
                        <a:solidFill>
                          <a:srgbClr val="2E3192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30123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1 796</a:t>
                      </a:r>
                      <a:endParaRPr lang="ru-RU" b="1" dirty="0">
                        <a:solidFill>
                          <a:srgbClr val="2E3192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7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14711" y="237877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Обучающие семинары в 2015 году</a:t>
            </a:r>
            <a:endParaRPr lang="ru-RU" sz="2400" b="1" dirty="0">
              <a:solidFill>
                <a:srgbClr val="2E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959401"/>
              </p:ext>
            </p:extLst>
          </p:nvPr>
        </p:nvGraphicFramePr>
        <p:xfrm>
          <a:off x="323529" y="987574"/>
          <a:ext cx="8652022" cy="2304256"/>
        </p:xfrm>
        <a:graphic>
          <a:graphicData uri="http://schemas.openxmlformats.org/drawingml/2006/table">
            <a:tbl>
              <a:tblPr firstRow="1" bandRow="1"/>
              <a:tblGrid>
                <a:gridCol w="2808311"/>
                <a:gridCol w="2592288"/>
                <a:gridCol w="3251423"/>
              </a:tblGrid>
              <a:tr h="8244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i="0" dirty="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cs typeface="Times New Roman" pitchFamily="18" charset="0"/>
                        </a:rPr>
                        <a:t>Группы</a:t>
                      </a:r>
                      <a:r>
                        <a:rPr lang="ru-RU" sz="1600" i="0" baseline="0" dirty="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cs typeface="Times New Roman" pitchFamily="18" charset="0"/>
                        </a:rPr>
                        <a:t> экспертов</a:t>
                      </a:r>
                      <a:endParaRPr lang="ru-RU" sz="1600" i="0" dirty="0">
                        <a:solidFill>
                          <a:srgbClr val="000099"/>
                        </a:solidFill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45" marR="91445" marT="45711" marB="4571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cs typeface="Times New Roman" pitchFamily="18" charset="0"/>
                        </a:rPr>
                        <a:t>Количество обученных</a:t>
                      </a:r>
                    </a:p>
                    <a:p>
                      <a:pPr algn="ctr"/>
                      <a:r>
                        <a:rPr lang="ru-RU" sz="1600" i="0" dirty="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cs typeface="Times New Roman" pitchFamily="18" charset="0"/>
                        </a:rPr>
                        <a:t>экспертов</a:t>
                      </a:r>
                    </a:p>
                  </a:txBody>
                  <a:tcPr marL="91445" marR="91445" marT="45711" marB="4571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i="0" dirty="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cs typeface="Times New Roman" pitchFamily="18" charset="0"/>
                        </a:rPr>
                        <a:t>Кол-во экспертов, участвовавших в</a:t>
                      </a:r>
                      <a:r>
                        <a:rPr lang="ru-RU" sz="1600" i="0" baseline="0" dirty="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i="0" dirty="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cs typeface="Times New Roman" pitchFamily="18" charset="0"/>
                        </a:rPr>
                        <a:t>мониторинге</a:t>
                      </a:r>
                      <a:endParaRPr lang="ru-RU" sz="1600" i="0" dirty="0">
                        <a:solidFill>
                          <a:srgbClr val="000099"/>
                        </a:solidFill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45" marR="91445" marT="45711" marB="4571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1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1600" b="1" i="0" kern="1200" dirty="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+mn-ea"/>
                          <a:cs typeface="Times New Roman" pitchFamily="18" charset="0"/>
                        </a:rPr>
                        <a:t>Эксперты (Член ГЭК)</a:t>
                      </a:r>
                      <a:endParaRPr lang="ru-RU" sz="1600" b="1" i="0" kern="1200" dirty="0">
                        <a:solidFill>
                          <a:srgbClr val="000099"/>
                        </a:solidFill>
                        <a:latin typeface="Cambria" panose="0204050305040603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711" marB="4571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600" b="1" i="0" kern="1200" dirty="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+mn-ea"/>
                          <a:cs typeface="Times New Roman" pitchFamily="18" charset="0"/>
                        </a:rPr>
                        <a:t>205</a:t>
                      </a:r>
                      <a:endParaRPr lang="ru-RU" sz="1600" b="1" i="0" kern="1200" dirty="0">
                        <a:solidFill>
                          <a:srgbClr val="000099"/>
                        </a:solidFill>
                        <a:latin typeface="Cambria" panose="0204050305040603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711" marB="4571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600" b="1" i="0" kern="1200" dirty="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+mn-ea"/>
                          <a:cs typeface="Times New Roman" pitchFamily="18" charset="0"/>
                        </a:rPr>
                        <a:t>166</a:t>
                      </a:r>
                      <a:endParaRPr lang="ru-RU" sz="1600" b="1" i="0" kern="1200" dirty="0">
                        <a:solidFill>
                          <a:srgbClr val="000099"/>
                        </a:solidFill>
                        <a:latin typeface="Cambria" panose="0204050305040603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711" marB="4571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649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1600" b="1" i="0" kern="1200" dirty="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+mn-ea"/>
                          <a:cs typeface="Times New Roman" pitchFamily="18" charset="0"/>
                        </a:rPr>
                        <a:t>Эксперты (общественные наблюдатели)</a:t>
                      </a:r>
                      <a:endParaRPr lang="ru-RU" sz="1600" b="1" i="0" kern="1200" dirty="0">
                        <a:solidFill>
                          <a:srgbClr val="000099"/>
                        </a:solidFill>
                        <a:latin typeface="Cambria" panose="0204050305040603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711" marB="4571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600" b="1" i="0" kern="1200" dirty="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+mn-ea"/>
                          <a:cs typeface="Times New Roman" pitchFamily="18" charset="0"/>
                        </a:rPr>
                        <a:t>1857</a:t>
                      </a:r>
                      <a:endParaRPr lang="ru-RU" sz="1600" b="1" i="0" kern="1200" dirty="0">
                        <a:solidFill>
                          <a:srgbClr val="000099"/>
                        </a:solidFill>
                        <a:latin typeface="Cambria" panose="0204050305040603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711" marB="4571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600" b="1" i="0" kern="1200" dirty="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+mn-ea"/>
                          <a:cs typeface="Times New Roman" pitchFamily="18" charset="0"/>
                        </a:rPr>
                        <a:t>1386</a:t>
                      </a:r>
                      <a:endParaRPr lang="ru-RU" sz="1600" b="1" i="0" kern="1200" dirty="0">
                        <a:solidFill>
                          <a:srgbClr val="000099"/>
                        </a:solidFill>
                        <a:latin typeface="Cambria" panose="0204050305040603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711" marB="4571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285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ru-RU" sz="1600" b="1" i="0" kern="1200" dirty="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+mn-ea"/>
                          <a:cs typeface="Times New Roman" pitchFamily="18" charset="0"/>
                        </a:rPr>
                        <a:t>Итого:</a:t>
                      </a:r>
                      <a:endParaRPr lang="ru-RU" sz="1600" b="1" i="0" kern="1200" dirty="0">
                        <a:solidFill>
                          <a:srgbClr val="000099"/>
                        </a:solidFill>
                        <a:latin typeface="Cambria" panose="0204050305040603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711" marB="45711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600" b="1" i="0" kern="1200" dirty="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+mn-ea"/>
                          <a:cs typeface="Times New Roman" pitchFamily="18" charset="0"/>
                        </a:rPr>
                        <a:t>2062</a:t>
                      </a:r>
                      <a:endParaRPr lang="ru-RU" sz="1600" b="1" i="0" kern="1200" dirty="0">
                        <a:solidFill>
                          <a:srgbClr val="000099"/>
                        </a:solidFill>
                        <a:latin typeface="Cambria" panose="0204050305040603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711" marB="4571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600" b="1" i="0" kern="1200" dirty="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+mn-ea"/>
                          <a:cs typeface="Times New Roman" pitchFamily="18" charset="0"/>
                        </a:rPr>
                        <a:t>1552</a:t>
                      </a:r>
                      <a:endParaRPr lang="ru-RU" sz="1600" b="1" i="0" kern="1200" dirty="0">
                        <a:solidFill>
                          <a:srgbClr val="000099"/>
                        </a:solidFill>
                        <a:latin typeface="Cambria" panose="020405030504060302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711" marB="4571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19" y="3579862"/>
            <a:ext cx="8673405" cy="576064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i="1" dirty="0">
                <a:solidFill>
                  <a:srgbClr val="C000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Мониторинг проводился на всех этапах проведения ГИА </a:t>
            </a:r>
            <a:endParaRPr lang="ru-RU" sz="1600" i="1" dirty="0" smtClean="0">
              <a:solidFill>
                <a:srgbClr val="C00000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600" i="1" dirty="0" smtClean="0">
                <a:solidFill>
                  <a:srgbClr val="C000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во </a:t>
            </a:r>
            <a:r>
              <a:rPr lang="ru-RU" sz="1600" i="1" dirty="0">
                <a:solidFill>
                  <a:srgbClr val="C000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всех субъектах </a:t>
            </a:r>
            <a:r>
              <a:rPr lang="ru-RU" sz="1600" i="1" dirty="0" smtClean="0">
                <a:solidFill>
                  <a:srgbClr val="C000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Российской Федерации.</a:t>
            </a:r>
            <a:endParaRPr lang="ru-RU" sz="1600" i="1" dirty="0">
              <a:solidFill>
                <a:srgbClr val="C00000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19" y="4227933"/>
            <a:ext cx="8673405" cy="504057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10 399 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выходов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на объекты 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мониторинга.</a:t>
            </a:r>
            <a:endParaRPr lang="ru-RU" sz="1600" b="1" dirty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8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1438433"/>
            <a:ext cx="3670546" cy="4601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Группа мониторинга КИМ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267494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КИМ в сети Интернет в 2015 году</a:t>
            </a:r>
            <a:endParaRPr lang="ru-RU" sz="2400" b="1" dirty="0">
              <a:solidFill>
                <a:srgbClr val="2E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438433"/>
            <a:ext cx="3526530" cy="4601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Группа 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идентификации КИМ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211711"/>
            <a:ext cx="3670546" cy="201622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отслеживалось </a:t>
            </a:r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7 193 </a:t>
            </a:r>
            <a:r>
              <a:rPr lang="ru-RU" sz="1600" b="1" dirty="0">
                <a:solidFill>
                  <a:srgbClr val="C000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ресурса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, </a:t>
            </a:r>
            <a:endParaRPr lang="ru-RU" sz="1600" b="1" dirty="0" smtClean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заблокировано </a:t>
            </a:r>
            <a:r>
              <a:rPr lang="ru-RU" sz="1600" b="1" dirty="0">
                <a:solidFill>
                  <a:srgbClr val="C000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1785 </a:t>
            </a:r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ресурсов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algn="ctr"/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выявлено </a:t>
            </a:r>
            <a:r>
              <a:rPr lang="ru-RU" sz="1600" b="1" dirty="0">
                <a:solidFill>
                  <a:srgbClr val="C000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70 подозрений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на размещение КИМ в сети Интернет.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2211314"/>
            <a:ext cx="3526530" cy="201622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было 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идентифицировано: </a:t>
            </a:r>
          </a:p>
          <a:p>
            <a:pPr algn="ctr"/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до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начала экзамена – </a:t>
            </a:r>
            <a:r>
              <a:rPr lang="ru-RU" sz="1600" b="1" dirty="0">
                <a:solidFill>
                  <a:srgbClr val="C000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0 КИМ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, </a:t>
            </a:r>
            <a:endParaRPr lang="ru-RU" sz="1600" b="1" dirty="0" smtClean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после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начала экзамена – </a:t>
            </a:r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28 КИМ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.</a:t>
            </a:r>
            <a:endParaRPr lang="ru-RU" sz="1600" b="1" dirty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221299" y="2715766"/>
            <a:ext cx="504056" cy="1080120"/>
          </a:xfrm>
          <a:prstGeom prst="rightArrow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13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5607" y="1275407"/>
            <a:ext cx="260789" cy="62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3528" y="3968680"/>
            <a:ext cx="8641085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4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0612" y="123478"/>
            <a:ext cx="7474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Нарушения порядка проведения ЕГЭ в 2015 году </a:t>
            </a:r>
            <a:r>
              <a:rPr lang="ru-RU" sz="2000" b="1" u="sng" dirty="0">
                <a:solidFill>
                  <a:srgbClr val="2E3192"/>
                </a:solidFill>
                <a:latin typeface="Cambria" panose="02040503050406030204" pitchFamily="18" charset="0"/>
              </a:rPr>
              <a:t>участниками ЕГЭ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960386"/>
              </p:ext>
            </p:extLst>
          </p:nvPr>
        </p:nvGraphicFramePr>
        <p:xfrm>
          <a:off x="127323" y="1275407"/>
          <a:ext cx="8712968" cy="3954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463080" y="892752"/>
            <a:ext cx="7357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latin typeface="Cambria" panose="02040503050406030204" pitchFamily="18" charset="0"/>
              </a:rPr>
              <a:t>Н</a:t>
            </a:r>
            <a:r>
              <a:rPr lang="ru-RU" sz="14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едостаточная информационно-разъяснительная работа  </a:t>
            </a:r>
            <a:r>
              <a:rPr lang="ru-RU" sz="1400" b="1" i="1" dirty="0">
                <a:solidFill>
                  <a:srgbClr val="C00000"/>
                </a:solidFill>
                <a:latin typeface="Cambria" panose="02040503050406030204" pitchFamily="18" charset="0"/>
              </a:rPr>
              <a:t>по вопросам порядка проведения ЕГЭ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15" t="30283" r="44099" b="4525"/>
          <a:stretch/>
        </p:blipFill>
        <p:spPr>
          <a:xfrm rot="10800000">
            <a:off x="7809835" y="2067694"/>
            <a:ext cx="1152818" cy="11881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33" t="32721" r="22557" b="25239"/>
          <a:stretch/>
        </p:blipFill>
        <p:spPr>
          <a:xfrm>
            <a:off x="7428133" y="3714576"/>
            <a:ext cx="1650781" cy="131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7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 txBox="1">
            <a:spLocks/>
          </p:cNvSpPr>
          <p:nvPr/>
        </p:nvSpPr>
        <p:spPr>
          <a:xfrm>
            <a:off x="323528" y="3968680"/>
            <a:ext cx="8641085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4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51298" y="123478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Нарушения порядка проведения ЕГЭ в 2015 году </a:t>
            </a:r>
            <a:endParaRPr lang="ru-RU" sz="2000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r>
              <a:rPr lang="ru-RU" sz="2000" b="1" u="sng" dirty="0" smtClean="0">
                <a:solidFill>
                  <a:srgbClr val="2E3192"/>
                </a:solidFill>
                <a:latin typeface="Cambria" panose="02040503050406030204" pitchFamily="18" charset="0"/>
              </a:rPr>
              <a:t>кадрами </a:t>
            </a:r>
            <a:r>
              <a:rPr lang="ru-RU" sz="2000" b="1" u="sng" dirty="0">
                <a:solidFill>
                  <a:srgbClr val="2E3192"/>
                </a:solidFill>
                <a:latin typeface="Cambria" panose="02040503050406030204" pitchFamily="18" charset="0"/>
              </a:rPr>
              <a:t>ППЭ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8878322"/>
              </p:ext>
            </p:extLst>
          </p:nvPr>
        </p:nvGraphicFramePr>
        <p:xfrm>
          <a:off x="323528" y="1275606"/>
          <a:ext cx="8675964" cy="3764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512168" y="843558"/>
            <a:ext cx="7355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Недостаточная работа </a:t>
            </a:r>
            <a:r>
              <a:rPr lang="ru-RU" sz="1400" b="1" i="1" dirty="0">
                <a:solidFill>
                  <a:srgbClr val="C00000"/>
                </a:solidFill>
                <a:latin typeface="Cambria" panose="02040503050406030204" pitchFamily="18" charset="0"/>
              </a:rPr>
              <a:t>по подготовке работников, привлекаемых к проведению </a:t>
            </a:r>
            <a:r>
              <a:rPr lang="ru-RU" sz="14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ЕГЭ, и низкая мотивация  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6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1464" y="2499745"/>
            <a:ext cx="6051464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БЛАГОДАРИМ ЗА ВНИМАНИЕ!</a:t>
            </a:r>
            <a:endParaRPr lang="ru-RU" sz="32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3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ОО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РОО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7987</TotalTime>
  <Words>628</Words>
  <Application>Microsoft Office PowerPoint</Application>
  <PresentationFormat>Экран (16:9)</PresentationFormat>
  <Paragraphs>118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Тема Office</vt:lpstr>
      <vt:lpstr>9_Тема Office</vt:lpstr>
      <vt:lpstr>РОООН</vt:lpstr>
      <vt:lpstr>1_РОООН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danilov@halfbudget.com</dc:creator>
  <cp:lastModifiedBy>Асланова Улькяр Теймуровна</cp:lastModifiedBy>
  <cp:revision>230</cp:revision>
  <cp:lastPrinted>2015-11-10T13:22:22Z</cp:lastPrinted>
  <dcterms:created xsi:type="dcterms:W3CDTF">2013-10-28T02:04:26Z</dcterms:created>
  <dcterms:modified xsi:type="dcterms:W3CDTF">2015-11-10T16:00:01Z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