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6" autoAdjust="0"/>
    <p:restoredTop sz="94660"/>
  </p:normalViewPr>
  <p:slideViewPr>
    <p:cSldViewPr snapToGrid="0">
      <p:cViewPr varScale="1">
        <p:scale>
          <a:sx n="50" d="100"/>
          <a:sy n="50" d="100"/>
        </p:scale>
        <p:origin x="34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947101966517736E-2"/>
          <c:y val="2.274028922793285E-2"/>
          <c:w val="0.93980174288694962"/>
          <c:h val="0.86710308579013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Выросла</c:v>
                </c:pt>
                <c:pt idx="1">
                  <c:v>Нет изменений</c:v>
                </c:pt>
                <c:pt idx="2">
                  <c:v>Снизилась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</c:v>
                </c:pt>
                <c:pt idx="1">
                  <c:v>42.7</c:v>
                </c:pt>
                <c:pt idx="2">
                  <c:v>5.3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Выросла</c:v>
                </c:pt>
                <c:pt idx="1">
                  <c:v>Нет изменений</c:v>
                </c:pt>
                <c:pt idx="2">
                  <c:v>Снизилась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Выросла</c:v>
                </c:pt>
                <c:pt idx="1">
                  <c:v>Нет изменений</c:v>
                </c:pt>
                <c:pt idx="2">
                  <c:v>Снизилась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7862352"/>
        <c:axId val="417874112"/>
      </c:barChart>
      <c:catAx>
        <c:axId val="41786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7874112"/>
        <c:crosses val="autoZero"/>
        <c:auto val="1"/>
        <c:lblAlgn val="ctr"/>
        <c:lblOffset val="100"/>
        <c:noMultiLvlLbl val="0"/>
      </c:catAx>
      <c:valAx>
        <c:axId val="41787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7862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947101966517736E-2"/>
          <c:y val="2.274028922793285E-2"/>
          <c:w val="0.93980174288694962"/>
          <c:h val="0.696403419661326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Родители активно участвуют в жини класса и в жизни школы в целом</c:v>
                </c:pt>
                <c:pt idx="1">
                  <c:v>Родители активно участвуют в жизни класса</c:v>
                </c:pt>
                <c:pt idx="2">
                  <c:v>Родители не принимают участия ни в жизни школы, ни в жизни класса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59.8</c:v>
                </c:pt>
                <c:pt idx="1">
                  <c:v>37.200000000000003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Родители активно участвуют в жини класса и в жизни школы в целом</c:v>
                </c:pt>
                <c:pt idx="1">
                  <c:v>Родители активно участвуют в жизни класса</c:v>
                </c:pt>
                <c:pt idx="2">
                  <c:v>Родители не принимают участия ни в жизни школы, ни в жизни класса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Родители активно участвуют в жини класса и в жизни школы в целом</c:v>
                </c:pt>
                <c:pt idx="1">
                  <c:v>Родители активно участвуют в жизни класса</c:v>
                </c:pt>
                <c:pt idx="2">
                  <c:v>Родители не принимают участия ни в жизни школы, ни в жизни класса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3319880"/>
        <c:axId val="353321840"/>
      </c:barChart>
      <c:catAx>
        <c:axId val="353319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321840"/>
        <c:crosses val="autoZero"/>
        <c:auto val="1"/>
        <c:lblAlgn val="ctr"/>
        <c:lblOffset val="100"/>
        <c:noMultiLvlLbl val="0"/>
      </c:catAx>
      <c:valAx>
        <c:axId val="353321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3319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923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3348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900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1842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037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854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4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91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62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92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36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86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384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02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221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0E023-431A-4435-B45D-201BD649C8EC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C842CF-24DA-4F20-B91D-2CE6F18D1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98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/>
              <a:t> КАКИЕ ИЗМЕНЕНИЯ ПРОИЗОШЛИ В ВОВЛЕЧЕННОСТИ РОДИТЕЛЕЙ В ЖИЗНЬ ШКОЛЫ В ВАШЕЙ ОБРАЗОВАТЕЛЬНОЙ </a:t>
            </a:r>
            <a:r>
              <a:rPr lang="ru-RU" sz="2200" dirty="0" smtClean="0"/>
              <a:t>ОРГАНИЗАЦИИ </a:t>
            </a:r>
            <a:r>
              <a:rPr lang="ru-RU" sz="2200" dirty="0"/>
              <a:t>ЗА ПОСЛЕДНИЕ ДВА ГОДА</a:t>
            </a:r>
            <a:r>
              <a:rPr lang="ru-RU" sz="2200" dirty="0" smtClean="0"/>
              <a:t>?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000" dirty="0" smtClean="0"/>
              <a:t>(</a:t>
            </a:r>
            <a:r>
              <a:rPr lang="ru-RU" sz="2000" dirty="0" smtClean="0"/>
              <a:t>Мониторинг экономики образования-2014, опрос директоров школ)</a:t>
            </a:r>
            <a:endParaRPr lang="ru-RU" sz="20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68626"/>
              </p:ext>
            </p:extLst>
          </p:nvPr>
        </p:nvGraphicFramePr>
        <p:xfrm>
          <a:off x="677863" y="2160588"/>
          <a:ext cx="8596312" cy="408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15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dirty="0"/>
              <a:t>КАК ВЫ ОЦЕНИВАЕТЕ СТЕПЕНЬ УЧАСТИЯ РОДИТЕЛЕЙ ВАШИХ УЧЕНИКОВ В ЖИЗНИ ШКОЛЫ</a:t>
            </a:r>
            <a:r>
              <a:rPr lang="ru-RU" sz="2400" dirty="0" smtClean="0"/>
              <a:t>?</a:t>
            </a:r>
            <a:br>
              <a:rPr lang="ru-RU" sz="2400" dirty="0" smtClean="0"/>
            </a:br>
            <a:r>
              <a:rPr lang="en-US" sz="2200" dirty="0"/>
              <a:t>(</a:t>
            </a:r>
            <a:r>
              <a:rPr lang="ru-RU" sz="2200" dirty="0"/>
              <a:t>Мониторинг экономики образования-2014, опрос директоров школ)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903067"/>
              </p:ext>
            </p:extLst>
          </p:nvPr>
        </p:nvGraphicFramePr>
        <p:xfrm>
          <a:off x="677863" y="1930400"/>
          <a:ext cx="8596312" cy="437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327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466</TotalTime>
  <Words>31</Words>
  <Application>Microsoft Office PowerPoint</Application>
  <PresentationFormat>Широкоэкранный</PresentationFormat>
  <Paragraphs>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Грань</vt:lpstr>
      <vt:lpstr> КАКИЕ ИЗМЕНЕНИЯ ПРОИЗОШЛИ В ВОВЛЕЧЕННОСТИ РОДИТЕЛЕЙ В ЖИЗНЬ ШКОЛЫ В ВАШЕЙ ОБРАЗОВАТЕЛЬНОЙ ОРГАНИЗАЦИИ ЗА ПОСЛЕДНИЕ ДВА ГОДА? (Мониторинг экономики образования-2014, опрос директоров школ)</vt:lpstr>
      <vt:lpstr>КАК ВЫ ОЦЕНИВАЕТЕ СТЕПЕНЬ УЧАСТИЯ РОДИТЕЛЕЙ ВАШИХ УЧЕНИКОВ В ЖИЗНИ ШКОЛЫ? (Мониторинг экономики образования-2014, опрос директоров школ)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косарецкий</dc:creator>
  <cp:lastModifiedBy>сергей косарецкий</cp:lastModifiedBy>
  <cp:revision>3</cp:revision>
  <dcterms:created xsi:type="dcterms:W3CDTF">2015-06-04T19:16:55Z</dcterms:created>
  <dcterms:modified xsi:type="dcterms:W3CDTF">2015-06-05T03:03:33Z</dcterms:modified>
</cp:coreProperties>
</file>