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73" r:id="rId3"/>
    <p:sldId id="274" r:id="rId4"/>
    <p:sldId id="259" r:id="rId5"/>
    <p:sldId id="361" r:id="rId6"/>
    <p:sldId id="270" r:id="rId7"/>
    <p:sldId id="271" r:id="rId8"/>
    <p:sldId id="267" r:id="rId9"/>
    <p:sldId id="272" r:id="rId10"/>
    <p:sldId id="269" r:id="rId11"/>
    <p:sldId id="295" r:id="rId12"/>
    <p:sldId id="297" r:id="rId13"/>
    <p:sldId id="356" r:id="rId14"/>
    <p:sldId id="296" r:id="rId15"/>
    <p:sldId id="357" r:id="rId16"/>
    <p:sldId id="348" r:id="rId17"/>
    <p:sldId id="349" r:id="rId18"/>
    <p:sldId id="351" r:id="rId19"/>
    <p:sldId id="352" r:id="rId20"/>
    <p:sldId id="300" r:id="rId21"/>
    <p:sldId id="304" r:id="rId22"/>
    <p:sldId id="301" r:id="rId23"/>
    <p:sldId id="302" r:id="rId24"/>
    <p:sldId id="305" r:id="rId25"/>
    <p:sldId id="309" r:id="rId26"/>
    <p:sldId id="315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30" r:id="rId35"/>
    <p:sldId id="331" r:id="rId36"/>
    <p:sldId id="358" r:id="rId37"/>
    <p:sldId id="332" r:id="rId38"/>
    <p:sldId id="333" r:id="rId39"/>
    <p:sldId id="334" r:id="rId40"/>
    <p:sldId id="335" r:id="rId41"/>
    <p:sldId id="360" r:id="rId42"/>
    <p:sldId id="337" r:id="rId43"/>
    <p:sldId id="364" r:id="rId44"/>
    <p:sldId id="365" r:id="rId45"/>
    <p:sldId id="366" r:id="rId46"/>
    <p:sldId id="367" r:id="rId47"/>
    <p:sldId id="368" r:id="rId48"/>
    <p:sldId id="369" r:id="rId49"/>
    <p:sldId id="354" r:id="rId50"/>
    <p:sldId id="355" r:id="rId51"/>
    <p:sldId id="344" r:id="rId52"/>
    <p:sldId id="362" r:id="rId53"/>
    <p:sldId id="363" r:id="rId54"/>
    <p:sldId id="370" r:id="rId55"/>
    <p:sldId id="371" r:id="rId56"/>
  </p:sldIdLst>
  <p:sldSz cx="9144000" cy="6858000" type="screen4x3"/>
  <p:notesSz cx="6881813" cy="10002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65" autoAdjust="0"/>
    <p:restoredTop sz="94660"/>
  </p:normalViewPr>
  <p:slideViewPr>
    <p:cSldViewPr>
      <p:cViewPr varScale="1">
        <p:scale>
          <a:sx n="71" d="100"/>
          <a:sy n="71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4\&#1042;&#1086;&#1074;&#1083;&#1077;&#1095;&#1077;&#1085;&#1085;&#1086;&#1089;&#1090;&#1100;\&#1053;&#1072;&#1088;&#1086;&#1076;&#1085;&#1099;&#1081;%20&#1060;&#1088;&#1086;&#1085;&#1090;-&#1044;&#1091;&#1093;&#1072;&#1085;&#1080;&#1085;&#1072;\&#1040;&#1053;&#1050;&#1045;&#1058;&#1040;\&#1056;&#1077;&#1079;&#1091;&#1083;&#1100;&#1090;&#1072;&#1090;&#1099;-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4\&#1042;&#1086;&#1074;&#1083;&#1077;&#1095;&#1077;&#1085;&#1085;&#1086;&#1089;&#1090;&#1100;\&#1053;&#1072;&#1088;&#1086;&#1076;&#1085;&#1099;&#1081;%20&#1060;&#1088;&#1086;&#1085;&#1090;-&#1044;&#1091;&#1093;&#1072;&#1085;&#1080;&#1085;&#1072;\&#1040;&#1053;&#1050;&#1045;&#1058;&#1040;\&#1056;&#1077;&#1079;&#1091;&#1083;&#1100;&#1090;&#1072;&#1090;&#1099;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4\&#1042;&#1086;&#1074;&#1083;&#1077;&#1095;&#1077;&#1085;&#1085;&#1086;&#1089;&#1090;&#1100;\&#1053;&#1072;&#1088;&#1086;&#1076;&#1085;&#1099;&#1081;%20&#1060;&#1088;&#1086;&#1085;&#1090;-&#1044;&#1091;&#1093;&#1072;&#1085;&#1080;&#1085;&#1072;\&#1040;&#1053;&#1050;&#1045;&#1058;&#1040;\&#1056;&#1077;&#1079;&#1091;&#1083;&#1100;&#1090;&#1072;&#1090;&#1099;-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N:\&#1052;&#1086;&#1080;%20&#1076;&#1086;&#1082;&#1091;&#1084;&#1077;&#1085;&#1090;&#1099;\&#1042;&#1064;&#1069;\2014\&#1042;&#1086;&#1074;&#1083;&#1077;&#1095;&#1077;&#1085;&#1085;&#1086;&#1089;&#1090;&#1100;\&#1053;&#1072;&#1088;&#1086;&#1076;&#1085;&#1099;&#1081;%20&#1060;&#1088;&#1086;&#1085;&#1090;-&#1044;&#1091;&#1093;&#1072;&#1085;&#1080;&#1085;&#1072;\&#1040;&#1053;&#1050;&#1045;&#1058;&#1040;\&#1056;&#1077;&#1079;&#1091;&#1083;&#1100;&#1090;&#1072;&#1090;&#1099;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'[Результаты-2.xlsx]Изменения в школах'!$B$15</c:f>
              <c:strCache>
                <c:ptCount val="1"/>
                <c:pt idx="0">
                  <c:v>Положительно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val>
            <c:numRef>
              <c:f>'[Результаты-2.xlsx]Изменения в школах'!$B$16:$B$22</c:f>
              <c:numCache>
                <c:formatCode>0</c:formatCode>
                <c:ptCount val="7"/>
                <c:pt idx="0">
                  <c:v>32.812499999999986</c:v>
                </c:pt>
                <c:pt idx="1">
                  <c:v>48.4375</c:v>
                </c:pt>
                <c:pt idx="2">
                  <c:v>59.375000000000021</c:v>
                </c:pt>
                <c:pt idx="3">
                  <c:v>59.375000000000021</c:v>
                </c:pt>
                <c:pt idx="4">
                  <c:v>59.375</c:v>
                </c:pt>
                <c:pt idx="5">
                  <c:v>67.187499999999972</c:v>
                </c:pt>
                <c:pt idx="6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'[Результаты-2.xlsx]Изменения в школах'!$C$15</c:f>
              <c:strCache>
                <c:ptCount val="1"/>
                <c:pt idx="0">
                  <c:v>Отрицательно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11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9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/>
                      <a:t>16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/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b="1"/>
                      <a:t>5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800" b="1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>
                <c:manualLayout>
                  <c:x val="-0.70857747936827553"/>
                  <c:y val="-2.1876696735927963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val>
            <c:numRef>
              <c:f>'[Результаты-2.xlsx]Изменения в школах'!$C$16:$C$22</c:f>
              <c:numCache>
                <c:formatCode>0</c:formatCode>
                <c:ptCount val="7"/>
                <c:pt idx="0">
                  <c:v>-10.9375</c:v>
                </c:pt>
                <c:pt idx="1">
                  <c:v>-9.3750000000000071</c:v>
                </c:pt>
                <c:pt idx="2">
                  <c:v>-15.625</c:v>
                </c:pt>
                <c:pt idx="3">
                  <c:v>-6.25</c:v>
                </c:pt>
                <c:pt idx="4">
                  <c:v>-4.6874999999999964</c:v>
                </c:pt>
                <c:pt idx="5">
                  <c:v>-7.8124999999999964</c:v>
                </c:pt>
                <c:pt idx="6">
                  <c:v>0</c:v>
                </c:pt>
              </c:numCache>
            </c:numRef>
          </c:val>
        </c:ser>
        <c:gapWidth val="50"/>
        <c:overlap val="100"/>
        <c:axId val="54692864"/>
        <c:axId val="54706944"/>
      </c:barChart>
      <c:catAx>
        <c:axId val="54692864"/>
        <c:scaling>
          <c:orientation val="minMax"/>
        </c:scaling>
        <c:axPos val="l"/>
        <c:majorTickMark val="cross"/>
        <c:tickLblPos val="none"/>
        <c:crossAx val="54706944"/>
        <c:crosses val="autoZero"/>
        <c:auto val="1"/>
        <c:lblAlgn val="ctr"/>
        <c:lblOffset val="100"/>
      </c:catAx>
      <c:valAx>
        <c:axId val="54706944"/>
        <c:scaling>
          <c:orientation val="minMax"/>
          <c:max val="100"/>
          <c:min val="-20"/>
        </c:scaling>
        <c:delete val="1"/>
        <c:axPos val="b"/>
        <c:numFmt formatCode="0" sourceLinked="1"/>
        <c:tickLblPos val="none"/>
        <c:crossAx val="54692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31203525199637"/>
          <c:y val="0.8542826381864006"/>
          <c:w val="0.40612660139222639"/>
          <c:h val="0.11290235896248649"/>
        </c:manualLayout>
      </c:layout>
      <c:overlay val="1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5270967588636966"/>
          <c:y val="1.4344436548285025E-2"/>
          <c:w val="0.42842981564224319"/>
          <c:h val="0.92928887998040133"/>
        </c:manualLayout>
      </c:layout>
      <c:barChart>
        <c:barDir val="bar"/>
        <c:grouping val="stacked"/>
        <c:ser>
          <c:idx val="0"/>
          <c:order val="0"/>
          <c:tx>
            <c:strRef>
              <c:f>'[Результаты-2.xlsx]считают себя активными'!$F$79</c:f>
              <c:strCache>
                <c:ptCount val="1"/>
                <c:pt idx="0">
                  <c:v>"Активные" 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'[Результаты-2.xlsx]считают себя активными'!$E$80:$E$85</c:f>
              <c:strCache>
                <c:ptCount val="6"/>
                <c:pt idx="0">
                  <c:v>В Попечительском совете</c:v>
                </c:pt>
                <c:pt idx="1">
                  <c:v>В Наблюдательном совете</c:v>
                </c:pt>
                <c:pt idx="2">
                  <c:v>В ином органе школьного самоуправления</c:v>
                </c:pt>
                <c:pt idx="3">
                  <c:v>В родительском комитете школы</c:v>
                </c:pt>
                <c:pt idx="4">
                  <c:v>В Управляющем совете</c:v>
                </c:pt>
                <c:pt idx="5">
                  <c:v>В родительском комитете класса</c:v>
                </c:pt>
              </c:strCache>
            </c:strRef>
          </c:cat>
          <c:val>
            <c:numRef>
              <c:f>'[Результаты-2.xlsx]считают себя активными'!$F$80:$F$85</c:f>
              <c:numCache>
                <c:formatCode>General</c:formatCode>
                <c:ptCount val="6"/>
                <c:pt idx="0">
                  <c:v>18.8</c:v>
                </c:pt>
                <c:pt idx="1">
                  <c:v>20.3</c:v>
                </c:pt>
                <c:pt idx="2">
                  <c:v>28.1</c:v>
                </c:pt>
                <c:pt idx="3">
                  <c:v>56.3</c:v>
                </c:pt>
                <c:pt idx="4">
                  <c:v>68.8</c:v>
                </c:pt>
                <c:pt idx="5">
                  <c:v>81.3</c:v>
                </c:pt>
              </c:numCache>
            </c:numRef>
          </c:val>
        </c:ser>
        <c:ser>
          <c:idx val="1"/>
          <c:order val="1"/>
          <c:tx>
            <c:strRef>
              <c:f>'[Результаты-2.xlsx]считают себя активными'!$G$79</c:f>
              <c:strCache>
                <c:ptCount val="1"/>
                <c:pt idx="0">
                  <c:v>"Неактивные"</c:v>
                </c:pt>
              </c:strCache>
            </c:strRef>
          </c:tx>
          <c:dLbls>
            <c:dLbl>
              <c:idx val="0"/>
              <c:layout>
                <c:manualLayout>
                  <c:x val="1.7835096974243788E-2"/>
                  <c:y val="2.6707410943750212E-3"/>
                </c:manualLayout>
              </c:layout>
              <c:showVal val="1"/>
            </c:dLbl>
            <c:dLbl>
              <c:idx val="1"/>
              <c:layout>
                <c:manualLayout>
                  <c:x val="1.9816774415826476E-2"/>
                  <c:y val="-2.6709514055093136E-3"/>
                </c:manualLayout>
              </c:layout>
              <c:showVal val="1"/>
            </c:dLbl>
            <c:dLbl>
              <c:idx val="2"/>
              <c:layout>
                <c:manualLayout>
                  <c:x val="2.378012929899172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'[Результаты-2.xlsx]считают себя активными'!$E$80:$E$85</c:f>
              <c:strCache>
                <c:ptCount val="6"/>
                <c:pt idx="0">
                  <c:v>В Попечительском совете</c:v>
                </c:pt>
                <c:pt idx="1">
                  <c:v>В Наблюдательном совете</c:v>
                </c:pt>
                <c:pt idx="2">
                  <c:v>В ином органе школьного самоуправления</c:v>
                </c:pt>
                <c:pt idx="3">
                  <c:v>В родительском комитете школы</c:v>
                </c:pt>
                <c:pt idx="4">
                  <c:v>В Управляющем совете</c:v>
                </c:pt>
                <c:pt idx="5">
                  <c:v>В родительском комитете класса</c:v>
                </c:pt>
              </c:strCache>
            </c:strRef>
          </c:cat>
          <c:val>
            <c:numRef>
              <c:f>'[Результаты-2.xlsx]считают себя активными'!$G$80:$G$85</c:f>
              <c:numCache>
                <c:formatCode>General</c:formatCode>
                <c:ptCount val="6"/>
                <c:pt idx="0">
                  <c:v>1.6</c:v>
                </c:pt>
                <c:pt idx="1">
                  <c:v>1.6</c:v>
                </c:pt>
                <c:pt idx="2">
                  <c:v>1.6</c:v>
                </c:pt>
                <c:pt idx="3">
                  <c:v>6.3</c:v>
                </c:pt>
                <c:pt idx="4">
                  <c:v>6.3</c:v>
                </c:pt>
                <c:pt idx="5">
                  <c:v>9.4</c:v>
                </c:pt>
              </c:numCache>
            </c:numRef>
          </c:val>
        </c:ser>
        <c:overlap val="100"/>
        <c:axId val="55933952"/>
        <c:axId val="55943936"/>
      </c:barChart>
      <c:catAx>
        <c:axId val="5593395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5943936"/>
        <c:crosses val="autoZero"/>
        <c:auto val="1"/>
        <c:lblAlgn val="ctr"/>
        <c:lblOffset val="100"/>
      </c:catAx>
      <c:valAx>
        <c:axId val="55943936"/>
        <c:scaling>
          <c:orientation val="minMax"/>
        </c:scaling>
        <c:delete val="1"/>
        <c:axPos val="b"/>
        <c:numFmt formatCode="General" sourceLinked="1"/>
        <c:tickLblPos val="none"/>
        <c:crossAx val="559339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010159674904711"/>
          <c:y val="0.8564108482349917"/>
          <c:w val="0.33555410113676315"/>
          <c:h val="0.12737010132790447"/>
        </c:manualLayout>
      </c:layout>
      <c:overlay val="1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'[Результаты-2.xlsx]считают себя активными'!$FE$79</c:f>
              <c:strCache>
                <c:ptCount val="1"/>
                <c:pt idx="0">
                  <c:v>"Активные"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'[Результаты-2.xlsx]считают себя активными'!$FF$78:$FK$78</c:f>
              <c:strCache>
                <c:ptCount val="6"/>
                <c:pt idx="0">
                  <c:v>В аттестации педагогов</c:v>
                </c:pt>
                <c:pt idx="1">
                  <c:v>В экспертизе условий обучения на предмет безопасности и т.п.</c:v>
                </c:pt>
                <c:pt idx="2">
                  <c:v>В распределении стимулирующих выплат педагогам</c:v>
                </c:pt>
                <c:pt idx="3">
                  <c:v>В общественном наблюдении при проведении ЕГЭ</c:v>
                </c:pt>
                <c:pt idx="4">
                  <c:v>В  контроле качества питания школьников</c:v>
                </c:pt>
                <c:pt idx="5">
                  <c:v>В опросах на тему удовлетворенности работой педагогов, школы (заполнение бумажных анкет, опросников и голосования на сайтах, и др.)</c:v>
                </c:pt>
              </c:strCache>
            </c:strRef>
          </c:cat>
          <c:val>
            <c:numRef>
              <c:f>'[Результаты-2.xlsx]считают себя активными'!$FF$79:$FK$79</c:f>
              <c:numCache>
                <c:formatCode>0.0</c:formatCode>
                <c:ptCount val="6"/>
                <c:pt idx="0">
                  <c:v>9.3750000000000124</c:v>
                </c:pt>
                <c:pt idx="1">
                  <c:v>28.125</c:v>
                </c:pt>
                <c:pt idx="2">
                  <c:v>51.562500000000043</c:v>
                </c:pt>
                <c:pt idx="3">
                  <c:v>46.875</c:v>
                </c:pt>
                <c:pt idx="4">
                  <c:v>51.562500000000043</c:v>
                </c:pt>
                <c:pt idx="5">
                  <c:v>59.375</c:v>
                </c:pt>
              </c:numCache>
            </c:numRef>
          </c:val>
        </c:ser>
        <c:ser>
          <c:idx val="1"/>
          <c:order val="1"/>
          <c:tx>
            <c:strRef>
              <c:f>'[Результаты-2.xlsx]считают себя активными'!$FE$80</c:f>
              <c:strCache>
                <c:ptCount val="1"/>
                <c:pt idx="0">
                  <c:v>"Неактивные"</c:v>
                </c:pt>
              </c:strCache>
            </c:strRef>
          </c:tx>
          <c:dLbls>
            <c:dLbl>
              <c:idx val="0"/>
              <c:layout>
                <c:manualLayout>
                  <c:x val="1.5204249336280643E-2"/>
                  <c:y val="-5.1873321264958435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'[Результаты-2.xlsx]считают себя активными'!$FF$78:$FK$78</c:f>
              <c:strCache>
                <c:ptCount val="6"/>
                <c:pt idx="0">
                  <c:v>В аттестации педагогов</c:v>
                </c:pt>
                <c:pt idx="1">
                  <c:v>В экспертизе условий обучения на предмет безопасности и т.п.</c:v>
                </c:pt>
                <c:pt idx="2">
                  <c:v>В распределении стимулирующих выплат педагогам</c:v>
                </c:pt>
                <c:pt idx="3">
                  <c:v>В общественном наблюдении при проведении ЕГЭ</c:v>
                </c:pt>
                <c:pt idx="4">
                  <c:v>В  контроле качества питания школьников</c:v>
                </c:pt>
                <c:pt idx="5">
                  <c:v>В опросах на тему удовлетворенности работой педагогов, школы (заполнение бумажных анкет, опросников и голосования на сайтах, и др.)</c:v>
                </c:pt>
              </c:strCache>
            </c:strRef>
          </c:cat>
          <c:val>
            <c:numRef>
              <c:f>'[Результаты-2.xlsx]считают себя активными'!$FF$80:$FK$80</c:f>
              <c:numCache>
                <c:formatCode>0.0</c:formatCode>
                <c:ptCount val="6"/>
                <c:pt idx="0">
                  <c:v>1.5625</c:v>
                </c:pt>
                <c:pt idx="1">
                  <c:v>3.125</c:v>
                </c:pt>
                <c:pt idx="2">
                  <c:v>3.125</c:v>
                </c:pt>
                <c:pt idx="3">
                  <c:v>9.3750000000000124</c:v>
                </c:pt>
                <c:pt idx="4">
                  <c:v>7.8124999999999956</c:v>
                </c:pt>
                <c:pt idx="5">
                  <c:v>6.25</c:v>
                </c:pt>
              </c:numCache>
            </c:numRef>
          </c:val>
        </c:ser>
        <c:overlap val="100"/>
        <c:axId val="55981568"/>
        <c:axId val="55983104"/>
      </c:barChart>
      <c:catAx>
        <c:axId val="5598156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5983104"/>
        <c:crosses val="autoZero"/>
        <c:auto val="1"/>
        <c:lblAlgn val="ctr"/>
        <c:lblOffset val="100"/>
      </c:catAx>
      <c:valAx>
        <c:axId val="55983104"/>
        <c:scaling>
          <c:orientation val="minMax"/>
        </c:scaling>
        <c:delete val="1"/>
        <c:axPos val="b"/>
        <c:numFmt formatCode="0.0" sourceLinked="1"/>
        <c:tickLblPos val="none"/>
        <c:crossAx val="5598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55878793233459"/>
          <c:y val="0.8576577255237231"/>
          <c:w val="0.3200153206066943"/>
          <c:h val="0.12334209597626412"/>
        </c:manualLayout>
      </c:layout>
      <c:overlay val="1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'[Результаты-2.xlsx]считают себя активными'!$FG$96</c:f>
              <c:strCache>
                <c:ptCount val="1"/>
                <c:pt idx="0">
                  <c:v>"Активные"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'[Результаты-2.xlsx]считают себя активными'!$FH$95:$FJ$95</c:f>
              <c:strCache>
                <c:ptCount val="3"/>
                <c:pt idx="0">
                  <c:v>Да, это необходимое условие</c:v>
                </c:pt>
                <c:pt idx="1">
                  <c:v>Желательно, но не обязательно</c:v>
                </c:pt>
                <c:pt idx="2">
                  <c:v>Нет такой необходимости</c:v>
                </c:pt>
              </c:strCache>
            </c:strRef>
          </c:cat>
          <c:val>
            <c:numRef>
              <c:f>'[Результаты-2.xlsx]считают себя активными'!$FH$96:$FJ$96</c:f>
              <c:numCache>
                <c:formatCode>0.0</c:formatCode>
                <c:ptCount val="3"/>
                <c:pt idx="0">
                  <c:v>53.125000000000043</c:v>
                </c:pt>
                <c:pt idx="1">
                  <c:v>29.6875</c:v>
                </c:pt>
                <c:pt idx="2">
                  <c:v>4.6874999999999956</c:v>
                </c:pt>
              </c:numCache>
            </c:numRef>
          </c:val>
        </c:ser>
        <c:ser>
          <c:idx val="1"/>
          <c:order val="1"/>
          <c:tx>
            <c:strRef>
              <c:f>'[Результаты-2.xlsx]считают себя активными'!$FG$97</c:f>
              <c:strCache>
                <c:ptCount val="1"/>
                <c:pt idx="0">
                  <c:v>"Неактивные"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'[Результаты-2.xlsx]считают себя активными'!$FH$95:$FJ$95</c:f>
              <c:strCache>
                <c:ptCount val="3"/>
                <c:pt idx="0">
                  <c:v>Да, это необходимое условие</c:v>
                </c:pt>
                <c:pt idx="1">
                  <c:v>Желательно, но не обязательно</c:v>
                </c:pt>
                <c:pt idx="2">
                  <c:v>Нет такой необходимости</c:v>
                </c:pt>
              </c:strCache>
            </c:strRef>
          </c:cat>
          <c:val>
            <c:numRef>
              <c:f>'[Результаты-2.xlsx]считают себя активными'!$FH$97:$FJ$97</c:f>
              <c:numCache>
                <c:formatCode>0.0</c:formatCode>
                <c:ptCount val="3"/>
                <c:pt idx="0">
                  <c:v>7.8124999999999956</c:v>
                </c:pt>
                <c:pt idx="1">
                  <c:v>4.6874999999999956</c:v>
                </c:pt>
                <c:pt idx="2">
                  <c:v>0</c:v>
                </c:pt>
              </c:numCache>
            </c:numRef>
          </c:val>
        </c:ser>
        <c:overlap val="100"/>
        <c:axId val="56021760"/>
        <c:axId val="56023296"/>
      </c:barChart>
      <c:catAx>
        <c:axId val="56021760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6023296"/>
        <c:crosses val="autoZero"/>
        <c:auto val="1"/>
        <c:lblAlgn val="ctr"/>
        <c:lblOffset val="100"/>
      </c:catAx>
      <c:valAx>
        <c:axId val="56023296"/>
        <c:scaling>
          <c:orientation val="minMax"/>
        </c:scaling>
        <c:delete val="1"/>
        <c:axPos val="b"/>
        <c:numFmt formatCode="0.0" sourceLinked="1"/>
        <c:tickLblPos val="none"/>
        <c:crossAx val="5602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44742503358306"/>
          <c:y val="7.0796227288995692E-2"/>
          <c:w val="0.25469973033299326"/>
          <c:h val="0.16743438320210002"/>
        </c:manualLayout>
      </c:layout>
      <c:overlay val="1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B5BF3-6E38-45C1-B1E7-751672B32E20}" type="doc">
      <dgm:prSet loTypeId="urn:microsoft.com/office/officeart/2008/layout/LinedList" loCatId="list" qsTypeId="urn:microsoft.com/office/officeart/2005/8/quickstyle/simple1#11" qsCatId="simple" csTypeId="urn:microsoft.com/office/officeart/2005/8/colors/accent1_2#18" csCatId="accent1"/>
      <dgm:spPr/>
      <dgm:t>
        <a:bodyPr/>
        <a:lstStyle/>
        <a:p>
          <a:endParaRPr lang="ru-RU"/>
        </a:p>
      </dgm:t>
    </dgm:pt>
    <dgm:pt modelId="{643CF03B-DB3C-4121-A42C-B365409EAE81}">
      <dgm:prSet custT="1"/>
      <dgm:spPr/>
      <dgm:t>
        <a:bodyPr/>
        <a:lstStyle/>
        <a:p>
          <a:pPr algn="r" rtl="0"/>
          <a:r>
            <a:rPr lang="ru-RU" sz="1700" smtClean="0"/>
            <a:t>Изменения в порядке финансирования групп продленного дня</a:t>
          </a:r>
          <a:endParaRPr lang="ru-RU" sz="1700"/>
        </a:p>
      </dgm:t>
    </dgm:pt>
    <dgm:pt modelId="{D415AFB9-7A24-490A-AFA4-7922BABA339E}" type="parTrans" cxnId="{19FC7A5D-74DE-41EF-963C-5019CF1302F6}">
      <dgm:prSet/>
      <dgm:spPr/>
      <dgm:t>
        <a:bodyPr/>
        <a:lstStyle/>
        <a:p>
          <a:pPr algn="r"/>
          <a:endParaRPr lang="ru-RU" sz="1700"/>
        </a:p>
      </dgm:t>
    </dgm:pt>
    <dgm:pt modelId="{9D06224E-88EC-4FDE-877A-0C82D95998E6}" type="sibTrans" cxnId="{19FC7A5D-74DE-41EF-963C-5019CF1302F6}">
      <dgm:prSet/>
      <dgm:spPr/>
      <dgm:t>
        <a:bodyPr/>
        <a:lstStyle/>
        <a:p>
          <a:pPr algn="r"/>
          <a:endParaRPr lang="ru-RU" sz="1700"/>
        </a:p>
      </dgm:t>
    </dgm:pt>
    <dgm:pt modelId="{1DA79A79-5C28-4555-BFBD-379489364072}">
      <dgm:prSet custT="1"/>
      <dgm:spPr/>
      <dgm:t>
        <a:bodyPr/>
        <a:lstStyle/>
        <a:p>
          <a:pPr algn="r" rtl="0"/>
          <a:r>
            <a:rPr lang="ru-RU" sz="1700" smtClean="0"/>
            <a:t>Введение новой системы финансирования школ (нормативное подушевое финансирование, муниципальное задание)</a:t>
          </a:r>
          <a:endParaRPr lang="ru-RU" sz="1700"/>
        </a:p>
      </dgm:t>
    </dgm:pt>
    <dgm:pt modelId="{917BFD21-E53A-45C0-84CD-7B4B1CC119F3}" type="parTrans" cxnId="{A5B20ACA-E182-4643-90EC-AE599860F727}">
      <dgm:prSet/>
      <dgm:spPr/>
      <dgm:t>
        <a:bodyPr/>
        <a:lstStyle/>
        <a:p>
          <a:pPr algn="r"/>
          <a:endParaRPr lang="ru-RU" sz="1700"/>
        </a:p>
      </dgm:t>
    </dgm:pt>
    <dgm:pt modelId="{8AE70F40-C417-45B5-AE08-CC161903AC7B}" type="sibTrans" cxnId="{A5B20ACA-E182-4643-90EC-AE599860F727}">
      <dgm:prSet/>
      <dgm:spPr/>
      <dgm:t>
        <a:bodyPr/>
        <a:lstStyle/>
        <a:p>
          <a:pPr algn="r"/>
          <a:endParaRPr lang="ru-RU" sz="1700"/>
        </a:p>
      </dgm:t>
    </dgm:pt>
    <dgm:pt modelId="{8AE75067-A23D-46E1-A614-0A369BF75447}">
      <dgm:prSet custT="1"/>
      <dgm:spPr/>
      <dgm:t>
        <a:bodyPr/>
        <a:lstStyle/>
        <a:p>
          <a:pPr algn="r" rtl="0"/>
          <a:r>
            <a:rPr lang="ru-RU" sz="1700" smtClean="0"/>
            <a:t>Создание единых учебников по предметам</a:t>
          </a:r>
          <a:endParaRPr lang="ru-RU" sz="1700"/>
        </a:p>
      </dgm:t>
    </dgm:pt>
    <dgm:pt modelId="{D20AAD82-92CF-445C-ACB0-8B2FD0026779}" type="parTrans" cxnId="{88A7076F-75A5-407F-BEBC-D4CC67B67C71}">
      <dgm:prSet/>
      <dgm:spPr/>
      <dgm:t>
        <a:bodyPr/>
        <a:lstStyle/>
        <a:p>
          <a:pPr algn="r"/>
          <a:endParaRPr lang="ru-RU" sz="1700"/>
        </a:p>
      </dgm:t>
    </dgm:pt>
    <dgm:pt modelId="{12C4EE87-C535-424C-8F4C-2A6AD3006144}" type="sibTrans" cxnId="{88A7076F-75A5-407F-BEBC-D4CC67B67C71}">
      <dgm:prSet/>
      <dgm:spPr/>
      <dgm:t>
        <a:bodyPr/>
        <a:lstStyle/>
        <a:p>
          <a:pPr algn="r"/>
          <a:endParaRPr lang="ru-RU" sz="1700"/>
        </a:p>
      </dgm:t>
    </dgm:pt>
    <dgm:pt modelId="{7CF1BBEF-1234-4D2C-81F9-E15B587D7117}">
      <dgm:prSet custT="1"/>
      <dgm:spPr/>
      <dgm:t>
        <a:bodyPr/>
        <a:lstStyle/>
        <a:p>
          <a:pPr algn="r" rtl="0"/>
          <a:r>
            <a:rPr lang="ru-RU" sz="1700" dirty="0" smtClean="0"/>
            <a:t>Введение новых федеральных образовательных стандартов</a:t>
          </a:r>
          <a:endParaRPr lang="ru-RU" sz="1700" dirty="0"/>
        </a:p>
      </dgm:t>
    </dgm:pt>
    <dgm:pt modelId="{0852F407-FAC9-4CA5-829B-B437028A4E1A}" type="parTrans" cxnId="{990118CD-F6A0-4644-915B-36B5B4487B5E}">
      <dgm:prSet/>
      <dgm:spPr/>
      <dgm:t>
        <a:bodyPr/>
        <a:lstStyle/>
        <a:p>
          <a:pPr algn="r"/>
          <a:endParaRPr lang="ru-RU" sz="1700"/>
        </a:p>
      </dgm:t>
    </dgm:pt>
    <dgm:pt modelId="{333F0CD4-BBDC-4416-8490-E12C5B393B60}" type="sibTrans" cxnId="{990118CD-F6A0-4644-915B-36B5B4487B5E}">
      <dgm:prSet/>
      <dgm:spPr/>
      <dgm:t>
        <a:bodyPr/>
        <a:lstStyle/>
        <a:p>
          <a:pPr algn="r"/>
          <a:endParaRPr lang="ru-RU" sz="1700"/>
        </a:p>
      </dgm:t>
    </dgm:pt>
    <dgm:pt modelId="{0254056B-6BC7-478E-8AD4-39A9FD16045E}">
      <dgm:prSet custT="1"/>
      <dgm:spPr/>
      <dgm:t>
        <a:bodyPr/>
        <a:lstStyle/>
        <a:p>
          <a:pPr algn="ctr" rtl="0"/>
          <a:r>
            <a:rPr lang="ru-RU" sz="1700" dirty="0" smtClean="0"/>
            <a:t>Введение новой системы оценки эффективности и оплаты труда педагогов (эффективный контракт)</a:t>
          </a:r>
          <a:endParaRPr lang="ru-RU" sz="1700" dirty="0"/>
        </a:p>
      </dgm:t>
    </dgm:pt>
    <dgm:pt modelId="{FD4FD5E6-197E-4C1B-BEFF-CA6E9F8CAC76}" type="parTrans" cxnId="{D159EA5D-18D8-4B50-BF81-037E16143A35}">
      <dgm:prSet/>
      <dgm:spPr/>
      <dgm:t>
        <a:bodyPr/>
        <a:lstStyle/>
        <a:p>
          <a:pPr algn="r"/>
          <a:endParaRPr lang="ru-RU" sz="1700"/>
        </a:p>
      </dgm:t>
    </dgm:pt>
    <dgm:pt modelId="{36B737C5-4B3D-407B-A74A-B2A0B935C302}" type="sibTrans" cxnId="{D159EA5D-18D8-4B50-BF81-037E16143A35}">
      <dgm:prSet/>
      <dgm:spPr/>
      <dgm:t>
        <a:bodyPr/>
        <a:lstStyle/>
        <a:p>
          <a:pPr algn="r"/>
          <a:endParaRPr lang="ru-RU" sz="1700"/>
        </a:p>
      </dgm:t>
    </dgm:pt>
    <dgm:pt modelId="{4038953C-F9BB-442F-9DD7-408983126F39}">
      <dgm:prSet custT="1"/>
      <dgm:spPr/>
      <dgm:t>
        <a:bodyPr/>
        <a:lstStyle/>
        <a:p>
          <a:pPr algn="r" rtl="0"/>
          <a:r>
            <a:rPr lang="ru-RU" sz="1700" smtClean="0"/>
            <a:t>Введение новых инструментов оценки качества образования (мониторинги учебных достижений)</a:t>
          </a:r>
          <a:endParaRPr lang="ru-RU" sz="1700"/>
        </a:p>
      </dgm:t>
    </dgm:pt>
    <dgm:pt modelId="{AA9FE345-89BE-4A39-954C-D2E285B7C847}" type="parTrans" cxnId="{E1C64B31-035A-406F-B175-8FB8137CDF97}">
      <dgm:prSet/>
      <dgm:spPr/>
      <dgm:t>
        <a:bodyPr/>
        <a:lstStyle/>
        <a:p>
          <a:pPr algn="r"/>
          <a:endParaRPr lang="ru-RU" sz="1700"/>
        </a:p>
      </dgm:t>
    </dgm:pt>
    <dgm:pt modelId="{7CEB2F47-1F7A-4555-8E42-C440E6A59DD0}" type="sibTrans" cxnId="{E1C64B31-035A-406F-B175-8FB8137CDF97}">
      <dgm:prSet/>
      <dgm:spPr/>
      <dgm:t>
        <a:bodyPr/>
        <a:lstStyle/>
        <a:p>
          <a:pPr algn="r"/>
          <a:endParaRPr lang="ru-RU" sz="1700"/>
        </a:p>
      </dgm:t>
    </dgm:pt>
    <dgm:pt modelId="{387CB664-89F7-4EEB-B84D-B65B9E264AEC}">
      <dgm:prSet custT="1"/>
      <dgm:spPr/>
      <dgm:t>
        <a:bodyPr/>
        <a:lstStyle/>
        <a:p>
          <a:pPr algn="r" rtl="0"/>
          <a:r>
            <a:rPr lang="ru-RU" sz="1700" dirty="0" smtClean="0"/>
            <a:t>Повышение заработной платы педагогическим работникам</a:t>
          </a:r>
          <a:endParaRPr lang="ru-RU" sz="1700" dirty="0"/>
        </a:p>
      </dgm:t>
    </dgm:pt>
    <dgm:pt modelId="{E998754C-02FF-4389-96F5-D78B3558EFB6}" type="parTrans" cxnId="{99123CDA-E229-4CFE-84BC-4657B0C339AC}">
      <dgm:prSet/>
      <dgm:spPr/>
      <dgm:t>
        <a:bodyPr/>
        <a:lstStyle/>
        <a:p>
          <a:pPr algn="r"/>
          <a:endParaRPr lang="ru-RU" sz="1700"/>
        </a:p>
      </dgm:t>
    </dgm:pt>
    <dgm:pt modelId="{75052440-926B-470A-8A85-E033EF9DF8C6}" type="sibTrans" cxnId="{99123CDA-E229-4CFE-84BC-4657B0C339AC}">
      <dgm:prSet/>
      <dgm:spPr/>
      <dgm:t>
        <a:bodyPr/>
        <a:lstStyle/>
        <a:p>
          <a:pPr algn="r"/>
          <a:endParaRPr lang="ru-RU" sz="1700"/>
        </a:p>
      </dgm:t>
    </dgm:pt>
    <dgm:pt modelId="{02EFC584-4769-46B7-9D91-AB3592B1A22F}" type="pres">
      <dgm:prSet presAssocID="{1B0B5BF3-6E38-45C1-B1E7-751672B32E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84D730-2081-4ACA-86A5-B1C2B7A7679E}" type="pres">
      <dgm:prSet presAssocID="{643CF03B-DB3C-4121-A42C-B365409EAE81}" presName="thickLine" presStyleLbl="alignNode1" presStyleIdx="0" presStyleCnt="7"/>
      <dgm:spPr/>
    </dgm:pt>
    <dgm:pt modelId="{31B78095-0C6C-4232-9486-6E8C1D9207D6}" type="pres">
      <dgm:prSet presAssocID="{643CF03B-DB3C-4121-A42C-B365409EAE81}" presName="horz1" presStyleCnt="0"/>
      <dgm:spPr/>
    </dgm:pt>
    <dgm:pt modelId="{1625A3EA-9D88-4F7B-AE15-9723F29A6CA8}" type="pres">
      <dgm:prSet presAssocID="{643CF03B-DB3C-4121-A42C-B365409EAE81}" presName="tx1" presStyleLbl="revTx" presStyleIdx="0" presStyleCnt="7"/>
      <dgm:spPr/>
      <dgm:t>
        <a:bodyPr/>
        <a:lstStyle/>
        <a:p>
          <a:endParaRPr lang="ru-RU"/>
        </a:p>
      </dgm:t>
    </dgm:pt>
    <dgm:pt modelId="{5269AB79-BE21-4F58-8DB0-B2CE1B0E5BEA}" type="pres">
      <dgm:prSet presAssocID="{643CF03B-DB3C-4121-A42C-B365409EAE81}" presName="vert1" presStyleCnt="0"/>
      <dgm:spPr/>
    </dgm:pt>
    <dgm:pt modelId="{16B2B93F-6C52-477D-815C-20725D987097}" type="pres">
      <dgm:prSet presAssocID="{1DA79A79-5C28-4555-BFBD-379489364072}" presName="thickLine" presStyleLbl="alignNode1" presStyleIdx="1" presStyleCnt="7"/>
      <dgm:spPr/>
    </dgm:pt>
    <dgm:pt modelId="{19E51A9C-A271-4834-979A-7106F6A35C23}" type="pres">
      <dgm:prSet presAssocID="{1DA79A79-5C28-4555-BFBD-379489364072}" presName="horz1" presStyleCnt="0"/>
      <dgm:spPr/>
    </dgm:pt>
    <dgm:pt modelId="{9D8B865E-974C-4516-83A2-2F174D14772E}" type="pres">
      <dgm:prSet presAssocID="{1DA79A79-5C28-4555-BFBD-379489364072}" presName="tx1" presStyleLbl="revTx" presStyleIdx="1" presStyleCnt="7"/>
      <dgm:spPr/>
      <dgm:t>
        <a:bodyPr/>
        <a:lstStyle/>
        <a:p>
          <a:endParaRPr lang="ru-RU"/>
        </a:p>
      </dgm:t>
    </dgm:pt>
    <dgm:pt modelId="{5820A23C-E466-42FF-8BA6-2920781E5109}" type="pres">
      <dgm:prSet presAssocID="{1DA79A79-5C28-4555-BFBD-379489364072}" presName="vert1" presStyleCnt="0"/>
      <dgm:spPr/>
    </dgm:pt>
    <dgm:pt modelId="{DEAA0ABE-B1B3-42C3-ABB5-4642EFB33C1D}" type="pres">
      <dgm:prSet presAssocID="{8AE75067-A23D-46E1-A614-0A369BF75447}" presName="thickLine" presStyleLbl="alignNode1" presStyleIdx="2" presStyleCnt="7"/>
      <dgm:spPr/>
    </dgm:pt>
    <dgm:pt modelId="{C2CF384B-C2D3-4601-AFB0-38937AF5152A}" type="pres">
      <dgm:prSet presAssocID="{8AE75067-A23D-46E1-A614-0A369BF75447}" presName="horz1" presStyleCnt="0"/>
      <dgm:spPr/>
    </dgm:pt>
    <dgm:pt modelId="{32B096F1-6890-4592-8894-A4AE5D94B23D}" type="pres">
      <dgm:prSet presAssocID="{8AE75067-A23D-46E1-A614-0A369BF75447}" presName="tx1" presStyleLbl="revTx" presStyleIdx="2" presStyleCnt="7"/>
      <dgm:spPr/>
      <dgm:t>
        <a:bodyPr/>
        <a:lstStyle/>
        <a:p>
          <a:endParaRPr lang="ru-RU"/>
        </a:p>
      </dgm:t>
    </dgm:pt>
    <dgm:pt modelId="{C5C7C324-CAF5-40BD-8FA2-E0934D29ED46}" type="pres">
      <dgm:prSet presAssocID="{8AE75067-A23D-46E1-A614-0A369BF75447}" presName="vert1" presStyleCnt="0"/>
      <dgm:spPr/>
    </dgm:pt>
    <dgm:pt modelId="{A2279193-AAC5-485E-89AC-292796E83871}" type="pres">
      <dgm:prSet presAssocID="{7CF1BBEF-1234-4D2C-81F9-E15B587D7117}" presName="thickLine" presStyleLbl="alignNode1" presStyleIdx="3" presStyleCnt="7"/>
      <dgm:spPr/>
    </dgm:pt>
    <dgm:pt modelId="{0483E5F9-C385-4900-A844-BDA8FD2506D1}" type="pres">
      <dgm:prSet presAssocID="{7CF1BBEF-1234-4D2C-81F9-E15B587D7117}" presName="horz1" presStyleCnt="0"/>
      <dgm:spPr/>
    </dgm:pt>
    <dgm:pt modelId="{F217C3B5-9449-40DC-9F66-7EC10787D7E3}" type="pres">
      <dgm:prSet presAssocID="{7CF1BBEF-1234-4D2C-81F9-E15B587D7117}" presName="tx1" presStyleLbl="revTx" presStyleIdx="3" presStyleCnt="7"/>
      <dgm:spPr/>
      <dgm:t>
        <a:bodyPr/>
        <a:lstStyle/>
        <a:p>
          <a:endParaRPr lang="ru-RU"/>
        </a:p>
      </dgm:t>
    </dgm:pt>
    <dgm:pt modelId="{51EB5030-974D-42A5-BA23-20C2B8F67377}" type="pres">
      <dgm:prSet presAssocID="{7CF1BBEF-1234-4D2C-81F9-E15B587D7117}" presName="vert1" presStyleCnt="0"/>
      <dgm:spPr/>
    </dgm:pt>
    <dgm:pt modelId="{A519C9F3-D6DD-4D4F-BB5B-5BCDF5739EDD}" type="pres">
      <dgm:prSet presAssocID="{0254056B-6BC7-478E-8AD4-39A9FD16045E}" presName="thickLine" presStyleLbl="alignNode1" presStyleIdx="4" presStyleCnt="7"/>
      <dgm:spPr/>
    </dgm:pt>
    <dgm:pt modelId="{7BE32709-5D07-46E8-8CDC-6249B7491F97}" type="pres">
      <dgm:prSet presAssocID="{0254056B-6BC7-478E-8AD4-39A9FD16045E}" presName="horz1" presStyleCnt="0"/>
      <dgm:spPr/>
    </dgm:pt>
    <dgm:pt modelId="{4A4D9BBD-BE90-4E75-AF85-B264D299BCBF}" type="pres">
      <dgm:prSet presAssocID="{0254056B-6BC7-478E-8AD4-39A9FD16045E}" presName="tx1" presStyleLbl="revTx" presStyleIdx="4" presStyleCnt="7"/>
      <dgm:spPr/>
      <dgm:t>
        <a:bodyPr/>
        <a:lstStyle/>
        <a:p>
          <a:endParaRPr lang="ru-RU"/>
        </a:p>
      </dgm:t>
    </dgm:pt>
    <dgm:pt modelId="{1DEAB344-E016-42EB-89F9-416D0B4C94F9}" type="pres">
      <dgm:prSet presAssocID="{0254056B-6BC7-478E-8AD4-39A9FD16045E}" presName="vert1" presStyleCnt="0"/>
      <dgm:spPr/>
    </dgm:pt>
    <dgm:pt modelId="{8EBE5B65-CE4A-4B47-A82E-11DE36CB870E}" type="pres">
      <dgm:prSet presAssocID="{4038953C-F9BB-442F-9DD7-408983126F39}" presName="thickLine" presStyleLbl="alignNode1" presStyleIdx="5" presStyleCnt="7"/>
      <dgm:spPr/>
    </dgm:pt>
    <dgm:pt modelId="{40DB45AC-2895-4237-8B2C-86FC5066E8A7}" type="pres">
      <dgm:prSet presAssocID="{4038953C-F9BB-442F-9DD7-408983126F39}" presName="horz1" presStyleCnt="0"/>
      <dgm:spPr/>
    </dgm:pt>
    <dgm:pt modelId="{DD340F85-C637-421A-89FB-EE0B745ACE71}" type="pres">
      <dgm:prSet presAssocID="{4038953C-F9BB-442F-9DD7-408983126F39}" presName="tx1" presStyleLbl="revTx" presStyleIdx="5" presStyleCnt="7"/>
      <dgm:spPr/>
      <dgm:t>
        <a:bodyPr/>
        <a:lstStyle/>
        <a:p>
          <a:endParaRPr lang="ru-RU"/>
        </a:p>
      </dgm:t>
    </dgm:pt>
    <dgm:pt modelId="{DC48993B-9F66-4143-9377-367F1D660E8E}" type="pres">
      <dgm:prSet presAssocID="{4038953C-F9BB-442F-9DD7-408983126F39}" presName="vert1" presStyleCnt="0"/>
      <dgm:spPr/>
    </dgm:pt>
    <dgm:pt modelId="{A1A0F010-7BC1-4D74-8208-6BB8A3D70B92}" type="pres">
      <dgm:prSet presAssocID="{387CB664-89F7-4EEB-B84D-B65B9E264AEC}" presName="thickLine" presStyleLbl="alignNode1" presStyleIdx="6" presStyleCnt="7"/>
      <dgm:spPr/>
    </dgm:pt>
    <dgm:pt modelId="{0DDA2295-BD2E-4986-A7A1-F6D4FE8468E3}" type="pres">
      <dgm:prSet presAssocID="{387CB664-89F7-4EEB-B84D-B65B9E264AEC}" presName="horz1" presStyleCnt="0"/>
      <dgm:spPr/>
    </dgm:pt>
    <dgm:pt modelId="{343BA105-8B61-464A-B079-9ADA15567DEA}" type="pres">
      <dgm:prSet presAssocID="{387CB664-89F7-4EEB-B84D-B65B9E264AEC}" presName="tx1" presStyleLbl="revTx" presStyleIdx="6" presStyleCnt="7"/>
      <dgm:spPr/>
      <dgm:t>
        <a:bodyPr/>
        <a:lstStyle/>
        <a:p>
          <a:endParaRPr lang="ru-RU"/>
        </a:p>
      </dgm:t>
    </dgm:pt>
    <dgm:pt modelId="{F4AF57ED-D483-44F2-A3A3-81121B78DDE2}" type="pres">
      <dgm:prSet presAssocID="{387CB664-89F7-4EEB-B84D-B65B9E264AEC}" presName="vert1" presStyleCnt="0"/>
      <dgm:spPr/>
    </dgm:pt>
  </dgm:ptLst>
  <dgm:cxnLst>
    <dgm:cxn modelId="{990118CD-F6A0-4644-915B-36B5B4487B5E}" srcId="{1B0B5BF3-6E38-45C1-B1E7-751672B32E20}" destId="{7CF1BBEF-1234-4D2C-81F9-E15B587D7117}" srcOrd="3" destOrd="0" parTransId="{0852F407-FAC9-4CA5-829B-B437028A4E1A}" sibTransId="{333F0CD4-BBDC-4416-8490-E12C5B393B60}"/>
    <dgm:cxn modelId="{62009A8A-DF6B-428A-939D-6FA9429063DF}" type="presOf" srcId="{0254056B-6BC7-478E-8AD4-39A9FD16045E}" destId="{4A4D9BBD-BE90-4E75-AF85-B264D299BCBF}" srcOrd="0" destOrd="0" presId="urn:microsoft.com/office/officeart/2008/layout/LinedList"/>
    <dgm:cxn modelId="{E1C64B31-035A-406F-B175-8FB8137CDF97}" srcId="{1B0B5BF3-6E38-45C1-B1E7-751672B32E20}" destId="{4038953C-F9BB-442F-9DD7-408983126F39}" srcOrd="5" destOrd="0" parTransId="{AA9FE345-89BE-4A39-954C-D2E285B7C847}" sibTransId="{7CEB2F47-1F7A-4555-8E42-C440E6A59DD0}"/>
    <dgm:cxn modelId="{CCE28553-1FB0-484D-A81B-DB7913F599CC}" type="presOf" srcId="{1DA79A79-5C28-4555-BFBD-379489364072}" destId="{9D8B865E-974C-4516-83A2-2F174D14772E}" srcOrd="0" destOrd="0" presId="urn:microsoft.com/office/officeart/2008/layout/LinedList"/>
    <dgm:cxn modelId="{E912463A-F16D-449F-B9A0-AA5C407655E9}" type="presOf" srcId="{1B0B5BF3-6E38-45C1-B1E7-751672B32E20}" destId="{02EFC584-4769-46B7-9D91-AB3592B1A22F}" srcOrd="0" destOrd="0" presId="urn:microsoft.com/office/officeart/2008/layout/LinedList"/>
    <dgm:cxn modelId="{52B8F82D-E583-4D32-8B5F-1E6F2F505E42}" type="presOf" srcId="{4038953C-F9BB-442F-9DD7-408983126F39}" destId="{DD340F85-C637-421A-89FB-EE0B745ACE71}" srcOrd="0" destOrd="0" presId="urn:microsoft.com/office/officeart/2008/layout/LinedList"/>
    <dgm:cxn modelId="{19FC7A5D-74DE-41EF-963C-5019CF1302F6}" srcId="{1B0B5BF3-6E38-45C1-B1E7-751672B32E20}" destId="{643CF03B-DB3C-4121-A42C-B365409EAE81}" srcOrd="0" destOrd="0" parTransId="{D415AFB9-7A24-490A-AFA4-7922BABA339E}" sibTransId="{9D06224E-88EC-4FDE-877A-0C82D95998E6}"/>
    <dgm:cxn modelId="{078A88A7-3485-4319-AEDA-6A4C88246E2B}" type="presOf" srcId="{643CF03B-DB3C-4121-A42C-B365409EAE81}" destId="{1625A3EA-9D88-4F7B-AE15-9723F29A6CA8}" srcOrd="0" destOrd="0" presId="urn:microsoft.com/office/officeart/2008/layout/LinedList"/>
    <dgm:cxn modelId="{99123CDA-E229-4CFE-84BC-4657B0C339AC}" srcId="{1B0B5BF3-6E38-45C1-B1E7-751672B32E20}" destId="{387CB664-89F7-4EEB-B84D-B65B9E264AEC}" srcOrd="6" destOrd="0" parTransId="{E998754C-02FF-4389-96F5-D78B3558EFB6}" sibTransId="{75052440-926B-470A-8A85-E033EF9DF8C6}"/>
    <dgm:cxn modelId="{395F514E-65F7-4DB3-B636-A946E27FBAB1}" type="presOf" srcId="{387CB664-89F7-4EEB-B84D-B65B9E264AEC}" destId="{343BA105-8B61-464A-B079-9ADA15567DEA}" srcOrd="0" destOrd="0" presId="urn:microsoft.com/office/officeart/2008/layout/LinedList"/>
    <dgm:cxn modelId="{82E1D10B-D651-4B1D-8C4D-08A08B579B76}" type="presOf" srcId="{7CF1BBEF-1234-4D2C-81F9-E15B587D7117}" destId="{F217C3B5-9449-40DC-9F66-7EC10787D7E3}" srcOrd="0" destOrd="0" presId="urn:microsoft.com/office/officeart/2008/layout/LinedList"/>
    <dgm:cxn modelId="{88A7076F-75A5-407F-BEBC-D4CC67B67C71}" srcId="{1B0B5BF3-6E38-45C1-B1E7-751672B32E20}" destId="{8AE75067-A23D-46E1-A614-0A369BF75447}" srcOrd="2" destOrd="0" parTransId="{D20AAD82-92CF-445C-ACB0-8B2FD0026779}" sibTransId="{12C4EE87-C535-424C-8F4C-2A6AD3006144}"/>
    <dgm:cxn modelId="{195730FC-CC89-4422-BAE4-BB4113CC4F71}" type="presOf" srcId="{8AE75067-A23D-46E1-A614-0A369BF75447}" destId="{32B096F1-6890-4592-8894-A4AE5D94B23D}" srcOrd="0" destOrd="0" presId="urn:microsoft.com/office/officeart/2008/layout/LinedList"/>
    <dgm:cxn modelId="{A5B20ACA-E182-4643-90EC-AE599860F727}" srcId="{1B0B5BF3-6E38-45C1-B1E7-751672B32E20}" destId="{1DA79A79-5C28-4555-BFBD-379489364072}" srcOrd="1" destOrd="0" parTransId="{917BFD21-E53A-45C0-84CD-7B4B1CC119F3}" sibTransId="{8AE70F40-C417-45B5-AE08-CC161903AC7B}"/>
    <dgm:cxn modelId="{D159EA5D-18D8-4B50-BF81-037E16143A35}" srcId="{1B0B5BF3-6E38-45C1-B1E7-751672B32E20}" destId="{0254056B-6BC7-478E-8AD4-39A9FD16045E}" srcOrd="4" destOrd="0" parTransId="{FD4FD5E6-197E-4C1B-BEFF-CA6E9F8CAC76}" sibTransId="{36B737C5-4B3D-407B-A74A-B2A0B935C302}"/>
    <dgm:cxn modelId="{E29A9D8F-4B8F-41C9-88BF-08EEBD7FCB05}" type="presParOf" srcId="{02EFC584-4769-46B7-9D91-AB3592B1A22F}" destId="{6184D730-2081-4ACA-86A5-B1C2B7A7679E}" srcOrd="0" destOrd="0" presId="urn:microsoft.com/office/officeart/2008/layout/LinedList"/>
    <dgm:cxn modelId="{9125F3F6-B9FC-4442-8006-3F44DF3BC1A6}" type="presParOf" srcId="{02EFC584-4769-46B7-9D91-AB3592B1A22F}" destId="{31B78095-0C6C-4232-9486-6E8C1D9207D6}" srcOrd="1" destOrd="0" presId="urn:microsoft.com/office/officeart/2008/layout/LinedList"/>
    <dgm:cxn modelId="{98E97B22-D232-4706-8F20-8BD776CD24B7}" type="presParOf" srcId="{31B78095-0C6C-4232-9486-6E8C1D9207D6}" destId="{1625A3EA-9D88-4F7B-AE15-9723F29A6CA8}" srcOrd="0" destOrd="0" presId="urn:microsoft.com/office/officeart/2008/layout/LinedList"/>
    <dgm:cxn modelId="{9084E080-A474-43EC-9152-11BEE0CD2A05}" type="presParOf" srcId="{31B78095-0C6C-4232-9486-6E8C1D9207D6}" destId="{5269AB79-BE21-4F58-8DB0-B2CE1B0E5BEA}" srcOrd="1" destOrd="0" presId="urn:microsoft.com/office/officeart/2008/layout/LinedList"/>
    <dgm:cxn modelId="{AA0A7C9D-9B7B-4A4B-B623-1B3D25156488}" type="presParOf" srcId="{02EFC584-4769-46B7-9D91-AB3592B1A22F}" destId="{16B2B93F-6C52-477D-815C-20725D987097}" srcOrd="2" destOrd="0" presId="urn:microsoft.com/office/officeart/2008/layout/LinedList"/>
    <dgm:cxn modelId="{07A030CA-6DD5-463E-A41B-252B70B92C11}" type="presParOf" srcId="{02EFC584-4769-46B7-9D91-AB3592B1A22F}" destId="{19E51A9C-A271-4834-979A-7106F6A35C23}" srcOrd="3" destOrd="0" presId="urn:microsoft.com/office/officeart/2008/layout/LinedList"/>
    <dgm:cxn modelId="{7B4DD788-0CFF-4383-BCEA-2393502A2759}" type="presParOf" srcId="{19E51A9C-A271-4834-979A-7106F6A35C23}" destId="{9D8B865E-974C-4516-83A2-2F174D14772E}" srcOrd="0" destOrd="0" presId="urn:microsoft.com/office/officeart/2008/layout/LinedList"/>
    <dgm:cxn modelId="{88A4EF7B-1D8C-4156-AFB0-D8F377C4CE51}" type="presParOf" srcId="{19E51A9C-A271-4834-979A-7106F6A35C23}" destId="{5820A23C-E466-42FF-8BA6-2920781E5109}" srcOrd="1" destOrd="0" presId="urn:microsoft.com/office/officeart/2008/layout/LinedList"/>
    <dgm:cxn modelId="{6298A8BA-74D3-49A4-BE55-6220C9D5EC21}" type="presParOf" srcId="{02EFC584-4769-46B7-9D91-AB3592B1A22F}" destId="{DEAA0ABE-B1B3-42C3-ABB5-4642EFB33C1D}" srcOrd="4" destOrd="0" presId="urn:microsoft.com/office/officeart/2008/layout/LinedList"/>
    <dgm:cxn modelId="{226F4373-242C-4E27-9049-A808B1813789}" type="presParOf" srcId="{02EFC584-4769-46B7-9D91-AB3592B1A22F}" destId="{C2CF384B-C2D3-4601-AFB0-38937AF5152A}" srcOrd="5" destOrd="0" presId="urn:microsoft.com/office/officeart/2008/layout/LinedList"/>
    <dgm:cxn modelId="{05D073A4-99CB-4A4E-B34E-F12F6F5FC657}" type="presParOf" srcId="{C2CF384B-C2D3-4601-AFB0-38937AF5152A}" destId="{32B096F1-6890-4592-8894-A4AE5D94B23D}" srcOrd="0" destOrd="0" presId="urn:microsoft.com/office/officeart/2008/layout/LinedList"/>
    <dgm:cxn modelId="{6D0196C7-B896-4A9F-A8DB-D0036FA42553}" type="presParOf" srcId="{C2CF384B-C2D3-4601-AFB0-38937AF5152A}" destId="{C5C7C324-CAF5-40BD-8FA2-E0934D29ED46}" srcOrd="1" destOrd="0" presId="urn:microsoft.com/office/officeart/2008/layout/LinedList"/>
    <dgm:cxn modelId="{B21B6869-0D5C-464A-81CA-58C4486FD004}" type="presParOf" srcId="{02EFC584-4769-46B7-9D91-AB3592B1A22F}" destId="{A2279193-AAC5-485E-89AC-292796E83871}" srcOrd="6" destOrd="0" presId="urn:microsoft.com/office/officeart/2008/layout/LinedList"/>
    <dgm:cxn modelId="{442CDDF6-721F-4BD9-BE8F-598FE2FA5380}" type="presParOf" srcId="{02EFC584-4769-46B7-9D91-AB3592B1A22F}" destId="{0483E5F9-C385-4900-A844-BDA8FD2506D1}" srcOrd="7" destOrd="0" presId="urn:microsoft.com/office/officeart/2008/layout/LinedList"/>
    <dgm:cxn modelId="{6D3E5B6D-56AD-4B01-9554-D6A6BFD692AC}" type="presParOf" srcId="{0483E5F9-C385-4900-A844-BDA8FD2506D1}" destId="{F217C3B5-9449-40DC-9F66-7EC10787D7E3}" srcOrd="0" destOrd="0" presId="urn:microsoft.com/office/officeart/2008/layout/LinedList"/>
    <dgm:cxn modelId="{FC4C2FD5-268B-4B95-98BC-0654E1D826C0}" type="presParOf" srcId="{0483E5F9-C385-4900-A844-BDA8FD2506D1}" destId="{51EB5030-974D-42A5-BA23-20C2B8F67377}" srcOrd="1" destOrd="0" presId="urn:microsoft.com/office/officeart/2008/layout/LinedList"/>
    <dgm:cxn modelId="{225762D4-BBB7-480A-9E06-A23D22116DFB}" type="presParOf" srcId="{02EFC584-4769-46B7-9D91-AB3592B1A22F}" destId="{A519C9F3-D6DD-4D4F-BB5B-5BCDF5739EDD}" srcOrd="8" destOrd="0" presId="urn:microsoft.com/office/officeart/2008/layout/LinedList"/>
    <dgm:cxn modelId="{D174D5AE-1503-44C9-9123-CB4ABABA39C8}" type="presParOf" srcId="{02EFC584-4769-46B7-9D91-AB3592B1A22F}" destId="{7BE32709-5D07-46E8-8CDC-6249B7491F97}" srcOrd="9" destOrd="0" presId="urn:microsoft.com/office/officeart/2008/layout/LinedList"/>
    <dgm:cxn modelId="{EAF5A622-7B13-4B6C-97D7-DC2C52C70F52}" type="presParOf" srcId="{7BE32709-5D07-46E8-8CDC-6249B7491F97}" destId="{4A4D9BBD-BE90-4E75-AF85-B264D299BCBF}" srcOrd="0" destOrd="0" presId="urn:microsoft.com/office/officeart/2008/layout/LinedList"/>
    <dgm:cxn modelId="{86D0E8C1-B5F4-494F-B34A-117F6BC117F1}" type="presParOf" srcId="{7BE32709-5D07-46E8-8CDC-6249B7491F97}" destId="{1DEAB344-E016-42EB-89F9-416D0B4C94F9}" srcOrd="1" destOrd="0" presId="urn:microsoft.com/office/officeart/2008/layout/LinedList"/>
    <dgm:cxn modelId="{AAE836D0-26D3-4413-ADED-544FF0E5890D}" type="presParOf" srcId="{02EFC584-4769-46B7-9D91-AB3592B1A22F}" destId="{8EBE5B65-CE4A-4B47-A82E-11DE36CB870E}" srcOrd="10" destOrd="0" presId="urn:microsoft.com/office/officeart/2008/layout/LinedList"/>
    <dgm:cxn modelId="{A57C6D7A-25B7-41EC-8798-DF0E7A918921}" type="presParOf" srcId="{02EFC584-4769-46B7-9D91-AB3592B1A22F}" destId="{40DB45AC-2895-4237-8B2C-86FC5066E8A7}" srcOrd="11" destOrd="0" presId="urn:microsoft.com/office/officeart/2008/layout/LinedList"/>
    <dgm:cxn modelId="{37414E87-17BD-431D-BE54-1239A98F6218}" type="presParOf" srcId="{40DB45AC-2895-4237-8B2C-86FC5066E8A7}" destId="{DD340F85-C637-421A-89FB-EE0B745ACE71}" srcOrd="0" destOrd="0" presId="urn:microsoft.com/office/officeart/2008/layout/LinedList"/>
    <dgm:cxn modelId="{EEBB63A1-349E-4DC3-8C92-29D339F81CE3}" type="presParOf" srcId="{40DB45AC-2895-4237-8B2C-86FC5066E8A7}" destId="{DC48993B-9F66-4143-9377-367F1D660E8E}" srcOrd="1" destOrd="0" presId="urn:microsoft.com/office/officeart/2008/layout/LinedList"/>
    <dgm:cxn modelId="{6DE1A7AC-C217-466C-8D3B-46497AAE508C}" type="presParOf" srcId="{02EFC584-4769-46B7-9D91-AB3592B1A22F}" destId="{A1A0F010-7BC1-4D74-8208-6BB8A3D70B92}" srcOrd="12" destOrd="0" presId="urn:microsoft.com/office/officeart/2008/layout/LinedList"/>
    <dgm:cxn modelId="{5DDE443E-074C-463E-BDF2-C0B812189B54}" type="presParOf" srcId="{02EFC584-4769-46B7-9D91-AB3592B1A22F}" destId="{0DDA2295-BD2E-4986-A7A1-F6D4FE8468E3}" srcOrd="13" destOrd="0" presId="urn:microsoft.com/office/officeart/2008/layout/LinedList"/>
    <dgm:cxn modelId="{26C26503-72ED-4762-BA30-ADE886930B48}" type="presParOf" srcId="{0DDA2295-BD2E-4986-A7A1-F6D4FE8468E3}" destId="{343BA105-8B61-464A-B079-9ADA15567DEA}" srcOrd="0" destOrd="0" presId="urn:microsoft.com/office/officeart/2008/layout/LinedList"/>
    <dgm:cxn modelId="{A202661A-B98E-4A68-BCB4-EA1BCA3759DC}" type="presParOf" srcId="{0DDA2295-BD2E-4986-A7A1-F6D4FE8468E3}" destId="{F4AF57ED-D483-44F2-A3A3-81121B78DD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959970-8BD1-42D1-B5BE-F548AD931006}" type="doc">
      <dgm:prSet loTypeId="urn:microsoft.com/office/officeart/2005/8/layout/vList2" loCatId="list" qsTypeId="urn:microsoft.com/office/officeart/2005/8/quickstyle/simple3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2EB58C2F-CCF7-4453-88D4-0DC4847F4A81}">
      <dgm:prSet/>
      <dgm:spPr/>
      <dgm:t>
        <a:bodyPr/>
        <a:lstStyle/>
        <a:p>
          <a:pPr rtl="0"/>
          <a:r>
            <a:rPr lang="ru-RU" smtClean="0"/>
            <a:t>1. Опрос родителей и/или статистика из электронной системы записи (если ее возможно получить): </a:t>
          </a:r>
          <a:endParaRPr lang="ru-RU"/>
        </a:p>
      </dgm:t>
    </dgm:pt>
    <dgm:pt modelId="{5DF30101-F719-495A-9C50-B8BE39255E59}" type="parTrans" cxnId="{E871FBD5-B482-472F-A58C-D09792F953B1}">
      <dgm:prSet/>
      <dgm:spPr/>
      <dgm:t>
        <a:bodyPr/>
        <a:lstStyle/>
        <a:p>
          <a:endParaRPr lang="ru-RU"/>
        </a:p>
      </dgm:t>
    </dgm:pt>
    <dgm:pt modelId="{05BE6EE7-D69B-4BFD-A9E7-B88DAEEA5881}" type="sibTrans" cxnId="{E871FBD5-B482-472F-A58C-D09792F953B1}">
      <dgm:prSet/>
      <dgm:spPr/>
      <dgm:t>
        <a:bodyPr/>
        <a:lstStyle/>
        <a:p>
          <a:endParaRPr lang="ru-RU"/>
        </a:p>
      </dgm:t>
    </dgm:pt>
    <dgm:pt modelId="{068708D0-7965-41F4-9F4D-8B5F7369B304}">
      <dgm:prSet/>
      <dgm:spPr/>
      <dgm:t>
        <a:bodyPr/>
        <a:lstStyle/>
        <a:p>
          <a:pPr rtl="0"/>
          <a:r>
            <a:rPr lang="ru-RU" smtClean="0"/>
            <a:t>Сколько всего желающих было записаться в Гимназию?</a:t>
          </a:r>
          <a:endParaRPr lang="ru-RU"/>
        </a:p>
      </dgm:t>
    </dgm:pt>
    <dgm:pt modelId="{0E9B94A0-E9FE-4660-ABE6-3F1537EB5ACF}" type="parTrans" cxnId="{46B5EDFF-D5FD-4801-BDEF-2F49AECCE3A6}">
      <dgm:prSet/>
      <dgm:spPr/>
      <dgm:t>
        <a:bodyPr/>
        <a:lstStyle/>
        <a:p>
          <a:endParaRPr lang="ru-RU"/>
        </a:p>
      </dgm:t>
    </dgm:pt>
    <dgm:pt modelId="{DC27B922-52E4-4E3E-A865-383314EF0BAA}" type="sibTrans" cxnId="{46B5EDFF-D5FD-4801-BDEF-2F49AECCE3A6}">
      <dgm:prSet/>
      <dgm:spPr/>
      <dgm:t>
        <a:bodyPr/>
        <a:lstStyle/>
        <a:p>
          <a:endParaRPr lang="ru-RU"/>
        </a:p>
      </dgm:t>
    </dgm:pt>
    <dgm:pt modelId="{EAC826D4-B074-4757-A483-CD8ED0609993}">
      <dgm:prSet/>
      <dgm:spPr/>
      <dgm:t>
        <a:bodyPr/>
        <a:lstStyle/>
        <a:p>
          <a:pPr rtl="0"/>
          <a:r>
            <a:rPr lang="ru-RU" smtClean="0"/>
            <a:t>Сколько из них территориально принадлежат к данной Гимназии?</a:t>
          </a:r>
          <a:endParaRPr lang="ru-RU"/>
        </a:p>
      </dgm:t>
    </dgm:pt>
    <dgm:pt modelId="{EDBACBEE-8174-444B-8AB3-54B529716449}" type="parTrans" cxnId="{AC3C8F9B-3B59-42DB-B85C-1DBAAD16CA01}">
      <dgm:prSet/>
      <dgm:spPr/>
      <dgm:t>
        <a:bodyPr/>
        <a:lstStyle/>
        <a:p>
          <a:endParaRPr lang="ru-RU"/>
        </a:p>
      </dgm:t>
    </dgm:pt>
    <dgm:pt modelId="{1E61D685-1946-4B8B-8F2C-C8A47234D1C0}" type="sibTrans" cxnId="{AC3C8F9B-3B59-42DB-B85C-1DBAAD16CA01}">
      <dgm:prSet/>
      <dgm:spPr/>
      <dgm:t>
        <a:bodyPr/>
        <a:lstStyle/>
        <a:p>
          <a:endParaRPr lang="ru-RU"/>
        </a:p>
      </dgm:t>
    </dgm:pt>
    <dgm:pt modelId="{69DBE6A4-3251-4D12-BEB4-9F21819BF01C}">
      <dgm:prSet/>
      <dgm:spPr/>
      <dgm:t>
        <a:bodyPr/>
        <a:lstStyle/>
        <a:p>
          <a:pPr rtl="0"/>
          <a:r>
            <a:rPr lang="ru-RU" smtClean="0"/>
            <a:t>Известны ли примеры проявления коррупции: договоренность о зачислении «без звонка», взятки и др.</a:t>
          </a:r>
          <a:endParaRPr lang="ru-RU"/>
        </a:p>
      </dgm:t>
    </dgm:pt>
    <dgm:pt modelId="{FCEB2230-8562-4066-89ED-2833D8D0AA9D}" type="parTrans" cxnId="{DD0587D3-124C-492C-AF1F-90C3D2880C3D}">
      <dgm:prSet/>
      <dgm:spPr/>
      <dgm:t>
        <a:bodyPr/>
        <a:lstStyle/>
        <a:p>
          <a:endParaRPr lang="ru-RU"/>
        </a:p>
      </dgm:t>
    </dgm:pt>
    <dgm:pt modelId="{5D36A88D-3FF9-4F80-99D8-C53D07B94D21}" type="sibTrans" cxnId="{DD0587D3-124C-492C-AF1F-90C3D2880C3D}">
      <dgm:prSet/>
      <dgm:spPr/>
      <dgm:t>
        <a:bodyPr/>
        <a:lstStyle/>
        <a:p>
          <a:endParaRPr lang="ru-RU"/>
        </a:p>
      </dgm:t>
    </dgm:pt>
    <dgm:pt modelId="{94670D02-C7D3-4EAA-837A-A0256FC1070E}">
      <dgm:prSet/>
      <dgm:spPr/>
      <dgm:t>
        <a:bodyPr/>
        <a:lstStyle/>
        <a:p>
          <a:pPr rtl="0"/>
          <a:r>
            <a:rPr lang="ru-RU" smtClean="0"/>
            <a:t>Через кого конкретно они пытались решить проблему записи? Насколько и при каких условиях им это удалось?</a:t>
          </a:r>
          <a:endParaRPr lang="ru-RU"/>
        </a:p>
      </dgm:t>
    </dgm:pt>
    <dgm:pt modelId="{2BD4F677-A47B-4E3A-B6CE-3D13EF41BA01}" type="parTrans" cxnId="{55A75E17-3906-4943-AAF4-F323BCB53910}">
      <dgm:prSet/>
      <dgm:spPr/>
      <dgm:t>
        <a:bodyPr/>
        <a:lstStyle/>
        <a:p>
          <a:endParaRPr lang="ru-RU"/>
        </a:p>
      </dgm:t>
    </dgm:pt>
    <dgm:pt modelId="{EDAF5197-B125-4F93-A8E3-E45F64C68C4E}" type="sibTrans" cxnId="{55A75E17-3906-4943-AAF4-F323BCB53910}">
      <dgm:prSet/>
      <dgm:spPr/>
      <dgm:t>
        <a:bodyPr/>
        <a:lstStyle/>
        <a:p>
          <a:endParaRPr lang="ru-RU"/>
        </a:p>
      </dgm:t>
    </dgm:pt>
    <dgm:pt modelId="{DC15B12F-9D97-4FFA-8B42-16FC30BF355C}">
      <dgm:prSet/>
      <dgm:spPr/>
      <dgm:t>
        <a:bodyPr/>
        <a:lstStyle/>
        <a:p>
          <a:pPr rtl="0"/>
          <a:r>
            <a:rPr lang="ru-RU" smtClean="0"/>
            <a:t>…</a:t>
          </a:r>
          <a:endParaRPr lang="ru-RU"/>
        </a:p>
      </dgm:t>
    </dgm:pt>
    <dgm:pt modelId="{6E6A11AD-2FF1-409F-A903-F46E7D57C347}" type="parTrans" cxnId="{AACBDA85-7BD7-45AE-BEAB-7048A492D6C6}">
      <dgm:prSet/>
      <dgm:spPr/>
      <dgm:t>
        <a:bodyPr/>
        <a:lstStyle/>
        <a:p>
          <a:endParaRPr lang="ru-RU"/>
        </a:p>
      </dgm:t>
    </dgm:pt>
    <dgm:pt modelId="{50615FCB-C479-4781-A520-49F7C6822F8D}" type="sibTrans" cxnId="{AACBDA85-7BD7-45AE-BEAB-7048A492D6C6}">
      <dgm:prSet/>
      <dgm:spPr/>
      <dgm:t>
        <a:bodyPr/>
        <a:lstStyle/>
        <a:p>
          <a:endParaRPr lang="ru-RU"/>
        </a:p>
      </dgm:t>
    </dgm:pt>
    <dgm:pt modelId="{86BEB890-8394-4B24-987C-1FED12E3C07A}" type="pres">
      <dgm:prSet presAssocID="{3C959970-8BD1-42D1-B5BE-F548AD9310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F450C-46C9-4597-944F-608954993B4A}" type="pres">
      <dgm:prSet presAssocID="{2EB58C2F-CCF7-4453-88D4-0DC4847F4A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C4D7C-746E-4644-9FDC-316DE06AF1B4}" type="pres">
      <dgm:prSet presAssocID="{2EB58C2F-CCF7-4453-88D4-0DC4847F4A8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B5EDFF-D5FD-4801-BDEF-2F49AECCE3A6}" srcId="{2EB58C2F-CCF7-4453-88D4-0DC4847F4A81}" destId="{068708D0-7965-41F4-9F4D-8B5F7369B304}" srcOrd="0" destOrd="0" parTransId="{0E9B94A0-E9FE-4660-ABE6-3F1537EB5ACF}" sibTransId="{DC27B922-52E4-4E3E-A865-383314EF0BAA}"/>
    <dgm:cxn modelId="{BDB76620-D217-4ACA-A7FE-B27AC1F95BD6}" type="presOf" srcId="{068708D0-7965-41F4-9F4D-8B5F7369B304}" destId="{B38C4D7C-746E-4644-9FDC-316DE06AF1B4}" srcOrd="0" destOrd="0" presId="urn:microsoft.com/office/officeart/2005/8/layout/vList2"/>
    <dgm:cxn modelId="{29BF496E-4F38-42DB-9689-3914D747F5DC}" type="presOf" srcId="{3C959970-8BD1-42D1-B5BE-F548AD931006}" destId="{86BEB890-8394-4B24-987C-1FED12E3C07A}" srcOrd="0" destOrd="0" presId="urn:microsoft.com/office/officeart/2005/8/layout/vList2"/>
    <dgm:cxn modelId="{DD0587D3-124C-492C-AF1F-90C3D2880C3D}" srcId="{2EB58C2F-CCF7-4453-88D4-0DC4847F4A81}" destId="{69DBE6A4-3251-4D12-BEB4-9F21819BF01C}" srcOrd="2" destOrd="0" parTransId="{FCEB2230-8562-4066-89ED-2833D8D0AA9D}" sibTransId="{5D36A88D-3FF9-4F80-99D8-C53D07B94D21}"/>
    <dgm:cxn modelId="{AACBDA85-7BD7-45AE-BEAB-7048A492D6C6}" srcId="{2EB58C2F-CCF7-4453-88D4-0DC4847F4A81}" destId="{DC15B12F-9D97-4FFA-8B42-16FC30BF355C}" srcOrd="4" destOrd="0" parTransId="{6E6A11AD-2FF1-409F-A903-F46E7D57C347}" sibTransId="{50615FCB-C479-4781-A520-49F7C6822F8D}"/>
    <dgm:cxn modelId="{55A75E17-3906-4943-AAF4-F323BCB53910}" srcId="{2EB58C2F-CCF7-4453-88D4-0DC4847F4A81}" destId="{94670D02-C7D3-4EAA-837A-A0256FC1070E}" srcOrd="3" destOrd="0" parTransId="{2BD4F677-A47B-4E3A-B6CE-3D13EF41BA01}" sibTransId="{EDAF5197-B125-4F93-A8E3-E45F64C68C4E}"/>
    <dgm:cxn modelId="{71C50B4C-0624-4CB2-92BA-F451022E3FA7}" type="presOf" srcId="{2EB58C2F-CCF7-4453-88D4-0DC4847F4A81}" destId="{3BAF450C-46C9-4597-944F-608954993B4A}" srcOrd="0" destOrd="0" presId="urn:microsoft.com/office/officeart/2005/8/layout/vList2"/>
    <dgm:cxn modelId="{E871FBD5-B482-472F-A58C-D09792F953B1}" srcId="{3C959970-8BD1-42D1-B5BE-F548AD931006}" destId="{2EB58C2F-CCF7-4453-88D4-0DC4847F4A81}" srcOrd="0" destOrd="0" parTransId="{5DF30101-F719-495A-9C50-B8BE39255E59}" sibTransId="{05BE6EE7-D69B-4BFD-A9E7-B88DAEEA5881}"/>
    <dgm:cxn modelId="{E0D6DECD-F2C5-48E1-A851-B8FDF4EF79A5}" type="presOf" srcId="{94670D02-C7D3-4EAA-837A-A0256FC1070E}" destId="{B38C4D7C-746E-4644-9FDC-316DE06AF1B4}" srcOrd="0" destOrd="3" presId="urn:microsoft.com/office/officeart/2005/8/layout/vList2"/>
    <dgm:cxn modelId="{7F87A8B5-1E03-4907-897F-CA47D4DB14CA}" type="presOf" srcId="{69DBE6A4-3251-4D12-BEB4-9F21819BF01C}" destId="{B38C4D7C-746E-4644-9FDC-316DE06AF1B4}" srcOrd="0" destOrd="2" presId="urn:microsoft.com/office/officeart/2005/8/layout/vList2"/>
    <dgm:cxn modelId="{AC3C8F9B-3B59-42DB-B85C-1DBAAD16CA01}" srcId="{2EB58C2F-CCF7-4453-88D4-0DC4847F4A81}" destId="{EAC826D4-B074-4757-A483-CD8ED0609993}" srcOrd="1" destOrd="0" parTransId="{EDBACBEE-8174-444B-8AB3-54B529716449}" sibTransId="{1E61D685-1946-4B8B-8F2C-C8A47234D1C0}"/>
    <dgm:cxn modelId="{5CC4B8D3-AD0B-453F-B7FC-27CC930C66CB}" type="presOf" srcId="{DC15B12F-9D97-4FFA-8B42-16FC30BF355C}" destId="{B38C4D7C-746E-4644-9FDC-316DE06AF1B4}" srcOrd="0" destOrd="4" presId="urn:microsoft.com/office/officeart/2005/8/layout/vList2"/>
    <dgm:cxn modelId="{D9DE7EB5-8E48-424C-B738-02EA84BEA136}" type="presOf" srcId="{EAC826D4-B074-4757-A483-CD8ED0609993}" destId="{B38C4D7C-746E-4644-9FDC-316DE06AF1B4}" srcOrd="0" destOrd="1" presId="urn:microsoft.com/office/officeart/2005/8/layout/vList2"/>
    <dgm:cxn modelId="{62D95F9E-25BB-46C2-A53B-882FF6F1EDC4}" type="presParOf" srcId="{86BEB890-8394-4B24-987C-1FED12E3C07A}" destId="{3BAF450C-46C9-4597-944F-608954993B4A}" srcOrd="0" destOrd="0" presId="urn:microsoft.com/office/officeart/2005/8/layout/vList2"/>
    <dgm:cxn modelId="{CD669B25-37BC-4855-9AD2-E46E9396EC6F}" type="presParOf" srcId="{86BEB890-8394-4B24-987C-1FED12E3C07A}" destId="{B38C4D7C-746E-4644-9FDC-316DE06AF1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A96CC0-FA4F-4A1C-913A-4A04797FB6C8}" type="doc">
      <dgm:prSet loTypeId="urn:microsoft.com/office/officeart/2005/8/layout/vList2" loCatId="list" qsTypeId="urn:microsoft.com/office/officeart/2005/8/quickstyle/simple3" qsCatId="simple" csTypeId="urn:microsoft.com/office/officeart/2005/8/colors/colorful1#5" csCatId="colorful"/>
      <dgm:spPr/>
      <dgm:t>
        <a:bodyPr/>
        <a:lstStyle/>
        <a:p>
          <a:endParaRPr lang="ru-RU"/>
        </a:p>
      </dgm:t>
    </dgm:pt>
    <dgm:pt modelId="{79773A9B-B4DE-466B-BFE4-C2D61FB7FE79}">
      <dgm:prSet/>
      <dgm:spPr/>
      <dgm:t>
        <a:bodyPr/>
        <a:lstStyle/>
        <a:p>
          <a:pPr rtl="0"/>
          <a:r>
            <a:rPr lang="ru-RU" smtClean="0"/>
            <a:t>2. Оценка ресурса Гимназии: </a:t>
          </a:r>
          <a:endParaRPr lang="ru-RU"/>
        </a:p>
      </dgm:t>
    </dgm:pt>
    <dgm:pt modelId="{D2C8EAE6-8FCC-4AB9-BBB2-E13760284240}" type="parTrans" cxnId="{C6577149-5193-416C-9737-45D8EBD56FA7}">
      <dgm:prSet/>
      <dgm:spPr/>
      <dgm:t>
        <a:bodyPr/>
        <a:lstStyle/>
        <a:p>
          <a:endParaRPr lang="ru-RU"/>
        </a:p>
      </dgm:t>
    </dgm:pt>
    <dgm:pt modelId="{66335676-8D6B-485D-8ACD-DF04F8BC41AA}" type="sibTrans" cxnId="{C6577149-5193-416C-9737-45D8EBD56FA7}">
      <dgm:prSet/>
      <dgm:spPr/>
      <dgm:t>
        <a:bodyPr/>
        <a:lstStyle/>
        <a:p>
          <a:endParaRPr lang="ru-RU"/>
        </a:p>
      </dgm:t>
    </dgm:pt>
    <dgm:pt modelId="{8BC74C03-C00E-4D09-AA37-3389AF890E1C}">
      <dgm:prSet/>
      <dgm:spPr/>
      <dgm:t>
        <a:bodyPr/>
        <a:lstStyle/>
        <a:p>
          <a:pPr rtl="0"/>
          <a:r>
            <a:rPr lang="ru-RU" smtClean="0"/>
            <a:t>- Какова предельная вместимость Гимназии: сколько всего первых классов может принять Гимназия, сколько учеников м.б. в классе.</a:t>
          </a:r>
          <a:endParaRPr lang="ru-RU"/>
        </a:p>
      </dgm:t>
    </dgm:pt>
    <dgm:pt modelId="{04B601C2-5990-47F7-B906-77CCD5CFB6BE}" type="parTrans" cxnId="{0B20077C-C4E7-4C59-80D3-985AA1375C7E}">
      <dgm:prSet/>
      <dgm:spPr/>
      <dgm:t>
        <a:bodyPr/>
        <a:lstStyle/>
        <a:p>
          <a:endParaRPr lang="ru-RU"/>
        </a:p>
      </dgm:t>
    </dgm:pt>
    <dgm:pt modelId="{FF3C7EC7-986B-4BF2-B311-B951365A0FFC}" type="sibTrans" cxnId="{0B20077C-C4E7-4C59-80D3-985AA1375C7E}">
      <dgm:prSet/>
      <dgm:spPr/>
      <dgm:t>
        <a:bodyPr/>
        <a:lstStyle/>
        <a:p>
          <a:endParaRPr lang="ru-RU"/>
        </a:p>
      </dgm:t>
    </dgm:pt>
    <dgm:pt modelId="{345B15EC-EB07-4EA5-B6AE-BB99CC035397}">
      <dgm:prSet/>
      <dgm:spPr/>
      <dgm:t>
        <a:bodyPr/>
        <a:lstStyle/>
        <a:p>
          <a:pPr rtl="0"/>
          <a:r>
            <a:rPr lang="ru-RU" smtClean="0"/>
            <a:t>- …</a:t>
          </a:r>
          <a:endParaRPr lang="ru-RU"/>
        </a:p>
      </dgm:t>
    </dgm:pt>
    <dgm:pt modelId="{CE4E6A15-ADE9-43E9-AE03-F5254789BCBA}" type="parTrans" cxnId="{67CE2771-1F57-4A9D-9BEE-8AA1654C2CB9}">
      <dgm:prSet/>
      <dgm:spPr/>
      <dgm:t>
        <a:bodyPr/>
        <a:lstStyle/>
        <a:p>
          <a:endParaRPr lang="ru-RU"/>
        </a:p>
      </dgm:t>
    </dgm:pt>
    <dgm:pt modelId="{4251B811-9F25-4FF9-8462-A232CD614322}" type="sibTrans" cxnId="{67CE2771-1F57-4A9D-9BEE-8AA1654C2CB9}">
      <dgm:prSet/>
      <dgm:spPr/>
      <dgm:t>
        <a:bodyPr/>
        <a:lstStyle/>
        <a:p>
          <a:endParaRPr lang="ru-RU"/>
        </a:p>
      </dgm:t>
    </dgm:pt>
    <dgm:pt modelId="{370FE4A2-694E-4D52-87FF-721DC3E115E5}">
      <dgm:prSet/>
      <dgm:spPr/>
      <dgm:t>
        <a:bodyPr/>
        <a:lstStyle/>
        <a:p>
          <a:pPr rtl="0"/>
          <a:r>
            <a:rPr lang="ru-RU" smtClean="0"/>
            <a:t>3. Оценка рисков и негативных последствий такой системы:</a:t>
          </a:r>
          <a:endParaRPr lang="ru-RU"/>
        </a:p>
      </dgm:t>
    </dgm:pt>
    <dgm:pt modelId="{E3676F6E-21E5-4E3D-9AE4-5C41277F30A0}" type="parTrans" cxnId="{D8F025D4-02E8-4F63-9ABF-482899A34941}">
      <dgm:prSet/>
      <dgm:spPr/>
      <dgm:t>
        <a:bodyPr/>
        <a:lstStyle/>
        <a:p>
          <a:endParaRPr lang="ru-RU"/>
        </a:p>
      </dgm:t>
    </dgm:pt>
    <dgm:pt modelId="{D8E6D22D-4CAB-4474-A63A-E5B18B9DF8B7}" type="sibTrans" cxnId="{D8F025D4-02E8-4F63-9ABF-482899A34941}">
      <dgm:prSet/>
      <dgm:spPr/>
      <dgm:t>
        <a:bodyPr/>
        <a:lstStyle/>
        <a:p>
          <a:endParaRPr lang="ru-RU"/>
        </a:p>
      </dgm:t>
    </dgm:pt>
    <dgm:pt modelId="{3973D050-124A-4F83-9352-4F5111E7BFEB}">
      <dgm:prSet/>
      <dgm:spPr/>
      <dgm:t>
        <a:bodyPr/>
        <a:lstStyle/>
        <a:p>
          <a:pPr rtl="0"/>
          <a:r>
            <a:rPr lang="ru-RU" smtClean="0"/>
            <a:t>- Какова доля тех, кто территориально приписан к Гимназии, но не смог в нее попасть?</a:t>
          </a:r>
          <a:endParaRPr lang="ru-RU"/>
        </a:p>
      </dgm:t>
    </dgm:pt>
    <dgm:pt modelId="{5AEEC12F-FBB0-4430-AF1D-ABF133A10417}" type="parTrans" cxnId="{E36BE750-73D0-4C1E-AC60-552F2B2B9BD7}">
      <dgm:prSet/>
      <dgm:spPr/>
      <dgm:t>
        <a:bodyPr/>
        <a:lstStyle/>
        <a:p>
          <a:endParaRPr lang="ru-RU"/>
        </a:p>
      </dgm:t>
    </dgm:pt>
    <dgm:pt modelId="{06FFED68-3A8F-43EF-B41D-CDE607E01B23}" type="sibTrans" cxnId="{E36BE750-73D0-4C1E-AC60-552F2B2B9BD7}">
      <dgm:prSet/>
      <dgm:spPr/>
      <dgm:t>
        <a:bodyPr/>
        <a:lstStyle/>
        <a:p>
          <a:endParaRPr lang="ru-RU"/>
        </a:p>
      </dgm:t>
    </dgm:pt>
    <dgm:pt modelId="{69709B61-09D9-43E7-AB23-DBA7DFCDEF84}">
      <dgm:prSet/>
      <dgm:spPr/>
      <dgm:t>
        <a:bodyPr/>
        <a:lstStyle/>
        <a:p>
          <a:pPr rtl="0"/>
          <a:r>
            <a:rPr lang="ru-RU" smtClean="0"/>
            <a:t>- Отличается ли уровень готовности детей, набранных в такой системе, от наборов 3-5 летней давности (когда был конкурсный отбор)? И чем?</a:t>
          </a:r>
          <a:endParaRPr lang="ru-RU"/>
        </a:p>
      </dgm:t>
    </dgm:pt>
    <dgm:pt modelId="{CE784632-6252-4049-BF50-44972321BDAB}" type="parTrans" cxnId="{87E4C822-AB38-400D-9410-ECB0366056A5}">
      <dgm:prSet/>
      <dgm:spPr/>
      <dgm:t>
        <a:bodyPr/>
        <a:lstStyle/>
        <a:p>
          <a:endParaRPr lang="ru-RU"/>
        </a:p>
      </dgm:t>
    </dgm:pt>
    <dgm:pt modelId="{04D72E17-4147-4AF6-BEB6-B968ACBFC4F5}" type="sibTrans" cxnId="{87E4C822-AB38-400D-9410-ECB0366056A5}">
      <dgm:prSet/>
      <dgm:spPr/>
      <dgm:t>
        <a:bodyPr/>
        <a:lstStyle/>
        <a:p>
          <a:endParaRPr lang="ru-RU"/>
        </a:p>
      </dgm:t>
    </dgm:pt>
    <dgm:pt modelId="{0994CE51-6783-4581-8282-9700E2D1EDEA}">
      <dgm:prSet/>
      <dgm:spPr/>
      <dgm:t>
        <a:bodyPr/>
        <a:lstStyle/>
        <a:p>
          <a:pPr rtl="0"/>
          <a:r>
            <a:rPr lang="ru-RU" smtClean="0"/>
            <a:t>- …</a:t>
          </a:r>
          <a:endParaRPr lang="ru-RU"/>
        </a:p>
      </dgm:t>
    </dgm:pt>
    <dgm:pt modelId="{97E8E82E-26A9-489F-9164-08721D4EF387}" type="parTrans" cxnId="{E5FE4584-907F-4A32-839E-8C2547ADB2BB}">
      <dgm:prSet/>
      <dgm:spPr/>
      <dgm:t>
        <a:bodyPr/>
        <a:lstStyle/>
        <a:p>
          <a:endParaRPr lang="ru-RU"/>
        </a:p>
      </dgm:t>
    </dgm:pt>
    <dgm:pt modelId="{88E943DF-7320-4674-A11E-0EBD7AF9998A}" type="sibTrans" cxnId="{E5FE4584-907F-4A32-839E-8C2547ADB2BB}">
      <dgm:prSet/>
      <dgm:spPr/>
      <dgm:t>
        <a:bodyPr/>
        <a:lstStyle/>
        <a:p>
          <a:endParaRPr lang="ru-RU"/>
        </a:p>
      </dgm:t>
    </dgm:pt>
    <dgm:pt modelId="{DB23AD2D-81BE-4540-9BE7-869E5D65200B}" type="pres">
      <dgm:prSet presAssocID="{AFA96CC0-FA4F-4A1C-913A-4A04797FB6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6C562-78C7-4130-ADFA-4FD970F37B27}" type="pres">
      <dgm:prSet presAssocID="{79773A9B-B4DE-466B-BFE4-C2D61FB7FE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BE25-FEC5-4D59-B302-0C44FD27938C}" type="pres">
      <dgm:prSet presAssocID="{79773A9B-B4DE-466B-BFE4-C2D61FB7FE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1805E-64E7-4A5B-9D7F-DC0DF69AF89E}" type="pres">
      <dgm:prSet presAssocID="{370FE4A2-694E-4D52-87FF-721DC3E115E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5DC8B-25ED-4164-93BE-6FAC0A21A37C}" type="pres">
      <dgm:prSet presAssocID="{370FE4A2-694E-4D52-87FF-721DC3E115E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D559F-03E4-4ECC-9125-B70032087486}" type="presOf" srcId="{3973D050-124A-4F83-9352-4F5111E7BFEB}" destId="{4785DC8B-25ED-4164-93BE-6FAC0A21A37C}" srcOrd="0" destOrd="0" presId="urn:microsoft.com/office/officeart/2005/8/layout/vList2"/>
    <dgm:cxn modelId="{69B6C3EE-9373-4A1C-BAD4-A54312E7CBC3}" type="presOf" srcId="{79773A9B-B4DE-466B-BFE4-C2D61FB7FE79}" destId="{49F6C562-78C7-4130-ADFA-4FD970F37B27}" srcOrd="0" destOrd="0" presId="urn:microsoft.com/office/officeart/2005/8/layout/vList2"/>
    <dgm:cxn modelId="{87E4C822-AB38-400D-9410-ECB0366056A5}" srcId="{370FE4A2-694E-4D52-87FF-721DC3E115E5}" destId="{69709B61-09D9-43E7-AB23-DBA7DFCDEF84}" srcOrd="1" destOrd="0" parTransId="{CE784632-6252-4049-BF50-44972321BDAB}" sibTransId="{04D72E17-4147-4AF6-BEB6-B968ACBFC4F5}"/>
    <dgm:cxn modelId="{45AB146E-4BA9-4A75-85E8-8D2541A41792}" type="presOf" srcId="{0994CE51-6783-4581-8282-9700E2D1EDEA}" destId="{4785DC8B-25ED-4164-93BE-6FAC0A21A37C}" srcOrd="0" destOrd="2" presId="urn:microsoft.com/office/officeart/2005/8/layout/vList2"/>
    <dgm:cxn modelId="{C6577149-5193-416C-9737-45D8EBD56FA7}" srcId="{AFA96CC0-FA4F-4A1C-913A-4A04797FB6C8}" destId="{79773A9B-B4DE-466B-BFE4-C2D61FB7FE79}" srcOrd="0" destOrd="0" parTransId="{D2C8EAE6-8FCC-4AB9-BBB2-E13760284240}" sibTransId="{66335676-8D6B-485D-8ACD-DF04F8BC41AA}"/>
    <dgm:cxn modelId="{24468C68-6E82-4E0A-822D-371518017A92}" type="presOf" srcId="{370FE4A2-694E-4D52-87FF-721DC3E115E5}" destId="{E611805E-64E7-4A5B-9D7F-DC0DF69AF89E}" srcOrd="0" destOrd="0" presId="urn:microsoft.com/office/officeart/2005/8/layout/vList2"/>
    <dgm:cxn modelId="{A21D2810-0E42-460E-8A28-82B4522C4763}" type="presOf" srcId="{345B15EC-EB07-4EA5-B6AE-BB99CC035397}" destId="{7075BE25-FEC5-4D59-B302-0C44FD27938C}" srcOrd="0" destOrd="1" presId="urn:microsoft.com/office/officeart/2005/8/layout/vList2"/>
    <dgm:cxn modelId="{0F882BA1-4224-4125-AA91-96B583A27DF1}" type="presOf" srcId="{AFA96CC0-FA4F-4A1C-913A-4A04797FB6C8}" destId="{DB23AD2D-81BE-4540-9BE7-869E5D65200B}" srcOrd="0" destOrd="0" presId="urn:microsoft.com/office/officeart/2005/8/layout/vList2"/>
    <dgm:cxn modelId="{D8F025D4-02E8-4F63-9ABF-482899A34941}" srcId="{AFA96CC0-FA4F-4A1C-913A-4A04797FB6C8}" destId="{370FE4A2-694E-4D52-87FF-721DC3E115E5}" srcOrd="1" destOrd="0" parTransId="{E3676F6E-21E5-4E3D-9AE4-5C41277F30A0}" sibTransId="{D8E6D22D-4CAB-4474-A63A-E5B18B9DF8B7}"/>
    <dgm:cxn modelId="{67CE2771-1F57-4A9D-9BEE-8AA1654C2CB9}" srcId="{79773A9B-B4DE-466B-BFE4-C2D61FB7FE79}" destId="{345B15EC-EB07-4EA5-B6AE-BB99CC035397}" srcOrd="1" destOrd="0" parTransId="{CE4E6A15-ADE9-43E9-AE03-F5254789BCBA}" sibTransId="{4251B811-9F25-4FF9-8462-A232CD614322}"/>
    <dgm:cxn modelId="{A19BBBDC-A199-4352-955C-FB2CF693DB84}" type="presOf" srcId="{8BC74C03-C00E-4D09-AA37-3389AF890E1C}" destId="{7075BE25-FEC5-4D59-B302-0C44FD27938C}" srcOrd="0" destOrd="0" presId="urn:microsoft.com/office/officeart/2005/8/layout/vList2"/>
    <dgm:cxn modelId="{64810338-D436-4C5D-A0B6-35B11399A3AB}" type="presOf" srcId="{69709B61-09D9-43E7-AB23-DBA7DFCDEF84}" destId="{4785DC8B-25ED-4164-93BE-6FAC0A21A37C}" srcOrd="0" destOrd="1" presId="urn:microsoft.com/office/officeart/2005/8/layout/vList2"/>
    <dgm:cxn modelId="{0B20077C-C4E7-4C59-80D3-985AA1375C7E}" srcId="{79773A9B-B4DE-466B-BFE4-C2D61FB7FE79}" destId="{8BC74C03-C00E-4D09-AA37-3389AF890E1C}" srcOrd="0" destOrd="0" parTransId="{04B601C2-5990-47F7-B906-77CCD5CFB6BE}" sibTransId="{FF3C7EC7-986B-4BF2-B311-B951365A0FFC}"/>
    <dgm:cxn modelId="{E36BE750-73D0-4C1E-AC60-552F2B2B9BD7}" srcId="{370FE4A2-694E-4D52-87FF-721DC3E115E5}" destId="{3973D050-124A-4F83-9352-4F5111E7BFEB}" srcOrd="0" destOrd="0" parTransId="{5AEEC12F-FBB0-4430-AF1D-ABF133A10417}" sibTransId="{06FFED68-3A8F-43EF-B41D-CDE607E01B23}"/>
    <dgm:cxn modelId="{E5FE4584-907F-4A32-839E-8C2547ADB2BB}" srcId="{370FE4A2-694E-4D52-87FF-721DC3E115E5}" destId="{0994CE51-6783-4581-8282-9700E2D1EDEA}" srcOrd="2" destOrd="0" parTransId="{97E8E82E-26A9-489F-9164-08721D4EF387}" sibTransId="{88E943DF-7320-4674-A11E-0EBD7AF9998A}"/>
    <dgm:cxn modelId="{4E0BB21D-7C3B-4C1B-93F5-D7A20087B040}" type="presParOf" srcId="{DB23AD2D-81BE-4540-9BE7-869E5D65200B}" destId="{49F6C562-78C7-4130-ADFA-4FD970F37B27}" srcOrd="0" destOrd="0" presId="urn:microsoft.com/office/officeart/2005/8/layout/vList2"/>
    <dgm:cxn modelId="{F2D4D1C6-714C-4B00-B2CF-6EF327200915}" type="presParOf" srcId="{DB23AD2D-81BE-4540-9BE7-869E5D65200B}" destId="{7075BE25-FEC5-4D59-B302-0C44FD27938C}" srcOrd="1" destOrd="0" presId="urn:microsoft.com/office/officeart/2005/8/layout/vList2"/>
    <dgm:cxn modelId="{2BB0B54F-D9C9-4AA9-B6AE-7825203D96DB}" type="presParOf" srcId="{DB23AD2D-81BE-4540-9BE7-869E5D65200B}" destId="{E611805E-64E7-4A5B-9D7F-DC0DF69AF89E}" srcOrd="2" destOrd="0" presId="urn:microsoft.com/office/officeart/2005/8/layout/vList2"/>
    <dgm:cxn modelId="{54143601-3C53-4C85-AB10-563E6DD69CFE}" type="presParOf" srcId="{DB23AD2D-81BE-4540-9BE7-869E5D65200B}" destId="{4785DC8B-25ED-4164-93BE-6FAC0A21A37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71E239-0113-4334-8E68-230A805B6BD3}" type="doc">
      <dgm:prSet loTypeId="urn:microsoft.com/office/officeart/2008/layout/LinedList" loCatId="list" qsTypeId="urn:microsoft.com/office/officeart/2005/8/quickstyle/3d1" qsCatId="3D" csTypeId="urn:microsoft.com/office/officeart/2005/8/colors/colorful1#6" csCatId="colorful"/>
      <dgm:spPr/>
      <dgm:t>
        <a:bodyPr/>
        <a:lstStyle/>
        <a:p>
          <a:endParaRPr lang="ru-RU"/>
        </a:p>
      </dgm:t>
    </dgm:pt>
    <dgm:pt modelId="{8A6D094C-3526-4BF7-B183-FAA12F486F90}">
      <dgm:prSet/>
      <dgm:spPr/>
      <dgm:t>
        <a:bodyPr/>
        <a:lstStyle/>
        <a:p>
          <a:pPr rtl="0"/>
          <a:r>
            <a:rPr lang="ru-RU" smtClean="0"/>
            <a:t>Сопоставление требований НПД по процедуре записи в 1 кл. с реальным процессом записи</a:t>
          </a:r>
          <a:endParaRPr lang="ru-RU"/>
        </a:p>
      </dgm:t>
    </dgm:pt>
    <dgm:pt modelId="{E93BEAAE-262C-49C2-87C2-3C12C48512FB}" type="parTrans" cxnId="{FE9CF896-EB76-4B22-AEB7-05CFE717FB57}">
      <dgm:prSet/>
      <dgm:spPr/>
      <dgm:t>
        <a:bodyPr/>
        <a:lstStyle/>
        <a:p>
          <a:endParaRPr lang="ru-RU"/>
        </a:p>
      </dgm:t>
    </dgm:pt>
    <dgm:pt modelId="{26FC97D7-465B-46B9-A9EB-ECEADAEBA2C7}" type="sibTrans" cxnId="{FE9CF896-EB76-4B22-AEB7-05CFE717FB57}">
      <dgm:prSet/>
      <dgm:spPr/>
      <dgm:t>
        <a:bodyPr/>
        <a:lstStyle/>
        <a:p>
          <a:endParaRPr lang="ru-RU"/>
        </a:p>
      </dgm:t>
    </dgm:pt>
    <dgm:pt modelId="{3FF62D50-980E-4A64-92BF-A0782DA91F55}">
      <dgm:prSet/>
      <dgm:spPr/>
      <dgm:t>
        <a:bodyPr/>
        <a:lstStyle/>
        <a:p>
          <a:pPr rtl="0"/>
          <a:r>
            <a:rPr lang="ru-RU" smtClean="0"/>
            <a:t>Описание проблемы с полным набором выявленных фактов</a:t>
          </a:r>
          <a:endParaRPr lang="ru-RU"/>
        </a:p>
      </dgm:t>
    </dgm:pt>
    <dgm:pt modelId="{DB272079-992B-4A83-951C-7DAD124A520E}" type="parTrans" cxnId="{51E9BADD-858A-44E2-AB99-FE79848506C5}">
      <dgm:prSet/>
      <dgm:spPr/>
      <dgm:t>
        <a:bodyPr/>
        <a:lstStyle/>
        <a:p>
          <a:endParaRPr lang="ru-RU"/>
        </a:p>
      </dgm:t>
    </dgm:pt>
    <dgm:pt modelId="{9804B58D-7FFD-4EBE-8D25-34A1B3386002}" type="sibTrans" cxnId="{51E9BADD-858A-44E2-AB99-FE79848506C5}">
      <dgm:prSet/>
      <dgm:spPr/>
      <dgm:t>
        <a:bodyPr/>
        <a:lstStyle/>
        <a:p>
          <a:endParaRPr lang="ru-RU"/>
        </a:p>
      </dgm:t>
    </dgm:pt>
    <dgm:pt modelId="{2CA10557-E5A2-49B4-BA6A-30BA2C9969BB}">
      <dgm:prSet/>
      <dgm:spPr/>
      <dgm:t>
        <a:bodyPr/>
        <a:lstStyle/>
        <a:p>
          <a:pPr rtl="0"/>
          <a:r>
            <a:rPr lang="ru-RU" smtClean="0"/>
            <a:t>Анализ причин и условий, которые способствовали появлению и усугублению проблемы</a:t>
          </a:r>
          <a:endParaRPr lang="ru-RU"/>
        </a:p>
      </dgm:t>
    </dgm:pt>
    <dgm:pt modelId="{07ECB237-8DDC-420E-8059-4CC656F6DA94}" type="parTrans" cxnId="{BFDF21B9-2736-4005-9152-C86EA83D0943}">
      <dgm:prSet/>
      <dgm:spPr/>
      <dgm:t>
        <a:bodyPr/>
        <a:lstStyle/>
        <a:p>
          <a:endParaRPr lang="ru-RU"/>
        </a:p>
      </dgm:t>
    </dgm:pt>
    <dgm:pt modelId="{FA28E307-865C-4BAE-9518-403B426EB224}" type="sibTrans" cxnId="{BFDF21B9-2736-4005-9152-C86EA83D0943}">
      <dgm:prSet/>
      <dgm:spPr/>
      <dgm:t>
        <a:bodyPr/>
        <a:lstStyle/>
        <a:p>
          <a:endParaRPr lang="ru-RU"/>
        </a:p>
      </dgm:t>
    </dgm:pt>
    <dgm:pt modelId="{79827598-21B4-462F-9F7D-C4FF8853DD56}">
      <dgm:prSet/>
      <dgm:spPr/>
      <dgm:t>
        <a:bodyPr/>
        <a:lstStyle/>
        <a:p>
          <a:pPr rtl="0"/>
          <a:r>
            <a:rPr lang="ru-RU" smtClean="0"/>
            <a:t>Анализ рисков и прогноз развития ситуации</a:t>
          </a:r>
          <a:endParaRPr lang="ru-RU"/>
        </a:p>
      </dgm:t>
    </dgm:pt>
    <dgm:pt modelId="{8E186982-41B4-4C31-A708-D55B1D74F441}" type="parTrans" cxnId="{822D35BE-A1E0-46FC-9F1E-2ED1922918DD}">
      <dgm:prSet/>
      <dgm:spPr/>
      <dgm:t>
        <a:bodyPr/>
        <a:lstStyle/>
        <a:p>
          <a:endParaRPr lang="ru-RU"/>
        </a:p>
      </dgm:t>
    </dgm:pt>
    <dgm:pt modelId="{7DF90364-55D9-4F0A-9D49-645D2D734ED5}" type="sibTrans" cxnId="{822D35BE-A1E0-46FC-9F1E-2ED1922918DD}">
      <dgm:prSet/>
      <dgm:spPr/>
      <dgm:t>
        <a:bodyPr/>
        <a:lstStyle/>
        <a:p>
          <a:endParaRPr lang="ru-RU"/>
        </a:p>
      </dgm:t>
    </dgm:pt>
    <dgm:pt modelId="{22242A94-CDF8-4D50-B347-138F23D4A8D0}" type="pres">
      <dgm:prSet presAssocID="{3671E239-0113-4334-8E68-230A805B6B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28D57D-256E-42A8-BF9A-0EAC672F7EFC}" type="pres">
      <dgm:prSet presAssocID="{8A6D094C-3526-4BF7-B183-FAA12F486F90}" presName="thickLine" presStyleLbl="alignNode1" presStyleIdx="0" presStyleCnt="4"/>
      <dgm:spPr/>
    </dgm:pt>
    <dgm:pt modelId="{D6BEE30F-A016-4035-B396-D4D01DA58E9C}" type="pres">
      <dgm:prSet presAssocID="{8A6D094C-3526-4BF7-B183-FAA12F486F90}" presName="horz1" presStyleCnt="0"/>
      <dgm:spPr/>
    </dgm:pt>
    <dgm:pt modelId="{795A9A6F-37D8-4FB4-8E96-5610C6D2DEDC}" type="pres">
      <dgm:prSet presAssocID="{8A6D094C-3526-4BF7-B183-FAA12F486F90}" presName="tx1" presStyleLbl="revTx" presStyleIdx="0" presStyleCnt="4"/>
      <dgm:spPr/>
      <dgm:t>
        <a:bodyPr/>
        <a:lstStyle/>
        <a:p>
          <a:endParaRPr lang="ru-RU"/>
        </a:p>
      </dgm:t>
    </dgm:pt>
    <dgm:pt modelId="{B8D308E1-31BD-450F-9FAE-C28D5113E9F6}" type="pres">
      <dgm:prSet presAssocID="{8A6D094C-3526-4BF7-B183-FAA12F486F90}" presName="vert1" presStyleCnt="0"/>
      <dgm:spPr/>
    </dgm:pt>
    <dgm:pt modelId="{D8D3A9FE-1832-4514-86F9-5365CBDD36C4}" type="pres">
      <dgm:prSet presAssocID="{3FF62D50-980E-4A64-92BF-A0782DA91F55}" presName="thickLine" presStyleLbl="alignNode1" presStyleIdx="1" presStyleCnt="4"/>
      <dgm:spPr/>
    </dgm:pt>
    <dgm:pt modelId="{C8248FA5-A5BC-4DC2-BFF9-5EEC5C8D87D1}" type="pres">
      <dgm:prSet presAssocID="{3FF62D50-980E-4A64-92BF-A0782DA91F55}" presName="horz1" presStyleCnt="0"/>
      <dgm:spPr/>
    </dgm:pt>
    <dgm:pt modelId="{1384E087-9839-46F2-B829-5F3A4FBA2D20}" type="pres">
      <dgm:prSet presAssocID="{3FF62D50-980E-4A64-92BF-A0782DA91F55}" presName="tx1" presStyleLbl="revTx" presStyleIdx="1" presStyleCnt="4"/>
      <dgm:spPr/>
      <dgm:t>
        <a:bodyPr/>
        <a:lstStyle/>
        <a:p>
          <a:endParaRPr lang="ru-RU"/>
        </a:p>
      </dgm:t>
    </dgm:pt>
    <dgm:pt modelId="{B5734BE8-5E63-475E-B829-C2F4975F4050}" type="pres">
      <dgm:prSet presAssocID="{3FF62D50-980E-4A64-92BF-A0782DA91F55}" presName="vert1" presStyleCnt="0"/>
      <dgm:spPr/>
    </dgm:pt>
    <dgm:pt modelId="{E3518B6D-5755-4CD7-BA48-A79732E81072}" type="pres">
      <dgm:prSet presAssocID="{2CA10557-E5A2-49B4-BA6A-30BA2C9969BB}" presName="thickLine" presStyleLbl="alignNode1" presStyleIdx="2" presStyleCnt="4"/>
      <dgm:spPr/>
    </dgm:pt>
    <dgm:pt modelId="{F0597AF6-E900-4C5E-BCA8-3DE3EE74155E}" type="pres">
      <dgm:prSet presAssocID="{2CA10557-E5A2-49B4-BA6A-30BA2C9969BB}" presName="horz1" presStyleCnt="0"/>
      <dgm:spPr/>
    </dgm:pt>
    <dgm:pt modelId="{34F7BFF8-1E09-41DE-B2F5-BE3ECCAD8266}" type="pres">
      <dgm:prSet presAssocID="{2CA10557-E5A2-49B4-BA6A-30BA2C9969BB}" presName="tx1" presStyleLbl="revTx" presStyleIdx="2" presStyleCnt="4"/>
      <dgm:spPr/>
      <dgm:t>
        <a:bodyPr/>
        <a:lstStyle/>
        <a:p>
          <a:endParaRPr lang="ru-RU"/>
        </a:p>
      </dgm:t>
    </dgm:pt>
    <dgm:pt modelId="{1F948198-BD9F-463E-8EB3-6E7D90FD916E}" type="pres">
      <dgm:prSet presAssocID="{2CA10557-E5A2-49B4-BA6A-30BA2C9969BB}" presName="vert1" presStyleCnt="0"/>
      <dgm:spPr/>
    </dgm:pt>
    <dgm:pt modelId="{869AB15C-E87F-458F-91D4-9978387F53D6}" type="pres">
      <dgm:prSet presAssocID="{79827598-21B4-462F-9F7D-C4FF8853DD56}" presName="thickLine" presStyleLbl="alignNode1" presStyleIdx="3" presStyleCnt="4"/>
      <dgm:spPr/>
    </dgm:pt>
    <dgm:pt modelId="{DA924D02-F470-4567-A802-35B4FAFA210C}" type="pres">
      <dgm:prSet presAssocID="{79827598-21B4-462F-9F7D-C4FF8853DD56}" presName="horz1" presStyleCnt="0"/>
      <dgm:spPr/>
    </dgm:pt>
    <dgm:pt modelId="{2D1D66C4-EF43-4CA1-8F7B-E88567E78AFA}" type="pres">
      <dgm:prSet presAssocID="{79827598-21B4-462F-9F7D-C4FF8853DD56}" presName="tx1" presStyleLbl="revTx" presStyleIdx="3" presStyleCnt="4"/>
      <dgm:spPr/>
      <dgm:t>
        <a:bodyPr/>
        <a:lstStyle/>
        <a:p>
          <a:endParaRPr lang="ru-RU"/>
        </a:p>
      </dgm:t>
    </dgm:pt>
    <dgm:pt modelId="{51D22F81-2C57-4734-8F93-D31AACB8FE65}" type="pres">
      <dgm:prSet presAssocID="{79827598-21B4-462F-9F7D-C4FF8853DD56}" presName="vert1" presStyleCnt="0"/>
      <dgm:spPr/>
    </dgm:pt>
  </dgm:ptLst>
  <dgm:cxnLst>
    <dgm:cxn modelId="{FE9CF896-EB76-4B22-AEB7-05CFE717FB57}" srcId="{3671E239-0113-4334-8E68-230A805B6BD3}" destId="{8A6D094C-3526-4BF7-B183-FAA12F486F90}" srcOrd="0" destOrd="0" parTransId="{E93BEAAE-262C-49C2-87C2-3C12C48512FB}" sibTransId="{26FC97D7-465B-46B9-A9EB-ECEADAEBA2C7}"/>
    <dgm:cxn modelId="{51E9BADD-858A-44E2-AB99-FE79848506C5}" srcId="{3671E239-0113-4334-8E68-230A805B6BD3}" destId="{3FF62D50-980E-4A64-92BF-A0782DA91F55}" srcOrd="1" destOrd="0" parTransId="{DB272079-992B-4A83-951C-7DAD124A520E}" sibTransId="{9804B58D-7FFD-4EBE-8D25-34A1B3386002}"/>
    <dgm:cxn modelId="{C50A3267-9C1B-4D6A-BB12-4BF72FDA01B9}" type="presOf" srcId="{3671E239-0113-4334-8E68-230A805B6BD3}" destId="{22242A94-CDF8-4D50-B347-138F23D4A8D0}" srcOrd="0" destOrd="0" presId="urn:microsoft.com/office/officeart/2008/layout/LinedList"/>
    <dgm:cxn modelId="{822D35BE-A1E0-46FC-9F1E-2ED1922918DD}" srcId="{3671E239-0113-4334-8E68-230A805B6BD3}" destId="{79827598-21B4-462F-9F7D-C4FF8853DD56}" srcOrd="3" destOrd="0" parTransId="{8E186982-41B4-4C31-A708-D55B1D74F441}" sibTransId="{7DF90364-55D9-4F0A-9D49-645D2D734ED5}"/>
    <dgm:cxn modelId="{911BC8DD-D225-4FB3-ABD5-8D4209078898}" type="presOf" srcId="{2CA10557-E5A2-49B4-BA6A-30BA2C9969BB}" destId="{34F7BFF8-1E09-41DE-B2F5-BE3ECCAD8266}" srcOrd="0" destOrd="0" presId="urn:microsoft.com/office/officeart/2008/layout/LinedList"/>
    <dgm:cxn modelId="{09C25897-D952-4FE6-9F66-0B06DB09D9E7}" type="presOf" srcId="{79827598-21B4-462F-9F7D-C4FF8853DD56}" destId="{2D1D66C4-EF43-4CA1-8F7B-E88567E78AFA}" srcOrd="0" destOrd="0" presId="urn:microsoft.com/office/officeart/2008/layout/LinedList"/>
    <dgm:cxn modelId="{18A19FCC-0166-4579-AF5A-D03D7C0B7F92}" type="presOf" srcId="{8A6D094C-3526-4BF7-B183-FAA12F486F90}" destId="{795A9A6F-37D8-4FB4-8E96-5610C6D2DEDC}" srcOrd="0" destOrd="0" presId="urn:microsoft.com/office/officeart/2008/layout/LinedList"/>
    <dgm:cxn modelId="{BFDF21B9-2736-4005-9152-C86EA83D0943}" srcId="{3671E239-0113-4334-8E68-230A805B6BD3}" destId="{2CA10557-E5A2-49B4-BA6A-30BA2C9969BB}" srcOrd="2" destOrd="0" parTransId="{07ECB237-8DDC-420E-8059-4CC656F6DA94}" sibTransId="{FA28E307-865C-4BAE-9518-403B426EB224}"/>
    <dgm:cxn modelId="{EABA11A7-320D-45C8-81B5-9D396FB47681}" type="presOf" srcId="{3FF62D50-980E-4A64-92BF-A0782DA91F55}" destId="{1384E087-9839-46F2-B829-5F3A4FBA2D20}" srcOrd="0" destOrd="0" presId="urn:microsoft.com/office/officeart/2008/layout/LinedList"/>
    <dgm:cxn modelId="{14A27E84-F5E7-4400-A607-9C4A0CB16616}" type="presParOf" srcId="{22242A94-CDF8-4D50-B347-138F23D4A8D0}" destId="{7728D57D-256E-42A8-BF9A-0EAC672F7EFC}" srcOrd="0" destOrd="0" presId="urn:microsoft.com/office/officeart/2008/layout/LinedList"/>
    <dgm:cxn modelId="{96085B85-F393-486A-A70E-B0DCD7366C59}" type="presParOf" srcId="{22242A94-CDF8-4D50-B347-138F23D4A8D0}" destId="{D6BEE30F-A016-4035-B396-D4D01DA58E9C}" srcOrd="1" destOrd="0" presId="urn:microsoft.com/office/officeart/2008/layout/LinedList"/>
    <dgm:cxn modelId="{2A0FFEAB-2439-4A27-A5CF-23437B2E7FD5}" type="presParOf" srcId="{D6BEE30F-A016-4035-B396-D4D01DA58E9C}" destId="{795A9A6F-37D8-4FB4-8E96-5610C6D2DEDC}" srcOrd="0" destOrd="0" presId="urn:microsoft.com/office/officeart/2008/layout/LinedList"/>
    <dgm:cxn modelId="{33C07DE1-5ED1-4F94-B995-81D50A503985}" type="presParOf" srcId="{D6BEE30F-A016-4035-B396-D4D01DA58E9C}" destId="{B8D308E1-31BD-450F-9FAE-C28D5113E9F6}" srcOrd="1" destOrd="0" presId="urn:microsoft.com/office/officeart/2008/layout/LinedList"/>
    <dgm:cxn modelId="{EC678753-AD3B-4F52-9012-CDDFD87230ED}" type="presParOf" srcId="{22242A94-CDF8-4D50-B347-138F23D4A8D0}" destId="{D8D3A9FE-1832-4514-86F9-5365CBDD36C4}" srcOrd="2" destOrd="0" presId="urn:microsoft.com/office/officeart/2008/layout/LinedList"/>
    <dgm:cxn modelId="{06CCF6DD-B00C-4181-8F06-08CB8F63F782}" type="presParOf" srcId="{22242A94-CDF8-4D50-B347-138F23D4A8D0}" destId="{C8248FA5-A5BC-4DC2-BFF9-5EEC5C8D87D1}" srcOrd="3" destOrd="0" presId="urn:microsoft.com/office/officeart/2008/layout/LinedList"/>
    <dgm:cxn modelId="{B64C65BB-4882-4619-880F-872CB568DFEF}" type="presParOf" srcId="{C8248FA5-A5BC-4DC2-BFF9-5EEC5C8D87D1}" destId="{1384E087-9839-46F2-B829-5F3A4FBA2D20}" srcOrd="0" destOrd="0" presId="urn:microsoft.com/office/officeart/2008/layout/LinedList"/>
    <dgm:cxn modelId="{A12DC24D-CF9B-424F-97B1-F78E5855A2D6}" type="presParOf" srcId="{C8248FA5-A5BC-4DC2-BFF9-5EEC5C8D87D1}" destId="{B5734BE8-5E63-475E-B829-C2F4975F4050}" srcOrd="1" destOrd="0" presId="urn:microsoft.com/office/officeart/2008/layout/LinedList"/>
    <dgm:cxn modelId="{8B52FD16-8281-4D72-88D1-728691F421E6}" type="presParOf" srcId="{22242A94-CDF8-4D50-B347-138F23D4A8D0}" destId="{E3518B6D-5755-4CD7-BA48-A79732E81072}" srcOrd="4" destOrd="0" presId="urn:microsoft.com/office/officeart/2008/layout/LinedList"/>
    <dgm:cxn modelId="{619A6F60-793E-4C9A-8162-1D94A084A461}" type="presParOf" srcId="{22242A94-CDF8-4D50-B347-138F23D4A8D0}" destId="{F0597AF6-E900-4C5E-BCA8-3DE3EE74155E}" srcOrd="5" destOrd="0" presId="urn:microsoft.com/office/officeart/2008/layout/LinedList"/>
    <dgm:cxn modelId="{BC35CB97-FCDF-4E09-A8A5-AA382BBE6D0D}" type="presParOf" srcId="{F0597AF6-E900-4C5E-BCA8-3DE3EE74155E}" destId="{34F7BFF8-1E09-41DE-B2F5-BE3ECCAD8266}" srcOrd="0" destOrd="0" presId="urn:microsoft.com/office/officeart/2008/layout/LinedList"/>
    <dgm:cxn modelId="{98AE457A-0DA7-4C6E-BFEB-B766AC1B6455}" type="presParOf" srcId="{F0597AF6-E900-4C5E-BCA8-3DE3EE74155E}" destId="{1F948198-BD9F-463E-8EB3-6E7D90FD916E}" srcOrd="1" destOrd="0" presId="urn:microsoft.com/office/officeart/2008/layout/LinedList"/>
    <dgm:cxn modelId="{3CF79A0E-F168-4983-85C0-98BA136CB4F1}" type="presParOf" srcId="{22242A94-CDF8-4D50-B347-138F23D4A8D0}" destId="{869AB15C-E87F-458F-91D4-9978387F53D6}" srcOrd="6" destOrd="0" presId="urn:microsoft.com/office/officeart/2008/layout/LinedList"/>
    <dgm:cxn modelId="{C1D1C09F-2206-4076-9A55-59221B84726D}" type="presParOf" srcId="{22242A94-CDF8-4D50-B347-138F23D4A8D0}" destId="{DA924D02-F470-4567-A802-35B4FAFA210C}" srcOrd="7" destOrd="0" presId="urn:microsoft.com/office/officeart/2008/layout/LinedList"/>
    <dgm:cxn modelId="{70C23871-4D61-45F6-BD4E-23CE31DBEF18}" type="presParOf" srcId="{DA924D02-F470-4567-A802-35B4FAFA210C}" destId="{2D1D66C4-EF43-4CA1-8F7B-E88567E78AFA}" srcOrd="0" destOrd="0" presId="urn:microsoft.com/office/officeart/2008/layout/LinedList"/>
    <dgm:cxn modelId="{063674D5-DE2F-4A22-8D66-E4386E000349}" type="presParOf" srcId="{DA924D02-F470-4567-A802-35B4FAFA210C}" destId="{51D22F81-2C57-4734-8F93-D31AACB8FE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E6CD85-EAB3-4EEC-9C8B-020E41540539}" type="doc">
      <dgm:prSet loTypeId="urn:microsoft.com/office/officeart/2005/8/layout/hierarchy2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FB725DF-3FA9-46B0-B6AD-79E002D7C318}">
      <dgm:prSet/>
      <dgm:spPr/>
      <dgm:t>
        <a:bodyPr/>
        <a:lstStyle/>
        <a:p>
          <a:pPr rtl="0"/>
          <a:r>
            <a:rPr lang="ru-RU" smtClean="0"/>
            <a:t>- Определить: были ли нарушения нормативных требований со стороны администрации Гимназии и/или со стороны территориальных центров записи детей в школу.</a:t>
          </a:r>
          <a:endParaRPr lang="ru-RU"/>
        </a:p>
      </dgm:t>
    </dgm:pt>
    <dgm:pt modelId="{46ABC846-2BE3-49E4-83ED-0909B0369890}" type="parTrans" cxnId="{B68AE047-91EF-486A-99AA-9DCDBF87F9F5}">
      <dgm:prSet/>
      <dgm:spPr/>
      <dgm:t>
        <a:bodyPr/>
        <a:lstStyle/>
        <a:p>
          <a:endParaRPr lang="ru-RU"/>
        </a:p>
      </dgm:t>
    </dgm:pt>
    <dgm:pt modelId="{D202A59D-B213-49AD-B6DA-D2E0FA9861A1}" type="sibTrans" cxnId="{B68AE047-91EF-486A-99AA-9DCDBF87F9F5}">
      <dgm:prSet/>
      <dgm:spPr/>
      <dgm:t>
        <a:bodyPr/>
        <a:lstStyle/>
        <a:p>
          <a:endParaRPr lang="ru-RU"/>
        </a:p>
      </dgm:t>
    </dgm:pt>
    <dgm:pt modelId="{5F269751-A4DF-4F92-8D48-7CF67F73278B}">
      <dgm:prSet/>
      <dgm:spPr/>
      <dgm:t>
        <a:bodyPr/>
        <a:lstStyle/>
        <a:p>
          <a:pPr rtl="0"/>
          <a:r>
            <a:rPr lang="ru-RU" dirty="0" smtClean="0"/>
            <a:t>Если «ДА» - подготовка экспертного заключения и официального обращения в УО с указанием и документальным подтверждением выявленных нарушений.</a:t>
          </a:r>
          <a:endParaRPr lang="ru-RU" dirty="0"/>
        </a:p>
      </dgm:t>
    </dgm:pt>
    <dgm:pt modelId="{3F0C4FDF-FB00-42B7-905E-C21746DAEAA5}" type="parTrans" cxnId="{5AE30C7B-3B58-4394-8EE4-935408964E87}">
      <dgm:prSet/>
      <dgm:spPr/>
      <dgm:t>
        <a:bodyPr/>
        <a:lstStyle/>
        <a:p>
          <a:endParaRPr lang="ru-RU"/>
        </a:p>
      </dgm:t>
    </dgm:pt>
    <dgm:pt modelId="{9F1DDC6A-92C7-4519-A4BB-946A33541ED5}" type="sibTrans" cxnId="{5AE30C7B-3B58-4394-8EE4-935408964E87}">
      <dgm:prSet/>
      <dgm:spPr/>
      <dgm:t>
        <a:bodyPr/>
        <a:lstStyle/>
        <a:p>
          <a:endParaRPr lang="ru-RU"/>
        </a:p>
      </dgm:t>
    </dgm:pt>
    <dgm:pt modelId="{7A7E2DCA-A2BA-4BDB-9B1C-2873C9D87A18}">
      <dgm:prSet/>
      <dgm:spPr/>
      <dgm:t>
        <a:bodyPr/>
        <a:lstStyle/>
        <a:p>
          <a:pPr rtl="0"/>
          <a:r>
            <a:rPr lang="ru-RU" smtClean="0"/>
            <a:t>Если «НЕТ» - поиск источников проблемы в организационном пространстве.</a:t>
          </a:r>
          <a:endParaRPr lang="ru-RU"/>
        </a:p>
      </dgm:t>
    </dgm:pt>
    <dgm:pt modelId="{61B570E2-BB09-4163-AE35-23BBE0F2D2D3}" type="parTrans" cxnId="{16C63F95-01E4-4A67-A3CB-63E1EB70FA07}">
      <dgm:prSet/>
      <dgm:spPr/>
      <dgm:t>
        <a:bodyPr/>
        <a:lstStyle/>
        <a:p>
          <a:endParaRPr lang="ru-RU"/>
        </a:p>
      </dgm:t>
    </dgm:pt>
    <dgm:pt modelId="{7D38E780-BEB2-4281-B229-ED0847F0755D}" type="sibTrans" cxnId="{16C63F95-01E4-4A67-A3CB-63E1EB70FA07}">
      <dgm:prSet/>
      <dgm:spPr/>
      <dgm:t>
        <a:bodyPr/>
        <a:lstStyle/>
        <a:p>
          <a:endParaRPr lang="ru-RU"/>
        </a:p>
      </dgm:t>
    </dgm:pt>
    <dgm:pt modelId="{8547C52C-A8AF-42A5-8BF4-3E917DC65F79}" type="pres">
      <dgm:prSet presAssocID="{12E6CD85-EAB3-4EEC-9C8B-020E4154053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0FB3E-8CA7-4990-8600-E0F827C5770F}" type="pres">
      <dgm:prSet presAssocID="{CFB725DF-3FA9-46B0-B6AD-79E002D7C318}" presName="root1" presStyleCnt="0"/>
      <dgm:spPr/>
    </dgm:pt>
    <dgm:pt modelId="{6E975F50-A589-4961-ADF2-72B5E202A6E9}" type="pres">
      <dgm:prSet presAssocID="{CFB725DF-3FA9-46B0-B6AD-79E002D7C3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8A761-892A-4950-B6C9-436D153AF7C2}" type="pres">
      <dgm:prSet presAssocID="{CFB725DF-3FA9-46B0-B6AD-79E002D7C318}" presName="level2hierChild" presStyleCnt="0"/>
      <dgm:spPr/>
    </dgm:pt>
    <dgm:pt modelId="{06588046-35A9-4F30-A9A5-55B444C08DC9}" type="pres">
      <dgm:prSet presAssocID="{3F0C4FDF-FB00-42B7-905E-C21746DAEAA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677CA21-527F-4F11-91D4-B83B4C080641}" type="pres">
      <dgm:prSet presAssocID="{3F0C4FDF-FB00-42B7-905E-C21746DAEAA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06CD27E-A1C0-4956-9EC3-DBDA0A87012F}" type="pres">
      <dgm:prSet presAssocID="{5F269751-A4DF-4F92-8D48-7CF67F73278B}" presName="root2" presStyleCnt="0"/>
      <dgm:spPr/>
    </dgm:pt>
    <dgm:pt modelId="{8C68B247-E1C7-4E48-8789-5401F483D06D}" type="pres">
      <dgm:prSet presAssocID="{5F269751-A4DF-4F92-8D48-7CF67F73278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5BB67-8586-42B1-9F8E-FAD78D3DE3DF}" type="pres">
      <dgm:prSet presAssocID="{5F269751-A4DF-4F92-8D48-7CF67F73278B}" presName="level3hierChild" presStyleCnt="0"/>
      <dgm:spPr/>
    </dgm:pt>
    <dgm:pt modelId="{2BB96069-FC8A-4A27-8AF5-9904EB06736A}" type="pres">
      <dgm:prSet presAssocID="{61B570E2-BB09-4163-AE35-23BBE0F2D2D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A39072A-2319-4BD7-B7C7-4FCB48D6527A}" type="pres">
      <dgm:prSet presAssocID="{61B570E2-BB09-4163-AE35-23BBE0F2D2D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A2337F62-397E-4451-950D-84D0C989779C}" type="pres">
      <dgm:prSet presAssocID="{7A7E2DCA-A2BA-4BDB-9B1C-2873C9D87A18}" presName="root2" presStyleCnt="0"/>
      <dgm:spPr/>
    </dgm:pt>
    <dgm:pt modelId="{41D5FDD9-D48A-45DA-A7BB-946B86F577C9}" type="pres">
      <dgm:prSet presAssocID="{7A7E2DCA-A2BA-4BDB-9B1C-2873C9D87A1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78CBA-0A50-49EB-8869-D046D2A1FB1D}" type="pres">
      <dgm:prSet presAssocID="{7A7E2DCA-A2BA-4BDB-9B1C-2873C9D87A18}" presName="level3hierChild" presStyleCnt="0"/>
      <dgm:spPr/>
    </dgm:pt>
  </dgm:ptLst>
  <dgm:cxnLst>
    <dgm:cxn modelId="{16C63F95-01E4-4A67-A3CB-63E1EB70FA07}" srcId="{CFB725DF-3FA9-46B0-B6AD-79E002D7C318}" destId="{7A7E2DCA-A2BA-4BDB-9B1C-2873C9D87A18}" srcOrd="1" destOrd="0" parTransId="{61B570E2-BB09-4163-AE35-23BBE0F2D2D3}" sibTransId="{7D38E780-BEB2-4281-B229-ED0847F0755D}"/>
    <dgm:cxn modelId="{FEC0D965-200A-4E43-985B-5FAD7C0BF06A}" type="presOf" srcId="{61B570E2-BB09-4163-AE35-23BBE0F2D2D3}" destId="{2BB96069-FC8A-4A27-8AF5-9904EB06736A}" srcOrd="0" destOrd="0" presId="urn:microsoft.com/office/officeart/2005/8/layout/hierarchy2"/>
    <dgm:cxn modelId="{A7713D41-F9A7-4066-A72B-14DAE36FBB2D}" type="presOf" srcId="{3F0C4FDF-FB00-42B7-905E-C21746DAEAA5}" destId="{4677CA21-527F-4F11-91D4-B83B4C080641}" srcOrd="1" destOrd="0" presId="urn:microsoft.com/office/officeart/2005/8/layout/hierarchy2"/>
    <dgm:cxn modelId="{B34C55D7-6D06-4994-ADE2-703F933C8DEA}" type="presOf" srcId="{5F269751-A4DF-4F92-8D48-7CF67F73278B}" destId="{8C68B247-E1C7-4E48-8789-5401F483D06D}" srcOrd="0" destOrd="0" presId="urn:microsoft.com/office/officeart/2005/8/layout/hierarchy2"/>
    <dgm:cxn modelId="{5AE30C7B-3B58-4394-8EE4-935408964E87}" srcId="{CFB725DF-3FA9-46B0-B6AD-79E002D7C318}" destId="{5F269751-A4DF-4F92-8D48-7CF67F73278B}" srcOrd="0" destOrd="0" parTransId="{3F0C4FDF-FB00-42B7-905E-C21746DAEAA5}" sibTransId="{9F1DDC6A-92C7-4519-A4BB-946A33541ED5}"/>
    <dgm:cxn modelId="{58D71675-7C5D-43AF-9DA6-A124E9B3BA30}" type="presOf" srcId="{12E6CD85-EAB3-4EEC-9C8B-020E41540539}" destId="{8547C52C-A8AF-42A5-8BF4-3E917DC65F79}" srcOrd="0" destOrd="0" presId="urn:microsoft.com/office/officeart/2005/8/layout/hierarchy2"/>
    <dgm:cxn modelId="{21A3F2C3-B474-4DC4-A184-61C3C915F25A}" type="presOf" srcId="{CFB725DF-3FA9-46B0-B6AD-79E002D7C318}" destId="{6E975F50-A589-4961-ADF2-72B5E202A6E9}" srcOrd="0" destOrd="0" presId="urn:microsoft.com/office/officeart/2005/8/layout/hierarchy2"/>
    <dgm:cxn modelId="{5A8A3A7C-4078-4F31-830B-29CC37537797}" type="presOf" srcId="{3F0C4FDF-FB00-42B7-905E-C21746DAEAA5}" destId="{06588046-35A9-4F30-A9A5-55B444C08DC9}" srcOrd="0" destOrd="0" presId="urn:microsoft.com/office/officeart/2005/8/layout/hierarchy2"/>
    <dgm:cxn modelId="{E50EA906-A64C-48B3-9C3A-DACC576B9B7D}" type="presOf" srcId="{61B570E2-BB09-4163-AE35-23BBE0F2D2D3}" destId="{DA39072A-2319-4BD7-B7C7-4FCB48D6527A}" srcOrd="1" destOrd="0" presId="urn:microsoft.com/office/officeart/2005/8/layout/hierarchy2"/>
    <dgm:cxn modelId="{06BBF39B-CCA1-4B76-ACC3-C3552AB6D107}" type="presOf" srcId="{7A7E2DCA-A2BA-4BDB-9B1C-2873C9D87A18}" destId="{41D5FDD9-D48A-45DA-A7BB-946B86F577C9}" srcOrd="0" destOrd="0" presId="urn:microsoft.com/office/officeart/2005/8/layout/hierarchy2"/>
    <dgm:cxn modelId="{B68AE047-91EF-486A-99AA-9DCDBF87F9F5}" srcId="{12E6CD85-EAB3-4EEC-9C8B-020E41540539}" destId="{CFB725DF-3FA9-46B0-B6AD-79E002D7C318}" srcOrd="0" destOrd="0" parTransId="{46ABC846-2BE3-49E4-83ED-0909B0369890}" sibTransId="{D202A59D-B213-49AD-B6DA-D2E0FA9861A1}"/>
    <dgm:cxn modelId="{65328612-C093-46ED-816C-66DA00470ED9}" type="presParOf" srcId="{8547C52C-A8AF-42A5-8BF4-3E917DC65F79}" destId="{7F10FB3E-8CA7-4990-8600-E0F827C5770F}" srcOrd="0" destOrd="0" presId="urn:microsoft.com/office/officeart/2005/8/layout/hierarchy2"/>
    <dgm:cxn modelId="{DE60D58E-4F57-42FB-846D-2B3DBD4AE1D6}" type="presParOf" srcId="{7F10FB3E-8CA7-4990-8600-E0F827C5770F}" destId="{6E975F50-A589-4961-ADF2-72B5E202A6E9}" srcOrd="0" destOrd="0" presId="urn:microsoft.com/office/officeart/2005/8/layout/hierarchy2"/>
    <dgm:cxn modelId="{8A2A1507-A765-4F76-A378-458FE4DBE43F}" type="presParOf" srcId="{7F10FB3E-8CA7-4990-8600-E0F827C5770F}" destId="{4A88A761-892A-4950-B6C9-436D153AF7C2}" srcOrd="1" destOrd="0" presId="urn:microsoft.com/office/officeart/2005/8/layout/hierarchy2"/>
    <dgm:cxn modelId="{765A96DD-E2FC-4A90-8BF2-E9A900EF3131}" type="presParOf" srcId="{4A88A761-892A-4950-B6C9-436D153AF7C2}" destId="{06588046-35A9-4F30-A9A5-55B444C08DC9}" srcOrd="0" destOrd="0" presId="urn:microsoft.com/office/officeart/2005/8/layout/hierarchy2"/>
    <dgm:cxn modelId="{ECDC3D7A-12EA-4807-8C9A-4572C928B0EF}" type="presParOf" srcId="{06588046-35A9-4F30-A9A5-55B444C08DC9}" destId="{4677CA21-527F-4F11-91D4-B83B4C080641}" srcOrd="0" destOrd="0" presId="urn:microsoft.com/office/officeart/2005/8/layout/hierarchy2"/>
    <dgm:cxn modelId="{481ED6DC-1D8D-4CF5-85DC-D1EE04314B02}" type="presParOf" srcId="{4A88A761-892A-4950-B6C9-436D153AF7C2}" destId="{E06CD27E-A1C0-4956-9EC3-DBDA0A87012F}" srcOrd="1" destOrd="0" presId="urn:microsoft.com/office/officeart/2005/8/layout/hierarchy2"/>
    <dgm:cxn modelId="{409120C1-DCEB-45F5-8CE7-FC80A7378900}" type="presParOf" srcId="{E06CD27E-A1C0-4956-9EC3-DBDA0A87012F}" destId="{8C68B247-E1C7-4E48-8789-5401F483D06D}" srcOrd="0" destOrd="0" presId="urn:microsoft.com/office/officeart/2005/8/layout/hierarchy2"/>
    <dgm:cxn modelId="{F76367AE-5240-473A-BF83-925ECC7845D0}" type="presParOf" srcId="{E06CD27E-A1C0-4956-9EC3-DBDA0A87012F}" destId="{6215BB67-8586-42B1-9F8E-FAD78D3DE3DF}" srcOrd="1" destOrd="0" presId="urn:microsoft.com/office/officeart/2005/8/layout/hierarchy2"/>
    <dgm:cxn modelId="{D219775C-0307-4119-8BB1-314572BBF231}" type="presParOf" srcId="{4A88A761-892A-4950-B6C9-436D153AF7C2}" destId="{2BB96069-FC8A-4A27-8AF5-9904EB06736A}" srcOrd="2" destOrd="0" presId="urn:microsoft.com/office/officeart/2005/8/layout/hierarchy2"/>
    <dgm:cxn modelId="{DB54DC34-EEB2-4744-87FB-DFAC892B634A}" type="presParOf" srcId="{2BB96069-FC8A-4A27-8AF5-9904EB06736A}" destId="{DA39072A-2319-4BD7-B7C7-4FCB48D6527A}" srcOrd="0" destOrd="0" presId="urn:microsoft.com/office/officeart/2005/8/layout/hierarchy2"/>
    <dgm:cxn modelId="{8EE78007-9EA2-41B4-AACA-490B9A5D6A02}" type="presParOf" srcId="{4A88A761-892A-4950-B6C9-436D153AF7C2}" destId="{A2337F62-397E-4451-950D-84D0C989779C}" srcOrd="3" destOrd="0" presId="urn:microsoft.com/office/officeart/2005/8/layout/hierarchy2"/>
    <dgm:cxn modelId="{35C30F13-170C-44CA-AA64-73623723B24B}" type="presParOf" srcId="{A2337F62-397E-4451-950D-84D0C989779C}" destId="{41D5FDD9-D48A-45DA-A7BB-946B86F577C9}" srcOrd="0" destOrd="0" presId="urn:microsoft.com/office/officeart/2005/8/layout/hierarchy2"/>
    <dgm:cxn modelId="{55FD7BC4-A60B-402F-8082-1BAC739360C5}" type="presParOf" srcId="{A2337F62-397E-4451-950D-84D0C989779C}" destId="{B1278CBA-0A50-49EB-8869-D046D2A1FB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20BC2A-5102-4C6C-8ECE-8C4F59BBA02B}" type="doc">
      <dgm:prSet loTypeId="urn:microsoft.com/office/officeart/2005/8/layout/vList5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C3F75276-95E7-446E-867F-B027CD7EAE2D}">
      <dgm:prSet/>
      <dgm:spPr/>
      <dgm:t>
        <a:bodyPr/>
        <a:lstStyle/>
        <a:p>
          <a:pPr rtl="0"/>
          <a:r>
            <a:rPr lang="ru-RU" smtClean="0"/>
            <a:t>Аналитико-оценочные материалы:</a:t>
          </a:r>
          <a:endParaRPr lang="ru-RU"/>
        </a:p>
      </dgm:t>
    </dgm:pt>
    <dgm:pt modelId="{9F544199-C0AA-4ABA-82C0-0D69F912B755}" type="parTrans" cxnId="{E79C15EC-708F-46EF-AEC8-94E34C2FBB74}">
      <dgm:prSet/>
      <dgm:spPr/>
      <dgm:t>
        <a:bodyPr/>
        <a:lstStyle/>
        <a:p>
          <a:endParaRPr lang="ru-RU"/>
        </a:p>
      </dgm:t>
    </dgm:pt>
    <dgm:pt modelId="{7DF7AC19-89A3-4D5D-94EA-E66588E9ADFF}" type="sibTrans" cxnId="{E79C15EC-708F-46EF-AEC8-94E34C2FBB74}">
      <dgm:prSet/>
      <dgm:spPr/>
      <dgm:t>
        <a:bodyPr/>
        <a:lstStyle/>
        <a:p>
          <a:endParaRPr lang="ru-RU"/>
        </a:p>
      </dgm:t>
    </dgm:pt>
    <dgm:pt modelId="{FC746A4E-8965-428E-AFBF-9A01E5854D49}">
      <dgm:prSet/>
      <dgm:spPr/>
      <dgm:t>
        <a:bodyPr/>
        <a:lstStyle/>
        <a:p>
          <a:pPr rtl="0"/>
          <a:r>
            <a:rPr lang="ru-RU" dirty="0" smtClean="0"/>
            <a:t>Аналитическая записка по итогам проведенного исследования ситуации (опроса, наблюдения, изучения НПД и т.д.)</a:t>
          </a:r>
          <a:endParaRPr lang="ru-RU" dirty="0"/>
        </a:p>
      </dgm:t>
    </dgm:pt>
    <dgm:pt modelId="{EF856E80-8CCC-4A8A-9796-A2087AF83F52}" type="parTrans" cxnId="{9B69B993-AD00-4B86-BE2D-D7EA35FB6FAB}">
      <dgm:prSet/>
      <dgm:spPr/>
      <dgm:t>
        <a:bodyPr/>
        <a:lstStyle/>
        <a:p>
          <a:endParaRPr lang="ru-RU"/>
        </a:p>
      </dgm:t>
    </dgm:pt>
    <dgm:pt modelId="{26A02889-76B6-474E-B6CD-6F70070EF159}" type="sibTrans" cxnId="{9B69B993-AD00-4B86-BE2D-D7EA35FB6FAB}">
      <dgm:prSet/>
      <dgm:spPr/>
      <dgm:t>
        <a:bodyPr/>
        <a:lstStyle/>
        <a:p>
          <a:endParaRPr lang="ru-RU"/>
        </a:p>
      </dgm:t>
    </dgm:pt>
    <dgm:pt modelId="{CAD3EB5A-0FF4-4187-A9EA-7869042397FA}">
      <dgm:prSet/>
      <dgm:spPr/>
      <dgm:t>
        <a:bodyPr/>
        <a:lstStyle/>
        <a:p>
          <a:pPr rtl="0"/>
          <a:r>
            <a:rPr lang="ru-RU" dirty="0" smtClean="0"/>
            <a:t>Экспертное заключение</a:t>
          </a:r>
          <a:endParaRPr lang="ru-RU" dirty="0"/>
        </a:p>
      </dgm:t>
    </dgm:pt>
    <dgm:pt modelId="{BF98065F-39B4-4783-95BC-74CF0E794CF5}" type="parTrans" cxnId="{DDDF5BCD-9587-41CC-A743-5957E5DFBDB6}">
      <dgm:prSet/>
      <dgm:spPr/>
      <dgm:t>
        <a:bodyPr/>
        <a:lstStyle/>
        <a:p>
          <a:endParaRPr lang="ru-RU"/>
        </a:p>
      </dgm:t>
    </dgm:pt>
    <dgm:pt modelId="{FBBF3BFE-4EC3-4211-976A-43EDA64A4163}" type="sibTrans" cxnId="{DDDF5BCD-9587-41CC-A743-5957E5DFBDB6}">
      <dgm:prSet/>
      <dgm:spPr/>
      <dgm:t>
        <a:bodyPr/>
        <a:lstStyle/>
        <a:p>
          <a:endParaRPr lang="ru-RU"/>
        </a:p>
      </dgm:t>
    </dgm:pt>
    <dgm:pt modelId="{B0E7A3EF-B988-406B-AF18-286D890C2D73}">
      <dgm:prSet/>
      <dgm:spPr/>
      <dgm:t>
        <a:bodyPr/>
        <a:lstStyle/>
        <a:p>
          <a:pPr rtl="0"/>
          <a:r>
            <a:rPr lang="ru-RU" smtClean="0"/>
            <a:t>Официальное обращение (заявление, жалоба):</a:t>
          </a:r>
          <a:endParaRPr lang="ru-RU"/>
        </a:p>
      </dgm:t>
    </dgm:pt>
    <dgm:pt modelId="{35BD28BF-AFDE-488A-B6E9-BEC05242E6FB}" type="parTrans" cxnId="{0B13FBBE-B9C7-48BA-B984-19B3BBA106D4}">
      <dgm:prSet/>
      <dgm:spPr/>
      <dgm:t>
        <a:bodyPr/>
        <a:lstStyle/>
        <a:p>
          <a:endParaRPr lang="ru-RU"/>
        </a:p>
      </dgm:t>
    </dgm:pt>
    <dgm:pt modelId="{27D502FB-F314-477A-B192-789D8BBE405F}" type="sibTrans" cxnId="{0B13FBBE-B9C7-48BA-B984-19B3BBA106D4}">
      <dgm:prSet/>
      <dgm:spPr/>
      <dgm:t>
        <a:bodyPr/>
        <a:lstStyle/>
        <a:p>
          <a:endParaRPr lang="ru-RU"/>
        </a:p>
      </dgm:t>
    </dgm:pt>
    <dgm:pt modelId="{C11F38B4-6423-4D8C-9FE6-85EBEB054891}">
      <dgm:prSet/>
      <dgm:spPr/>
      <dgm:t>
        <a:bodyPr/>
        <a:lstStyle/>
        <a:p>
          <a:pPr rtl="0"/>
          <a:r>
            <a:rPr lang="ru-RU" dirty="0" smtClean="0"/>
            <a:t>в адрес администрации школы</a:t>
          </a:r>
          <a:endParaRPr lang="ru-RU" dirty="0"/>
        </a:p>
      </dgm:t>
    </dgm:pt>
    <dgm:pt modelId="{BF67288D-34A5-4134-B73B-5A068DC975AB}" type="parTrans" cxnId="{8F0B841E-67AB-4A0F-8DAC-99AA9F2E72B9}">
      <dgm:prSet/>
      <dgm:spPr/>
      <dgm:t>
        <a:bodyPr/>
        <a:lstStyle/>
        <a:p>
          <a:endParaRPr lang="ru-RU"/>
        </a:p>
      </dgm:t>
    </dgm:pt>
    <dgm:pt modelId="{6DF46482-25A2-40CE-B1DA-E1FBF20A984C}" type="sibTrans" cxnId="{8F0B841E-67AB-4A0F-8DAC-99AA9F2E72B9}">
      <dgm:prSet/>
      <dgm:spPr/>
      <dgm:t>
        <a:bodyPr/>
        <a:lstStyle/>
        <a:p>
          <a:endParaRPr lang="ru-RU"/>
        </a:p>
      </dgm:t>
    </dgm:pt>
    <dgm:pt modelId="{5AB5EDA4-3554-4A42-825B-8A796C12038A}">
      <dgm:prSet/>
      <dgm:spPr/>
      <dgm:t>
        <a:bodyPr/>
        <a:lstStyle/>
        <a:p>
          <a:pPr rtl="0"/>
          <a:r>
            <a:rPr lang="ru-RU" dirty="0" smtClean="0"/>
            <a:t>в </a:t>
          </a:r>
          <a:r>
            <a:rPr lang="ru-RU" smtClean="0"/>
            <a:t>адрес УО </a:t>
          </a:r>
          <a:r>
            <a:rPr lang="ru-RU" dirty="0" smtClean="0"/>
            <a:t>(органа управления, учредителя)</a:t>
          </a:r>
          <a:endParaRPr lang="ru-RU" dirty="0"/>
        </a:p>
      </dgm:t>
    </dgm:pt>
    <dgm:pt modelId="{B12B0585-A502-4ADE-BBB8-15E64B1266FF}" type="parTrans" cxnId="{1305AC28-6DD6-4A5D-87E1-59485228CD68}">
      <dgm:prSet/>
      <dgm:spPr/>
      <dgm:t>
        <a:bodyPr/>
        <a:lstStyle/>
        <a:p>
          <a:endParaRPr lang="ru-RU"/>
        </a:p>
      </dgm:t>
    </dgm:pt>
    <dgm:pt modelId="{FFB3B8DF-B953-48FC-8D26-084A498BBF1E}" type="sibTrans" cxnId="{1305AC28-6DD6-4A5D-87E1-59485228CD68}">
      <dgm:prSet/>
      <dgm:spPr/>
      <dgm:t>
        <a:bodyPr/>
        <a:lstStyle/>
        <a:p>
          <a:endParaRPr lang="ru-RU"/>
        </a:p>
      </dgm:t>
    </dgm:pt>
    <dgm:pt modelId="{710D2E32-7F1F-4E77-9990-950EF73DD1D1}">
      <dgm:prSet/>
      <dgm:spPr/>
      <dgm:t>
        <a:bodyPr/>
        <a:lstStyle/>
        <a:p>
          <a:pPr rtl="0"/>
          <a:r>
            <a:rPr lang="ru-RU" dirty="0" smtClean="0"/>
            <a:t>в адрес общественных организаций по защите прав граждан (ОП РФ, общество защиты прав потребителей и др.)</a:t>
          </a:r>
          <a:endParaRPr lang="ru-RU" dirty="0"/>
        </a:p>
      </dgm:t>
    </dgm:pt>
    <dgm:pt modelId="{626DD6DF-FDE4-44AD-AC7D-5B18D0BA1821}" type="parTrans" cxnId="{74B7BF6F-4D30-40A9-907F-97184ED3F233}">
      <dgm:prSet/>
      <dgm:spPr/>
      <dgm:t>
        <a:bodyPr/>
        <a:lstStyle/>
        <a:p>
          <a:endParaRPr lang="ru-RU"/>
        </a:p>
      </dgm:t>
    </dgm:pt>
    <dgm:pt modelId="{031F6286-A4E9-4F6E-9265-1DB0C49DF97F}" type="sibTrans" cxnId="{74B7BF6F-4D30-40A9-907F-97184ED3F233}">
      <dgm:prSet/>
      <dgm:spPr/>
      <dgm:t>
        <a:bodyPr/>
        <a:lstStyle/>
        <a:p>
          <a:endParaRPr lang="ru-RU"/>
        </a:p>
      </dgm:t>
    </dgm:pt>
    <dgm:pt modelId="{D35602C2-C8FE-43D4-9713-94D939A6D60C}">
      <dgm:prSet/>
      <dgm:spPr/>
      <dgm:t>
        <a:bodyPr/>
        <a:lstStyle/>
        <a:p>
          <a:pPr rtl="0"/>
          <a:r>
            <a:rPr lang="ru-RU" smtClean="0"/>
            <a:t>Открытое обращение:</a:t>
          </a:r>
          <a:endParaRPr lang="ru-RU"/>
        </a:p>
      </dgm:t>
    </dgm:pt>
    <dgm:pt modelId="{AAE0A570-8E69-4BC0-8A59-E21018637554}" type="parTrans" cxnId="{24E1890E-9411-43DA-90D4-FA7B2F69CA3C}">
      <dgm:prSet/>
      <dgm:spPr/>
      <dgm:t>
        <a:bodyPr/>
        <a:lstStyle/>
        <a:p>
          <a:endParaRPr lang="ru-RU"/>
        </a:p>
      </dgm:t>
    </dgm:pt>
    <dgm:pt modelId="{5ACE5D9E-EE32-42B5-9FBC-4DE08C233CBA}" type="sibTrans" cxnId="{24E1890E-9411-43DA-90D4-FA7B2F69CA3C}">
      <dgm:prSet/>
      <dgm:spPr/>
      <dgm:t>
        <a:bodyPr/>
        <a:lstStyle/>
        <a:p>
          <a:endParaRPr lang="ru-RU"/>
        </a:p>
      </dgm:t>
    </dgm:pt>
    <dgm:pt modelId="{AE966A83-0707-4765-B749-B3B65E4869E1}">
      <dgm:prSet/>
      <dgm:spPr/>
      <dgm:t>
        <a:bodyPr/>
        <a:lstStyle/>
        <a:p>
          <a:pPr rtl="0"/>
          <a:r>
            <a:rPr lang="ru-RU" dirty="0" smtClean="0"/>
            <a:t>публикация в СМИ</a:t>
          </a:r>
          <a:endParaRPr lang="ru-RU" dirty="0"/>
        </a:p>
      </dgm:t>
    </dgm:pt>
    <dgm:pt modelId="{22CA21D9-4AC4-4414-95D0-2D6995755F30}" type="parTrans" cxnId="{354859FD-79D5-4CDC-A610-0022C2B02968}">
      <dgm:prSet/>
      <dgm:spPr/>
      <dgm:t>
        <a:bodyPr/>
        <a:lstStyle/>
        <a:p>
          <a:endParaRPr lang="ru-RU"/>
        </a:p>
      </dgm:t>
    </dgm:pt>
    <dgm:pt modelId="{5EE8328E-C70E-428B-9EF7-2DCD0A2ACD29}" type="sibTrans" cxnId="{354859FD-79D5-4CDC-A610-0022C2B02968}">
      <dgm:prSet/>
      <dgm:spPr/>
      <dgm:t>
        <a:bodyPr/>
        <a:lstStyle/>
        <a:p>
          <a:endParaRPr lang="ru-RU"/>
        </a:p>
      </dgm:t>
    </dgm:pt>
    <dgm:pt modelId="{CB4B3A3D-F742-45FD-A99B-0802AB117582}">
      <dgm:prSet/>
      <dgm:spPr/>
      <dgm:t>
        <a:bodyPr/>
        <a:lstStyle/>
        <a:p>
          <a:pPr rtl="0"/>
          <a:r>
            <a:rPr lang="ru-RU" dirty="0" smtClean="0"/>
            <a:t>публикация на официальном сайте школы</a:t>
          </a:r>
          <a:endParaRPr lang="ru-RU" dirty="0"/>
        </a:p>
      </dgm:t>
    </dgm:pt>
    <dgm:pt modelId="{0B4BD4F2-520F-4EB6-919F-A3D53ED3E8D9}" type="parTrans" cxnId="{DA681C44-ABE7-4A93-B63D-5FEBD24995EA}">
      <dgm:prSet/>
      <dgm:spPr/>
      <dgm:t>
        <a:bodyPr/>
        <a:lstStyle/>
        <a:p>
          <a:endParaRPr lang="ru-RU"/>
        </a:p>
      </dgm:t>
    </dgm:pt>
    <dgm:pt modelId="{C2CEF34C-F385-406B-B462-16B56E1DCE85}" type="sibTrans" cxnId="{DA681C44-ABE7-4A93-B63D-5FEBD24995EA}">
      <dgm:prSet/>
      <dgm:spPr/>
      <dgm:t>
        <a:bodyPr/>
        <a:lstStyle/>
        <a:p>
          <a:endParaRPr lang="ru-RU"/>
        </a:p>
      </dgm:t>
    </dgm:pt>
    <dgm:pt modelId="{ED9A93B6-246C-4866-987A-D1C17CD2D4F3}">
      <dgm:prSet/>
      <dgm:spPr/>
      <dgm:t>
        <a:bodyPr/>
        <a:lstStyle/>
        <a:p>
          <a:pPr rtl="0"/>
          <a:r>
            <a:rPr lang="ru-RU" dirty="0" smtClean="0"/>
            <a:t>публикация на официальных сайтах органов управления</a:t>
          </a:r>
          <a:endParaRPr lang="ru-RU" dirty="0"/>
        </a:p>
      </dgm:t>
    </dgm:pt>
    <dgm:pt modelId="{073EC598-69DC-48D9-BBBC-30372253569D}" type="parTrans" cxnId="{03F19EEB-D4A0-4D29-8393-A55E02ED4730}">
      <dgm:prSet/>
      <dgm:spPr/>
      <dgm:t>
        <a:bodyPr/>
        <a:lstStyle/>
        <a:p>
          <a:endParaRPr lang="ru-RU"/>
        </a:p>
      </dgm:t>
    </dgm:pt>
    <dgm:pt modelId="{CCDB9634-6D27-49B7-A038-E29CDA26DC51}" type="sibTrans" cxnId="{03F19EEB-D4A0-4D29-8393-A55E02ED4730}">
      <dgm:prSet/>
      <dgm:spPr/>
      <dgm:t>
        <a:bodyPr/>
        <a:lstStyle/>
        <a:p>
          <a:endParaRPr lang="ru-RU"/>
        </a:p>
      </dgm:t>
    </dgm:pt>
    <dgm:pt modelId="{0D83F5AC-9FBD-4BFB-87C8-16F0640C1ECA}">
      <dgm:prSet/>
      <dgm:spPr/>
      <dgm:t>
        <a:bodyPr/>
        <a:lstStyle/>
        <a:p>
          <a:pPr rtl="0"/>
          <a:r>
            <a:rPr lang="ru-RU" dirty="0" smtClean="0"/>
            <a:t>публикация на иных сайтах, посвященных соответствующим проблемам </a:t>
          </a:r>
          <a:endParaRPr lang="ru-RU" dirty="0"/>
        </a:p>
      </dgm:t>
    </dgm:pt>
    <dgm:pt modelId="{3AA94E54-4564-422F-A025-DA30D80DE014}" type="parTrans" cxnId="{EC1B4F52-0383-4B6B-9554-419CE9C685C0}">
      <dgm:prSet/>
      <dgm:spPr/>
      <dgm:t>
        <a:bodyPr/>
        <a:lstStyle/>
        <a:p>
          <a:endParaRPr lang="ru-RU"/>
        </a:p>
      </dgm:t>
    </dgm:pt>
    <dgm:pt modelId="{3884E580-A831-42FB-B1AC-5805BFA6FB9E}" type="sibTrans" cxnId="{EC1B4F52-0383-4B6B-9554-419CE9C685C0}">
      <dgm:prSet/>
      <dgm:spPr/>
      <dgm:t>
        <a:bodyPr/>
        <a:lstStyle/>
        <a:p>
          <a:endParaRPr lang="ru-RU"/>
        </a:p>
      </dgm:t>
    </dgm:pt>
    <dgm:pt modelId="{4326C728-76FB-417A-B870-952AD6A0CA72}" type="pres">
      <dgm:prSet presAssocID="{2A20BC2A-5102-4C6C-8ECE-8C4F59BBA0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DDAF9-6A67-41FE-ABBB-45237C0A35A2}" type="pres">
      <dgm:prSet presAssocID="{C3F75276-95E7-446E-867F-B027CD7EAE2D}" presName="linNode" presStyleCnt="0"/>
      <dgm:spPr/>
    </dgm:pt>
    <dgm:pt modelId="{81011283-56DF-493B-BB07-1BB547188773}" type="pres">
      <dgm:prSet presAssocID="{C3F75276-95E7-446E-867F-B027CD7EAE2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AD63B-8CCD-469C-8DDF-D22BDE95169C}" type="pres">
      <dgm:prSet presAssocID="{C3F75276-95E7-446E-867F-B027CD7EAE2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3BA88-0382-4197-AA23-01B437241920}" type="pres">
      <dgm:prSet presAssocID="{7DF7AC19-89A3-4D5D-94EA-E66588E9ADFF}" presName="sp" presStyleCnt="0"/>
      <dgm:spPr/>
    </dgm:pt>
    <dgm:pt modelId="{10061A85-EAA6-4745-AB7D-9F67AC458364}" type="pres">
      <dgm:prSet presAssocID="{B0E7A3EF-B988-406B-AF18-286D890C2D73}" presName="linNode" presStyleCnt="0"/>
      <dgm:spPr/>
    </dgm:pt>
    <dgm:pt modelId="{631643F6-7CE8-405B-90E3-157B525E76A8}" type="pres">
      <dgm:prSet presAssocID="{B0E7A3EF-B988-406B-AF18-286D890C2D7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9A407-A78E-4A39-AC0B-F2DF807434E9}" type="pres">
      <dgm:prSet presAssocID="{B0E7A3EF-B988-406B-AF18-286D890C2D7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BEE93-2665-4389-B3CD-1E955F2E4798}" type="pres">
      <dgm:prSet presAssocID="{27D502FB-F314-477A-B192-789D8BBE405F}" presName="sp" presStyleCnt="0"/>
      <dgm:spPr/>
    </dgm:pt>
    <dgm:pt modelId="{324F0461-36E3-4B24-A433-C94BBA9F50A3}" type="pres">
      <dgm:prSet presAssocID="{D35602C2-C8FE-43D4-9713-94D939A6D60C}" presName="linNode" presStyleCnt="0"/>
      <dgm:spPr/>
    </dgm:pt>
    <dgm:pt modelId="{098ADCDB-9D46-4D4E-BF99-C1AFA10B0838}" type="pres">
      <dgm:prSet presAssocID="{D35602C2-C8FE-43D4-9713-94D939A6D6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0BDFC-7836-459F-A458-ADEFA81A14ED}" type="pres">
      <dgm:prSet presAssocID="{D35602C2-C8FE-43D4-9713-94D939A6D6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88976B-B322-4350-A10C-21124EB0EA57}" type="presOf" srcId="{2A20BC2A-5102-4C6C-8ECE-8C4F59BBA02B}" destId="{4326C728-76FB-417A-B870-952AD6A0CA72}" srcOrd="0" destOrd="0" presId="urn:microsoft.com/office/officeart/2005/8/layout/vList5"/>
    <dgm:cxn modelId="{9AB86C74-FB49-4AE3-A244-EDF3E05BC66A}" type="presOf" srcId="{710D2E32-7F1F-4E77-9990-950EF73DD1D1}" destId="{7179A407-A78E-4A39-AC0B-F2DF807434E9}" srcOrd="0" destOrd="2" presId="urn:microsoft.com/office/officeart/2005/8/layout/vList5"/>
    <dgm:cxn modelId="{9570EC09-B8EE-4C1A-8C17-CE54CB0B11DF}" type="presOf" srcId="{CB4B3A3D-F742-45FD-A99B-0802AB117582}" destId="{9740BDFC-7836-459F-A458-ADEFA81A14ED}" srcOrd="0" destOrd="1" presId="urn:microsoft.com/office/officeart/2005/8/layout/vList5"/>
    <dgm:cxn modelId="{3474ABD4-6E5C-46A6-B60E-4C9D7B41EE71}" type="presOf" srcId="{CAD3EB5A-0FF4-4187-A9EA-7869042397FA}" destId="{85FAD63B-8CCD-469C-8DDF-D22BDE95169C}" srcOrd="0" destOrd="1" presId="urn:microsoft.com/office/officeart/2005/8/layout/vList5"/>
    <dgm:cxn modelId="{354859FD-79D5-4CDC-A610-0022C2B02968}" srcId="{D35602C2-C8FE-43D4-9713-94D939A6D60C}" destId="{AE966A83-0707-4765-B749-B3B65E4869E1}" srcOrd="0" destOrd="0" parTransId="{22CA21D9-4AC4-4414-95D0-2D6995755F30}" sibTransId="{5EE8328E-C70E-428B-9EF7-2DCD0A2ACD29}"/>
    <dgm:cxn modelId="{0E5E0064-489A-496C-905B-C095714DAAEB}" type="presOf" srcId="{B0E7A3EF-B988-406B-AF18-286D890C2D73}" destId="{631643F6-7CE8-405B-90E3-157B525E76A8}" srcOrd="0" destOrd="0" presId="urn:microsoft.com/office/officeart/2005/8/layout/vList5"/>
    <dgm:cxn modelId="{DA681C44-ABE7-4A93-B63D-5FEBD24995EA}" srcId="{D35602C2-C8FE-43D4-9713-94D939A6D60C}" destId="{CB4B3A3D-F742-45FD-A99B-0802AB117582}" srcOrd="1" destOrd="0" parTransId="{0B4BD4F2-520F-4EB6-919F-A3D53ED3E8D9}" sibTransId="{C2CEF34C-F385-406B-B462-16B56E1DCE85}"/>
    <dgm:cxn modelId="{EC1B4F52-0383-4B6B-9554-419CE9C685C0}" srcId="{D35602C2-C8FE-43D4-9713-94D939A6D60C}" destId="{0D83F5AC-9FBD-4BFB-87C8-16F0640C1ECA}" srcOrd="3" destOrd="0" parTransId="{3AA94E54-4564-422F-A025-DA30D80DE014}" sibTransId="{3884E580-A831-42FB-B1AC-5805BFA6FB9E}"/>
    <dgm:cxn modelId="{03F19EEB-D4A0-4D29-8393-A55E02ED4730}" srcId="{D35602C2-C8FE-43D4-9713-94D939A6D60C}" destId="{ED9A93B6-246C-4866-987A-D1C17CD2D4F3}" srcOrd="2" destOrd="0" parTransId="{073EC598-69DC-48D9-BBBC-30372253569D}" sibTransId="{CCDB9634-6D27-49B7-A038-E29CDA26DC51}"/>
    <dgm:cxn modelId="{7063292E-D02D-44DF-8066-B8B9D1BC7075}" type="presOf" srcId="{C3F75276-95E7-446E-867F-B027CD7EAE2D}" destId="{81011283-56DF-493B-BB07-1BB547188773}" srcOrd="0" destOrd="0" presId="urn:microsoft.com/office/officeart/2005/8/layout/vList5"/>
    <dgm:cxn modelId="{9B69B993-AD00-4B86-BE2D-D7EA35FB6FAB}" srcId="{C3F75276-95E7-446E-867F-B027CD7EAE2D}" destId="{FC746A4E-8965-428E-AFBF-9A01E5854D49}" srcOrd="0" destOrd="0" parTransId="{EF856E80-8CCC-4A8A-9796-A2087AF83F52}" sibTransId="{26A02889-76B6-474E-B6CD-6F70070EF159}"/>
    <dgm:cxn modelId="{FC09CE9B-7409-46FD-975F-0321D203BEAE}" type="presOf" srcId="{0D83F5AC-9FBD-4BFB-87C8-16F0640C1ECA}" destId="{9740BDFC-7836-459F-A458-ADEFA81A14ED}" srcOrd="0" destOrd="3" presId="urn:microsoft.com/office/officeart/2005/8/layout/vList5"/>
    <dgm:cxn modelId="{DDDF5BCD-9587-41CC-A743-5957E5DFBDB6}" srcId="{C3F75276-95E7-446E-867F-B027CD7EAE2D}" destId="{CAD3EB5A-0FF4-4187-A9EA-7869042397FA}" srcOrd="1" destOrd="0" parTransId="{BF98065F-39B4-4783-95BC-74CF0E794CF5}" sibTransId="{FBBF3BFE-4EC3-4211-976A-43EDA64A4163}"/>
    <dgm:cxn modelId="{0D6A78E2-4E25-4C7C-A7C7-AA240E81A58E}" type="presOf" srcId="{AE966A83-0707-4765-B749-B3B65E4869E1}" destId="{9740BDFC-7836-459F-A458-ADEFA81A14ED}" srcOrd="0" destOrd="0" presId="urn:microsoft.com/office/officeart/2005/8/layout/vList5"/>
    <dgm:cxn modelId="{2B896525-F858-400D-997B-7842A1CB143E}" type="presOf" srcId="{FC746A4E-8965-428E-AFBF-9A01E5854D49}" destId="{85FAD63B-8CCD-469C-8DDF-D22BDE95169C}" srcOrd="0" destOrd="0" presId="urn:microsoft.com/office/officeart/2005/8/layout/vList5"/>
    <dgm:cxn modelId="{0B13FBBE-B9C7-48BA-B984-19B3BBA106D4}" srcId="{2A20BC2A-5102-4C6C-8ECE-8C4F59BBA02B}" destId="{B0E7A3EF-B988-406B-AF18-286D890C2D73}" srcOrd="1" destOrd="0" parTransId="{35BD28BF-AFDE-488A-B6E9-BEC05242E6FB}" sibTransId="{27D502FB-F314-477A-B192-789D8BBE405F}"/>
    <dgm:cxn modelId="{34C8DC99-14D7-4169-9708-2883E35B774D}" type="presOf" srcId="{D35602C2-C8FE-43D4-9713-94D939A6D60C}" destId="{098ADCDB-9D46-4D4E-BF99-C1AFA10B0838}" srcOrd="0" destOrd="0" presId="urn:microsoft.com/office/officeart/2005/8/layout/vList5"/>
    <dgm:cxn modelId="{E79C15EC-708F-46EF-AEC8-94E34C2FBB74}" srcId="{2A20BC2A-5102-4C6C-8ECE-8C4F59BBA02B}" destId="{C3F75276-95E7-446E-867F-B027CD7EAE2D}" srcOrd="0" destOrd="0" parTransId="{9F544199-C0AA-4ABA-82C0-0D69F912B755}" sibTransId="{7DF7AC19-89A3-4D5D-94EA-E66588E9ADFF}"/>
    <dgm:cxn modelId="{1305AC28-6DD6-4A5D-87E1-59485228CD68}" srcId="{B0E7A3EF-B988-406B-AF18-286D890C2D73}" destId="{5AB5EDA4-3554-4A42-825B-8A796C12038A}" srcOrd="1" destOrd="0" parTransId="{B12B0585-A502-4ADE-BBB8-15E64B1266FF}" sibTransId="{FFB3B8DF-B953-48FC-8D26-084A498BBF1E}"/>
    <dgm:cxn modelId="{8F0B841E-67AB-4A0F-8DAC-99AA9F2E72B9}" srcId="{B0E7A3EF-B988-406B-AF18-286D890C2D73}" destId="{C11F38B4-6423-4D8C-9FE6-85EBEB054891}" srcOrd="0" destOrd="0" parTransId="{BF67288D-34A5-4134-B73B-5A068DC975AB}" sibTransId="{6DF46482-25A2-40CE-B1DA-E1FBF20A984C}"/>
    <dgm:cxn modelId="{24E1890E-9411-43DA-90D4-FA7B2F69CA3C}" srcId="{2A20BC2A-5102-4C6C-8ECE-8C4F59BBA02B}" destId="{D35602C2-C8FE-43D4-9713-94D939A6D60C}" srcOrd="2" destOrd="0" parTransId="{AAE0A570-8E69-4BC0-8A59-E21018637554}" sibTransId="{5ACE5D9E-EE32-42B5-9FBC-4DE08C233CBA}"/>
    <dgm:cxn modelId="{41CB206A-7CE6-48B2-88AE-4D2D002E5305}" type="presOf" srcId="{5AB5EDA4-3554-4A42-825B-8A796C12038A}" destId="{7179A407-A78E-4A39-AC0B-F2DF807434E9}" srcOrd="0" destOrd="1" presId="urn:microsoft.com/office/officeart/2005/8/layout/vList5"/>
    <dgm:cxn modelId="{74B7BF6F-4D30-40A9-907F-97184ED3F233}" srcId="{B0E7A3EF-B988-406B-AF18-286D890C2D73}" destId="{710D2E32-7F1F-4E77-9990-950EF73DD1D1}" srcOrd="2" destOrd="0" parTransId="{626DD6DF-FDE4-44AD-AC7D-5B18D0BA1821}" sibTransId="{031F6286-A4E9-4F6E-9265-1DB0C49DF97F}"/>
    <dgm:cxn modelId="{8DB31A52-474A-481C-874E-73AFD26930AE}" type="presOf" srcId="{C11F38B4-6423-4D8C-9FE6-85EBEB054891}" destId="{7179A407-A78E-4A39-AC0B-F2DF807434E9}" srcOrd="0" destOrd="0" presId="urn:microsoft.com/office/officeart/2005/8/layout/vList5"/>
    <dgm:cxn modelId="{F0CB9F3A-B347-406B-B030-8EA00B1C8335}" type="presOf" srcId="{ED9A93B6-246C-4866-987A-D1C17CD2D4F3}" destId="{9740BDFC-7836-459F-A458-ADEFA81A14ED}" srcOrd="0" destOrd="2" presId="urn:microsoft.com/office/officeart/2005/8/layout/vList5"/>
    <dgm:cxn modelId="{B1DDF174-0AB9-4A0C-B4B3-2BF6CF0F2748}" type="presParOf" srcId="{4326C728-76FB-417A-B870-952AD6A0CA72}" destId="{E77DDAF9-6A67-41FE-ABBB-45237C0A35A2}" srcOrd="0" destOrd="0" presId="urn:microsoft.com/office/officeart/2005/8/layout/vList5"/>
    <dgm:cxn modelId="{6E8CB7BA-4B12-40B5-AEAF-D01179DC6F4F}" type="presParOf" srcId="{E77DDAF9-6A67-41FE-ABBB-45237C0A35A2}" destId="{81011283-56DF-493B-BB07-1BB547188773}" srcOrd="0" destOrd="0" presId="urn:microsoft.com/office/officeart/2005/8/layout/vList5"/>
    <dgm:cxn modelId="{3DFEFA87-EA7F-42D6-AE5B-31ED9ADEA5C4}" type="presParOf" srcId="{E77DDAF9-6A67-41FE-ABBB-45237C0A35A2}" destId="{85FAD63B-8CCD-469C-8DDF-D22BDE95169C}" srcOrd="1" destOrd="0" presId="urn:microsoft.com/office/officeart/2005/8/layout/vList5"/>
    <dgm:cxn modelId="{53FBA48B-E1DF-40E2-9D7F-4B57479C764D}" type="presParOf" srcId="{4326C728-76FB-417A-B870-952AD6A0CA72}" destId="{C053BA88-0382-4197-AA23-01B437241920}" srcOrd="1" destOrd="0" presId="urn:microsoft.com/office/officeart/2005/8/layout/vList5"/>
    <dgm:cxn modelId="{695F09F0-971C-486B-9937-4DCEC1433CF5}" type="presParOf" srcId="{4326C728-76FB-417A-B870-952AD6A0CA72}" destId="{10061A85-EAA6-4745-AB7D-9F67AC458364}" srcOrd="2" destOrd="0" presId="urn:microsoft.com/office/officeart/2005/8/layout/vList5"/>
    <dgm:cxn modelId="{A4EB6684-034F-4328-AAE7-DBEE1E820F3F}" type="presParOf" srcId="{10061A85-EAA6-4745-AB7D-9F67AC458364}" destId="{631643F6-7CE8-405B-90E3-157B525E76A8}" srcOrd="0" destOrd="0" presId="urn:microsoft.com/office/officeart/2005/8/layout/vList5"/>
    <dgm:cxn modelId="{EB8988FA-D75A-47A7-A145-917E03021806}" type="presParOf" srcId="{10061A85-EAA6-4745-AB7D-9F67AC458364}" destId="{7179A407-A78E-4A39-AC0B-F2DF807434E9}" srcOrd="1" destOrd="0" presId="urn:microsoft.com/office/officeart/2005/8/layout/vList5"/>
    <dgm:cxn modelId="{CAB914E6-116D-4C07-8430-77EDB4537B87}" type="presParOf" srcId="{4326C728-76FB-417A-B870-952AD6A0CA72}" destId="{029BEE93-2665-4389-B3CD-1E955F2E4798}" srcOrd="3" destOrd="0" presId="urn:microsoft.com/office/officeart/2005/8/layout/vList5"/>
    <dgm:cxn modelId="{EC604B18-18C0-4575-877D-6934DEE0A7A1}" type="presParOf" srcId="{4326C728-76FB-417A-B870-952AD6A0CA72}" destId="{324F0461-36E3-4B24-A433-C94BBA9F50A3}" srcOrd="4" destOrd="0" presId="urn:microsoft.com/office/officeart/2005/8/layout/vList5"/>
    <dgm:cxn modelId="{5F9A0B18-E891-449C-AF59-6DDFF2D8A5AC}" type="presParOf" srcId="{324F0461-36E3-4B24-A433-C94BBA9F50A3}" destId="{098ADCDB-9D46-4D4E-BF99-C1AFA10B0838}" srcOrd="0" destOrd="0" presId="urn:microsoft.com/office/officeart/2005/8/layout/vList5"/>
    <dgm:cxn modelId="{631F1C3B-7212-4B76-9EE7-AB8E7A57CD59}" type="presParOf" srcId="{324F0461-36E3-4B24-A433-C94BBA9F50A3}" destId="{9740BDFC-7836-459F-A458-ADEFA81A14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29557-B6F3-441F-B91D-BFF8116F6009}" type="doc">
      <dgm:prSet loTypeId="urn:microsoft.com/office/officeart/2009/3/layout/IncreasingArrowsProcess" loCatId="process" qsTypeId="urn:microsoft.com/office/officeart/2005/8/quickstyle/3d2" qsCatId="3D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16BBF25F-E3A3-45FF-841B-07625152E501}">
      <dgm:prSet custT="1"/>
      <dgm:spPr/>
      <dgm:t>
        <a:bodyPr/>
        <a:lstStyle/>
        <a:p>
          <a:pPr rtl="0"/>
          <a:r>
            <a:rPr lang="ru-RU" sz="2800" b="1" smtClean="0"/>
            <a:t>Массовые опросы</a:t>
          </a:r>
          <a:endParaRPr lang="ru-RU" sz="2800" b="1"/>
        </a:p>
      </dgm:t>
    </dgm:pt>
    <dgm:pt modelId="{925CE698-B1D0-4E10-9E93-729F538B4C9F}" type="parTrans" cxnId="{DA2F57BA-F758-4CEE-857C-D63AEF8B6B19}">
      <dgm:prSet/>
      <dgm:spPr/>
      <dgm:t>
        <a:bodyPr/>
        <a:lstStyle/>
        <a:p>
          <a:endParaRPr lang="ru-RU"/>
        </a:p>
      </dgm:t>
    </dgm:pt>
    <dgm:pt modelId="{BA5AA4DB-0B8B-4C2C-A89D-0C9D662798B9}" type="sibTrans" cxnId="{DA2F57BA-F758-4CEE-857C-D63AEF8B6B19}">
      <dgm:prSet/>
      <dgm:spPr/>
      <dgm:t>
        <a:bodyPr/>
        <a:lstStyle/>
        <a:p>
          <a:endParaRPr lang="ru-RU"/>
        </a:p>
      </dgm:t>
    </dgm:pt>
    <dgm:pt modelId="{A7FB1588-E346-4CD3-AC5E-206897016E78}">
      <dgm:prSet custT="1"/>
      <dgm:spPr/>
      <dgm:t>
        <a:bodyPr/>
        <a:lstStyle/>
        <a:p>
          <a:pPr rtl="0"/>
          <a:r>
            <a:rPr lang="ru-RU" sz="2800" smtClean="0"/>
            <a:t>Электронные</a:t>
          </a:r>
          <a:endParaRPr lang="ru-RU" sz="2800"/>
        </a:p>
      </dgm:t>
    </dgm:pt>
    <dgm:pt modelId="{E25D6F54-6761-4FCB-9A18-D4E8AC4D33D0}" type="parTrans" cxnId="{54EA18BA-D4C2-4F9A-BCB1-E36338C0572A}">
      <dgm:prSet/>
      <dgm:spPr/>
      <dgm:t>
        <a:bodyPr/>
        <a:lstStyle/>
        <a:p>
          <a:endParaRPr lang="ru-RU"/>
        </a:p>
      </dgm:t>
    </dgm:pt>
    <dgm:pt modelId="{AB581626-1241-4645-8B38-F555F4153708}" type="sibTrans" cxnId="{54EA18BA-D4C2-4F9A-BCB1-E36338C0572A}">
      <dgm:prSet/>
      <dgm:spPr/>
      <dgm:t>
        <a:bodyPr/>
        <a:lstStyle/>
        <a:p>
          <a:endParaRPr lang="ru-RU"/>
        </a:p>
      </dgm:t>
    </dgm:pt>
    <dgm:pt modelId="{A8341B4E-E6FC-4AF7-AA6C-576BA177B297}">
      <dgm:prSet custT="1"/>
      <dgm:spPr/>
      <dgm:t>
        <a:bodyPr/>
        <a:lstStyle/>
        <a:p>
          <a:pPr rtl="0"/>
          <a:r>
            <a:rPr lang="ru-RU" sz="2800" smtClean="0"/>
            <a:t>«Бумажные»</a:t>
          </a:r>
          <a:endParaRPr lang="ru-RU" sz="2800"/>
        </a:p>
      </dgm:t>
    </dgm:pt>
    <dgm:pt modelId="{890F751E-8686-47E2-9875-CB900E8AF3D2}" type="parTrans" cxnId="{F9AB511A-95E9-451D-8EAB-3D744427AD1D}">
      <dgm:prSet/>
      <dgm:spPr/>
      <dgm:t>
        <a:bodyPr/>
        <a:lstStyle/>
        <a:p>
          <a:endParaRPr lang="ru-RU"/>
        </a:p>
      </dgm:t>
    </dgm:pt>
    <dgm:pt modelId="{CD8F0719-DE11-4D29-9FDE-398AC59E6936}" type="sibTrans" cxnId="{F9AB511A-95E9-451D-8EAB-3D744427AD1D}">
      <dgm:prSet/>
      <dgm:spPr/>
      <dgm:t>
        <a:bodyPr/>
        <a:lstStyle/>
        <a:p>
          <a:endParaRPr lang="ru-RU"/>
        </a:p>
      </dgm:t>
    </dgm:pt>
    <dgm:pt modelId="{EB42B3BB-AB3D-45F6-B924-C21BB5A50BF3}">
      <dgm:prSet custT="1"/>
      <dgm:spPr/>
      <dgm:t>
        <a:bodyPr/>
        <a:lstStyle/>
        <a:p>
          <a:pPr rtl="0"/>
          <a:r>
            <a:rPr lang="ru-RU" sz="2800" smtClean="0"/>
            <a:t>Устные (интервью)</a:t>
          </a:r>
          <a:endParaRPr lang="ru-RU" sz="2800"/>
        </a:p>
      </dgm:t>
    </dgm:pt>
    <dgm:pt modelId="{73EEA1A2-944C-47B3-B370-58C237E0EB7C}" type="parTrans" cxnId="{14573AB4-D1B0-4CD2-B183-66AFBB5DCDBA}">
      <dgm:prSet/>
      <dgm:spPr/>
      <dgm:t>
        <a:bodyPr/>
        <a:lstStyle/>
        <a:p>
          <a:endParaRPr lang="ru-RU"/>
        </a:p>
      </dgm:t>
    </dgm:pt>
    <dgm:pt modelId="{FDFA7CFB-8707-4693-A1E8-6377C9E40FD2}" type="sibTrans" cxnId="{14573AB4-D1B0-4CD2-B183-66AFBB5DCDBA}">
      <dgm:prSet/>
      <dgm:spPr/>
      <dgm:t>
        <a:bodyPr/>
        <a:lstStyle/>
        <a:p>
          <a:endParaRPr lang="ru-RU"/>
        </a:p>
      </dgm:t>
    </dgm:pt>
    <dgm:pt modelId="{ED39C8F2-3C49-4651-A6E3-8AF2406DC088}">
      <dgm:prSet custT="1"/>
      <dgm:spPr/>
      <dgm:t>
        <a:bodyPr/>
        <a:lstStyle/>
        <a:p>
          <a:pPr rtl="0"/>
          <a:r>
            <a:rPr lang="ru-RU" sz="2800" b="1" smtClean="0"/>
            <a:t>Экспертное мнение</a:t>
          </a:r>
          <a:endParaRPr lang="ru-RU" sz="2800" b="1"/>
        </a:p>
      </dgm:t>
    </dgm:pt>
    <dgm:pt modelId="{39B9853C-A83E-401B-A59E-4209183F39B4}" type="parTrans" cxnId="{2234A922-2C29-42FA-BCF1-F93F18DF2809}">
      <dgm:prSet/>
      <dgm:spPr/>
      <dgm:t>
        <a:bodyPr/>
        <a:lstStyle/>
        <a:p>
          <a:endParaRPr lang="ru-RU"/>
        </a:p>
      </dgm:t>
    </dgm:pt>
    <dgm:pt modelId="{0D6DE699-5DCE-4516-B2B7-EAE2202ED6F0}" type="sibTrans" cxnId="{2234A922-2C29-42FA-BCF1-F93F18DF2809}">
      <dgm:prSet/>
      <dgm:spPr/>
      <dgm:t>
        <a:bodyPr/>
        <a:lstStyle/>
        <a:p>
          <a:endParaRPr lang="ru-RU"/>
        </a:p>
      </dgm:t>
    </dgm:pt>
    <dgm:pt modelId="{92386FAE-226C-4B7B-B775-88869704DB20}">
      <dgm:prSet custT="1"/>
      <dgm:spPr/>
      <dgm:t>
        <a:bodyPr/>
        <a:lstStyle/>
        <a:p>
          <a:pPr rtl="0"/>
          <a:r>
            <a:rPr lang="ru-RU" sz="2800" smtClean="0"/>
            <a:t>Фокус группа</a:t>
          </a:r>
          <a:endParaRPr lang="ru-RU" sz="2800"/>
        </a:p>
      </dgm:t>
    </dgm:pt>
    <dgm:pt modelId="{F28C8056-9BC9-4FB6-A57C-559861F5D31F}" type="parTrans" cxnId="{6F1805AA-99A8-4326-A5B5-6318DE56D7AE}">
      <dgm:prSet/>
      <dgm:spPr/>
      <dgm:t>
        <a:bodyPr/>
        <a:lstStyle/>
        <a:p>
          <a:endParaRPr lang="ru-RU"/>
        </a:p>
      </dgm:t>
    </dgm:pt>
    <dgm:pt modelId="{A421E6D5-C638-4B19-A3D2-9964C3D26ECE}" type="sibTrans" cxnId="{6F1805AA-99A8-4326-A5B5-6318DE56D7AE}">
      <dgm:prSet/>
      <dgm:spPr/>
      <dgm:t>
        <a:bodyPr/>
        <a:lstStyle/>
        <a:p>
          <a:endParaRPr lang="ru-RU"/>
        </a:p>
      </dgm:t>
    </dgm:pt>
    <dgm:pt modelId="{1B4B74A3-B6B7-436F-BE92-063DD595DB6A}">
      <dgm:prSet custT="1"/>
      <dgm:spPr/>
      <dgm:t>
        <a:bodyPr/>
        <a:lstStyle/>
        <a:p>
          <a:pPr rtl="0"/>
          <a:r>
            <a:rPr lang="ru-RU" sz="2800" smtClean="0"/>
            <a:t>Опрос экспертов</a:t>
          </a:r>
          <a:endParaRPr lang="ru-RU" sz="2800"/>
        </a:p>
      </dgm:t>
    </dgm:pt>
    <dgm:pt modelId="{0361AB44-4402-408B-95CE-20D17000951B}" type="parTrans" cxnId="{72B9762C-A7A0-4F6F-810D-5180D4EFED9F}">
      <dgm:prSet/>
      <dgm:spPr/>
      <dgm:t>
        <a:bodyPr/>
        <a:lstStyle/>
        <a:p>
          <a:endParaRPr lang="ru-RU"/>
        </a:p>
      </dgm:t>
    </dgm:pt>
    <dgm:pt modelId="{CCFEEAF5-6FC4-4077-AEE1-7171F682C70E}" type="sibTrans" cxnId="{72B9762C-A7A0-4F6F-810D-5180D4EFED9F}">
      <dgm:prSet/>
      <dgm:spPr/>
      <dgm:t>
        <a:bodyPr/>
        <a:lstStyle/>
        <a:p>
          <a:endParaRPr lang="ru-RU"/>
        </a:p>
      </dgm:t>
    </dgm:pt>
    <dgm:pt modelId="{925C22E9-7C84-4CC5-99D7-FA283E384959}">
      <dgm:prSet custT="1"/>
      <dgm:spPr/>
      <dgm:t>
        <a:bodyPr/>
        <a:lstStyle/>
        <a:p>
          <a:pPr rtl="0"/>
          <a:r>
            <a:rPr lang="ru-RU" sz="2800" b="1" smtClean="0"/>
            <a:t>Генерация идей</a:t>
          </a:r>
          <a:endParaRPr lang="ru-RU" sz="2800" b="1"/>
        </a:p>
      </dgm:t>
    </dgm:pt>
    <dgm:pt modelId="{577BF056-4E8F-4902-AB41-7E829B5E240E}" type="parTrans" cxnId="{3EA6A6FD-0C57-4782-9E28-F396CC913A2D}">
      <dgm:prSet/>
      <dgm:spPr/>
      <dgm:t>
        <a:bodyPr/>
        <a:lstStyle/>
        <a:p>
          <a:endParaRPr lang="ru-RU"/>
        </a:p>
      </dgm:t>
    </dgm:pt>
    <dgm:pt modelId="{1F77628E-F237-49E3-ADC0-5E92270B9F44}" type="sibTrans" cxnId="{3EA6A6FD-0C57-4782-9E28-F396CC913A2D}">
      <dgm:prSet/>
      <dgm:spPr/>
      <dgm:t>
        <a:bodyPr/>
        <a:lstStyle/>
        <a:p>
          <a:endParaRPr lang="ru-RU"/>
        </a:p>
      </dgm:t>
    </dgm:pt>
    <dgm:pt modelId="{B6B3874B-DDAD-4946-9B7C-DEDE1F9DCF97}">
      <dgm:prSet custT="1"/>
      <dgm:spPr/>
      <dgm:t>
        <a:bodyPr/>
        <a:lstStyle/>
        <a:p>
          <a:pPr rtl="0"/>
          <a:r>
            <a:rPr lang="ru-RU" sz="2800" dirty="0" smtClean="0"/>
            <a:t>«Мозговой штурм»</a:t>
          </a:r>
          <a:endParaRPr lang="ru-RU" sz="2800" dirty="0"/>
        </a:p>
      </dgm:t>
    </dgm:pt>
    <dgm:pt modelId="{6ECF8DDC-91AD-413F-949F-C78C512601DD}" type="parTrans" cxnId="{3F6C7C2B-2232-4218-9748-8AE2A9404605}">
      <dgm:prSet/>
      <dgm:spPr/>
      <dgm:t>
        <a:bodyPr/>
        <a:lstStyle/>
        <a:p>
          <a:endParaRPr lang="ru-RU"/>
        </a:p>
      </dgm:t>
    </dgm:pt>
    <dgm:pt modelId="{A03BA347-9F3A-4A87-8312-A5E8DBAA818F}" type="sibTrans" cxnId="{3F6C7C2B-2232-4218-9748-8AE2A9404605}">
      <dgm:prSet/>
      <dgm:spPr/>
      <dgm:t>
        <a:bodyPr/>
        <a:lstStyle/>
        <a:p>
          <a:endParaRPr lang="ru-RU"/>
        </a:p>
      </dgm:t>
    </dgm:pt>
    <dgm:pt modelId="{3B9E178C-115B-4E06-923D-CD2B321BE3B9}" type="pres">
      <dgm:prSet presAssocID="{B9529557-B6F3-441F-B91D-BFF8116F600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09E0E97-F7E1-4A04-9DB6-0A18B5F8749F}" type="pres">
      <dgm:prSet presAssocID="{16BBF25F-E3A3-45FF-841B-07625152E50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884B-BBED-4655-8063-34D6F194DE08}" type="pres">
      <dgm:prSet presAssocID="{16BBF25F-E3A3-45FF-841B-07625152E50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3F51D-26D4-4F78-AC72-1614D06BC99D}" type="pres">
      <dgm:prSet presAssocID="{ED39C8F2-3C49-4651-A6E3-8AF2406DC08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BB82D-43E6-4585-AB7C-2E75A2DEE008}" type="pres">
      <dgm:prSet presAssocID="{ED39C8F2-3C49-4651-A6E3-8AF2406DC08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6F9C3-F88E-4566-A0C1-8B72CE3A9EF6}" type="pres">
      <dgm:prSet presAssocID="{925C22E9-7C84-4CC5-99D7-FA283E384959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9BBD6-DAFF-4F19-A414-598E106FEFE8}" type="pres">
      <dgm:prSet presAssocID="{925C22E9-7C84-4CC5-99D7-FA283E384959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BCEFE-C0F6-44AF-8C25-93756CAE8278}" type="presOf" srcId="{A7FB1588-E346-4CD3-AC5E-206897016E78}" destId="{28F3884B-BBED-4655-8063-34D6F194DE08}" srcOrd="0" destOrd="0" presId="urn:microsoft.com/office/officeart/2009/3/layout/IncreasingArrowsProcess"/>
    <dgm:cxn modelId="{4F7D85C8-C004-4235-8F14-C068A44B7E69}" type="presOf" srcId="{A8341B4E-E6FC-4AF7-AA6C-576BA177B297}" destId="{28F3884B-BBED-4655-8063-34D6F194DE08}" srcOrd="0" destOrd="1" presId="urn:microsoft.com/office/officeart/2009/3/layout/IncreasingArrowsProcess"/>
    <dgm:cxn modelId="{8CB91745-0BD1-49A7-83D2-71A302E22FFC}" type="presOf" srcId="{16BBF25F-E3A3-45FF-841B-07625152E501}" destId="{309E0E97-F7E1-4A04-9DB6-0A18B5F8749F}" srcOrd="0" destOrd="0" presId="urn:microsoft.com/office/officeart/2009/3/layout/IncreasingArrowsProcess"/>
    <dgm:cxn modelId="{2234A922-2C29-42FA-BCF1-F93F18DF2809}" srcId="{B9529557-B6F3-441F-B91D-BFF8116F6009}" destId="{ED39C8F2-3C49-4651-A6E3-8AF2406DC088}" srcOrd="1" destOrd="0" parTransId="{39B9853C-A83E-401B-A59E-4209183F39B4}" sibTransId="{0D6DE699-5DCE-4516-B2B7-EAE2202ED6F0}"/>
    <dgm:cxn modelId="{6F1805AA-99A8-4326-A5B5-6318DE56D7AE}" srcId="{ED39C8F2-3C49-4651-A6E3-8AF2406DC088}" destId="{92386FAE-226C-4B7B-B775-88869704DB20}" srcOrd="0" destOrd="0" parTransId="{F28C8056-9BC9-4FB6-A57C-559861F5D31F}" sibTransId="{A421E6D5-C638-4B19-A3D2-9964C3D26ECE}"/>
    <dgm:cxn modelId="{9B6F29A7-8049-4771-A645-72ACAB8D627E}" type="presOf" srcId="{ED39C8F2-3C49-4651-A6E3-8AF2406DC088}" destId="{8E63F51D-26D4-4F78-AC72-1614D06BC99D}" srcOrd="0" destOrd="0" presId="urn:microsoft.com/office/officeart/2009/3/layout/IncreasingArrowsProcess"/>
    <dgm:cxn modelId="{3F6C7C2B-2232-4218-9748-8AE2A9404605}" srcId="{925C22E9-7C84-4CC5-99D7-FA283E384959}" destId="{B6B3874B-DDAD-4946-9B7C-DEDE1F9DCF97}" srcOrd="0" destOrd="0" parTransId="{6ECF8DDC-91AD-413F-949F-C78C512601DD}" sibTransId="{A03BA347-9F3A-4A87-8312-A5E8DBAA818F}"/>
    <dgm:cxn modelId="{DA2F57BA-F758-4CEE-857C-D63AEF8B6B19}" srcId="{B9529557-B6F3-441F-B91D-BFF8116F6009}" destId="{16BBF25F-E3A3-45FF-841B-07625152E501}" srcOrd="0" destOrd="0" parTransId="{925CE698-B1D0-4E10-9E93-729F538B4C9F}" sibTransId="{BA5AA4DB-0B8B-4C2C-A89D-0C9D662798B9}"/>
    <dgm:cxn modelId="{DDA4C771-D7B0-40CE-8675-17AF9EAF5C95}" type="presOf" srcId="{925C22E9-7C84-4CC5-99D7-FA283E384959}" destId="{DE76F9C3-F88E-4566-A0C1-8B72CE3A9EF6}" srcOrd="0" destOrd="0" presId="urn:microsoft.com/office/officeart/2009/3/layout/IncreasingArrowsProcess"/>
    <dgm:cxn modelId="{14573AB4-D1B0-4CD2-B183-66AFBB5DCDBA}" srcId="{16BBF25F-E3A3-45FF-841B-07625152E501}" destId="{EB42B3BB-AB3D-45F6-B924-C21BB5A50BF3}" srcOrd="2" destOrd="0" parTransId="{73EEA1A2-944C-47B3-B370-58C237E0EB7C}" sibTransId="{FDFA7CFB-8707-4693-A1E8-6377C9E40FD2}"/>
    <dgm:cxn modelId="{72B9762C-A7A0-4F6F-810D-5180D4EFED9F}" srcId="{ED39C8F2-3C49-4651-A6E3-8AF2406DC088}" destId="{1B4B74A3-B6B7-436F-BE92-063DD595DB6A}" srcOrd="1" destOrd="0" parTransId="{0361AB44-4402-408B-95CE-20D17000951B}" sibTransId="{CCFEEAF5-6FC4-4077-AEE1-7171F682C70E}"/>
    <dgm:cxn modelId="{2F0A893B-1115-4201-9E77-96F11FDECA84}" type="presOf" srcId="{B6B3874B-DDAD-4946-9B7C-DEDE1F9DCF97}" destId="{2059BBD6-DAFF-4F19-A414-598E106FEFE8}" srcOrd="0" destOrd="0" presId="urn:microsoft.com/office/officeart/2009/3/layout/IncreasingArrowsProcess"/>
    <dgm:cxn modelId="{F9AB511A-95E9-451D-8EAB-3D744427AD1D}" srcId="{16BBF25F-E3A3-45FF-841B-07625152E501}" destId="{A8341B4E-E6FC-4AF7-AA6C-576BA177B297}" srcOrd="1" destOrd="0" parTransId="{890F751E-8686-47E2-9875-CB900E8AF3D2}" sibTransId="{CD8F0719-DE11-4D29-9FDE-398AC59E6936}"/>
    <dgm:cxn modelId="{F19B5403-EF3F-4AB7-9104-F600D48904AF}" type="presOf" srcId="{EB42B3BB-AB3D-45F6-B924-C21BB5A50BF3}" destId="{28F3884B-BBED-4655-8063-34D6F194DE08}" srcOrd="0" destOrd="2" presId="urn:microsoft.com/office/officeart/2009/3/layout/IncreasingArrowsProcess"/>
    <dgm:cxn modelId="{3EA6A6FD-0C57-4782-9E28-F396CC913A2D}" srcId="{B9529557-B6F3-441F-B91D-BFF8116F6009}" destId="{925C22E9-7C84-4CC5-99D7-FA283E384959}" srcOrd="2" destOrd="0" parTransId="{577BF056-4E8F-4902-AB41-7E829B5E240E}" sibTransId="{1F77628E-F237-49E3-ADC0-5E92270B9F44}"/>
    <dgm:cxn modelId="{32701E71-26EE-4520-A971-3BE7EB149442}" type="presOf" srcId="{1B4B74A3-B6B7-436F-BE92-063DD595DB6A}" destId="{E96BB82D-43E6-4585-AB7C-2E75A2DEE008}" srcOrd="0" destOrd="1" presId="urn:microsoft.com/office/officeart/2009/3/layout/IncreasingArrowsProcess"/>
    <dgm:cxn modelId="{9ED418AE-19F7-4501-AF83-624EB456657C}" type="presOf" srcId="{92386FAE-226C-4B7B-B775-88869704DB20}" destId="{E96BB82D-43E6-4585-AB7C-2E75A2DEE008}" srcOrd="0" destOrd="0" presId="urn:microsoft.com/office/officeart/2009/3/layout/IncreasingArrowsProcess"/>
    <dgm:cxn modelId="{54EA18BA-D4C2-4F9A-BCB1-E36338C0572A}" srcId="{16BBF25F-E3A3-45FF-841B-07625152E501}" destId="{A7FB1588-E346-4CD3-AC5E-206897016E78}" srcOrd="0" destOrd="0" parTransId="{E25D6F54-6761-4FCB-9A18-D4E8AC4D33D0}" sibTransId="{AB581626-1241-4645-8B38-F555F4153708}"/>
    <dgm:cxn modelId="{E2D827B5-C7C0-4D7A-8E64-D81A1FDC5D2B}" type="presOf" srcId="{B9529557-B6F3-441F-B91D-BFF8116F6009}" destId="{3B9E178C-115B-4E06-923D-CD2B321BE3B9}" srcOrd="0" destOrd="0" presId="urn:microsoft.com/office/officeart/2009/3/layout/IncreasingArrowsProcess"/>
    <dgm:cxn modelId="{82E90125-0A71-4F4A-84CA-B88C4D5DC25D}" type="presParOf" srcId="{3B9E178C-115B-4E06-923D-CD2B321BE3B9}" destId="{309E0E97-F7E1-4A04-9DB6-0A18B5F8749F}" srcOrd="0" destOrd="0" presId="urn:microsoft.com/office/officeart/2009/3/layout/IncreasingArrowsProcess"/>
    <dgm:cxn modelId="{F79F906B-24D0-4CB6-A1BB-38DAE21B29A9}" type="presParOf" srcId="{3B9E178C-115B-4E06-923D-CD2B321BE3B9}" destId="{28F3884B-BBED-4655-8063-34D6F194DE08}" srcOrd="1" destOrd="0" presId="urn:microsoft.com/office/officeart/2009/3/layout/IncreasingArrowsProcess"/>
    <dgm:cxn modelId="{DE66A855-A22E-420F-93AA-532AED4F5824}" type="presParOf" srcId="{3B9E178C-115B-4E06-923D-CD2B321BE3B9}" destId="{8E63F51D-26D4-4F78-AC72-1614D06BC99D}" srcOrd="2" destOrd="0" presId="urn:microsoft.com/office/officeart/2009/3/layout/IncreasingArrowsProcess"/>
    <dgm:cxn modelId="{F4925DCB-256D-4129-B57E-3ED030C6194E}" type="presParOf" srcId="{3B9E178C-115B-4E06-923D-CD2B321BE3B9}" destId="{E96BB82D-43E6-4585-AB7C-2E75A2DEE008}" srcOrd="3" destOrd="0" presId="urn:microsoft.com/office/officeart/2009/3/layout/IncreasingArrowsProcess"/>
    <dgm:cxn modelId="{60A1F3DD-83EC-446A-A9E0-98B2A01D0E28}" type="presParOf" srcId="{3B9E178C-115B-4E06-923D-CD2B321BE3B9}" destId="{DE76F9C3-F88E-4566-A0C1-8B72CE3A9EF6}" srcOrd="4" destOrd="0" presId="urn:microsoft.com/office/officeart/2009/3/layout/IncreasingArrowsProcess"/>
    <dgm:cxn modelId="{610DA6A3-794C-4473-AF17-F32A562403D3}" type="presParOf" srcId="{3B9E178C-115B-4E06-923D-CD2B321BE3B9}" destId="{2059BBD6-DAFF-4F19-A414-598E106FEFE8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49E2F-E22C-4766-8FCE-6E51354274C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D26BD9B9-23B0-4DFA-AD29-B55444F7DCAF}">
      <dgm:prSet/>
      <dgm:spPr/>
      <dgm:t>
        <a:bodyPr/>
        <a:lstStyle/>
        <a:p>
          <a:pPr rtl="0"/>
          <a:r>
            <a:rPr lang="ru-RU" dirty="0" smtClean="0"/>
            <a:t>Мое мнение</a:t>
          </a:r>
          <a:endParaRPr lang="ru-RU" dirty="0"/>
        </a:p>
      </dgm:t>
    </dgm:pt>
    <dgm:pt modelId="{CEE772F4-F9BE-45BB-AE25-BED14380EF48}" type="parTrans" cxnId="{A12BEF7A-217D-4A9C-86EC-840CEBC7A109}">
      <dgm:prSet/>
      <dgm:spPr/>
      <dgm:t>
        <a:bodyPr/>
        <a:lstStyle/>
        <a:p>
          <a:endParaRPr lang="ru-RU"/>
        </a:p>
      </dgm:t>
    </dgm:pt>
    <dgm:pt modelId="{A7789F9A-F624-4A24-A958-963AF5F1D46A}" type="sibTrans" cxnId="{A12BEF7A-217D-4A9C-86EC-840CEBC7A109}">
      <dgm:prSet/>
      <dgm:spPr/>
      <dgm:t>
        <a:bodyPr/>
        <a:lstStyle/>
        <a:p>
          <a:endParaRPr lang="ru-RU"/>
        </a:p>
      </dgm:t>
    </dgm:pt>
    <dgm:pt modelId="{F6DF3815-C3AA-4BCE-8B23-FC820EA0751E}">
      <dgm:prSet/>
      <dgm:spPr/>
      <dgm:t>
        <a:bodyPr/>
        <a:lstStyle/>
        <a:p>
          <a:pPr rtl="0"/>
          <a:r>
            <a:rPr lang="ru-RU" dirty="0" smtClean="0"/>
            <a:t>Мнение всех (большинства) родителей</a:t>
          </a:r>
          <a:endParaRPr lang="ru-RU" dirty="0"/>
        </a:p>
      </dgm:t>
    </dgm:pt>
    <dgm:pt modelId="{F347417A-C1BB-48D9-BFCB-3B49D4D5C5CD}" type="parTrans" cxnId="{FDB26992-7D0B-4AC2-B32D-9C1B5EEF555E}">
      <dgm:prSet/>
      <dgm:spPr/>
      <dgm:t>
        <a:bodyPr/>
        <a:lstStyle/>
        <a:p>
          <a:endParaRPr lang="ru-RU"/>
        </a:p>
      </dgm:t>
    </dgm:pt>
    <dgm:pt modelId="{0E9D1E61-A527-4223-B54C-CDD4366770A3}" type="sibTrans" cxnId="{FDB26992-7D0B-4AC2-B32D-9C1B5EEF555E}">
      <dgm:prSet/>
      <dgm:spPr/>
      <dgm:t>
        <a:bodyPr/>
        <a:lstStyle/>
        <a:p>
          <a:endParaRPr lang="ru-RU"/>
        </a:p>
      </dgm:t>
    </dgm:pt>
    <dgm:pt modelId="{7D09B6A2-4D60-4CD6-B3B3-1BD9622788CD}">
      <dgm:prSet/>
      <dgm:spPr/>
      <dgm:t>
        <a:bodyPr/>
        <a:lstStyle/>
        <a:p>
          <a:pPr rtl="0"/>
          <a:r>
            <a:rPr lang="ru-RU" dirty="0" smtClean="0"/>
            <a:t>Мнение родителей-экспертов</a:t>
          </a:r>
          <a:endParaRPr lang="ru-RU" dirty="0"/>
        </a:p>
      </dgm:t>
    </dgm:pt>
    <dgm:pt modelId="{8C5D18D3-0226-47EC-B118-87A460E9E13C}" type="parTrans" cxnId="{852C6940-7E4F-4AF9-B86B-AAF3E508DC95}">
      <dgm:prSet/>
      <dgm:spPr/>
      <dgm:t>
        <a:bodyPr/>
        <a:lstStyle/>
        <a:p>
          <a:endParaRPr lang="ru-RU"/>
        </a:p>
      </dgm:t>
    </dgm:pt>
    <dgm:pt modelId="{A7ACFD9C-EC07-4A76-AEBA-56D7DCECB40B}" type="sibTrans" cxnId="{852C6940-7E4F-4AF9-B86B-AAF3E508DC95}">
      <dgm:prSet/>
      <dgm:spPr/>
      <dgm:t>
        <a:bodyPr/>
        <a:lstStyle/>
        <a:p>
          <a:endParaRPr lang="ru-RU"/>
        </a:p>
      </dgm:t>
    </dgm:pt>
    <dgm:pt modelId="{8FF69182-74DD-4B16-B62D-96BA5B84442F}">
      <dgm:prSet/>
      <dgm:spPr/>
      <dgm:t>
        <a:bodyPr/>
        <a:lstStyle/>
        <a:p>
          <a:pPr rtl="0"/>
          <a:r>
            <a:rPr lang="ru-RU" dirty="0" smtClean="0"/>
            <a:t>Мнение родителей-типичных представителей</a:t>
          </a:r>
          <a:endParaRPr lang="ru-RU" dirty="0"/>
        </a:p>
      </dgm:t>
    </dgm:pt>
    <dgm:pt modelId="{DC24F5E8-6CEB-4AFB-84E2-884889067D8E}" type="parTrans" cxnId="{363AE163-B3E8-4F51-8221-6FE512E6B95A}">
      <dgm:prSet/>
      <dgm:spPr/>
      <dgm:t>
        <a:bodyPr/>
        <a:lstStyle/>
        <a:p>
          <a:endParaRPr lang="ru-RU"/>
        </a:p>
      </dgm:t>
    </dgm:pt>
    <dgm:pt modelId="{FA0A2C35-E4EA-46EF-AC39-E2D067A0F5E8}" type="sibTrans" cxnId="{363AE163-B3E8-4F51-8221-6FE512E6B95A}">
      <dgm:prSet/>
      <dgm:spPr/>
      <dgm:t>
        <a:bodyPr/>
        <a:lstStyle/>
        <a:p>
          <a:endParaRPr lang="ru-RU"/>
        </a:p>
      </dgm:t>
    </dgm:pt>
    <dgm:pt modelId="{DE8C7103-6A34-4BD9-BDEF-695A00CF0D2A}">
      <dgm:prSet custT="1"/>
      <dgm:spPr/>
      <dgm:t>
        <a:bodyPr/>
        <a:lstStyle/>
        <a:p>
          <a:pPr rtl="0"/>
          <a:r>
            <a:rPr lang="ru-RU" sz="2900" b="1" dirty="0" smtClean="0"/>
            <a:t>Задача / Проблема</a:t>
          </a:r>
          <a:endParaRPr lang="ru-RU" sz="2900" b="1" dirty="0"/>
        </a:p>
      </dgm:t>
    </dgm:pt>
    <dgm:pt modelId="{33749A64-DAE3-40F1-9335-224237FC69EB}" type="parTrans" cxnId="{6A5CC76E-A491-4324-93E3-42B4182AD5F9}">
      <dgm:prSet/>
      <dgm:spPr/>
      <dgm:t>
        <a:bodyPr/>
        <a:lstStyle/>
        <a:p>
          <a:endParaRPr lang="ru-RU"/>
        </a:p>
      </dgm:t>
    </dgm:pt>
    <dgm:pt modelId="{FD553C12-FB78-4550-B1C4-02B612B9C7B2}" type="sibTrans" cxnId="{6A5CC76E-A491-4324-93E3-42B4182AD5F9}">
      <dgm:prSet/>
      <dgm:spPr/>
      <dgm:t>
        <a:bodyPr/>
        <a:lstStyle/>
        <a:p>
          <a:endParaRPr lang="ru-RU"/>
        </a:p>
      </dgm:t>
    </dgm:pt>
    <dgm:pt modelId="{CB3BACC7-3C3F-413E-8613-CB897DD9734D}" type="pres">
      <dgm:prSet presAssocID="{92349E2F-E22C-4766-8FCE-6E51354274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0C5B5-C0B2-4565-AC8C-831F4F546153}" type="pres">
      <dgm:prSet presAssocID="{DE8C7103-6A34-4BD9-BDEF-695A00CF0D2A}" presName="centerShape" presStyleLbl="node0" presStyleIdx="0" presStyleCnt="1"/>
      <dgm:spPr/>
      <dgm:t>
        <a:bodyPr/>
        <a:lstStyle/>
        <a:p>
          <a:endParaRPr lang="ru-RU"/>
        </a:p>
      </dgm:t>
    </dgm:pt>
    <dgm:pt modelId="{309F188E-40A0-4FA7-90F8-74CFF1894D04}" type="pres">
      <dgm:prSet presAssocID="{CEE772F4-F9BE-45BB-AE25-BED14380EF48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461EE0C3-6327-4551-A4FD-F2139099E5D3}" type="pres">
      <dgm:prSet presAssocID="{D26BD9B9-23B0-4DFA-AD29-B55444F7DC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CCD43-EC23-42E4-B9C8-0A5B50AE9187}" type="pres">
      <dgm:prSet presAssocID="{F347417A-C1BB-48D9-BFCB-3B49D4D5C5CD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59599587-90E6-4EA8-B700-85D1F77ED437}" type="pres">
      <dgm:prSet presAssocID="{F6DF3815-C3AA-4BCE-8B23-FC820EA075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2CC0A-33A9-4DF9-8187-7C3E5E184448}" type="pres">
      <dgm:prSet presAssocID="{8C5D18D3-0226-47EC-B118-87A460E9E13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F942EC18-2D97-42F7-9FDC-376BA84BF566}" type="pres">
      <dgm:prSet presAssocID="{7D09B6A2-4D60-4CD6-B3B3-1BD9622788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FAEDE-7FC3-48EA-ABFD-7B525919338E}" type="pres">
      <dgm:prSet presAssocID="{DC24F5E8-6CEB-4AFB-84E2-884889067D8E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2E96417F-DE0D-430D-8439-587C96121FE7}" type="pres">
      <dgm:prSet presAssocID="{8FF69182-74DD-4B16-B62D-96BA5B84442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B26992-7D0B-4AC2-B32D-9C1B5EEF555E}" srcId="{DE8C7103-6A34-4BD9-BDEF-695A00CF0D2A}" destId="{F6DF3815-C3AA-4BCE-8B23-FC820EA0751E}" srcOrd="1" destOrd="0" parTransId="{F347417A-C1BB-48D9-BFCB-3B49D4D5C5CD}" sibTransId="{0E9D1E61-A527-4223-B54C-CDD4366770A3}"/>
    <dgm:cxn modelId="{903F24E1-8E8D-4D04-9DC3-2E41E67A3173}" type="presOf" srcId="{DC24F5E8-6CEB-4AFB-84E2-884889067D8E}" destId="{359FAEDE-7FC3-48EA-ABFD-7B525919338E}" srcOrd="0" destOrd="0" presId="urn:microsoft.com/office/officeart/2005/8/layout/radial4"/>
    <dgm:cxn modelId="{FFBDED27-9F4E-4740-8366-ADC5B42A9D9C}" type="presOf" srcId="{DE8C7103-6A34-4BD9-BDEF-695A00CF0D2A}" destId="{DA30C5B5-C0B2-4565-AC8C-831F4F546153}" srcOrd="0" destOrd="0" presId="urn:microsoft.com/office/officeart/2005/8/layout/radial4"/>
    <dgm:cxn modelId="{DBBBB5E5-C4B7-466C-B74F-9C44FC73CBBF}" type="presOf" srcId="{F6DF3815-C3AA-4BCE-8B23-FC820EA0751E}" destId="{59599587-90E6-4EA8-B700-85D1F77ED437}" srcOrd="0" destOrd="0" presId="urn:microsoft.com/office/officeart/2005/8/layout/radial4"/>
    <dgm:cxn modelId="{382D7746-322F-4F97-A493-715B9ADBC238}" type="presOf" srcId="{92349E2F-E22C-4766-8FCE-6E51354274C7}" destId="{CB3BACC7-3C3F-413E-8613-CB897DD9734D}" srcOrd="0" destOrd="0" presId="urn:microsoft.com/office/officeart/2005/8/layout/radial4"/>
    <dgm:cxn modelId="{852C6940-7E4F-4AF9-B86B-AAF3E508DC95}" srcId="{DE8C7103-6A34-4BD9-BDEF-695A00CF0D2A}" destId="{7D09B6A2-4D60-4CD6-B3B3-1BD9622788CD}" srcOrd="2" destOrd="0" parTransId="{8C5D18D3-0226-47EC-B118-87A460E9E13C}" sibTransId="{A7ACFD9C-EC07-4A76-AEBA-56D7DCECB40B}"/>
    <dgm:cxn modelId="{46D7AA09-48AF-4048-BF0E-CAC9E3E49B6C}" type="presOf" srcId="{CEE772F4-F9BE-45BB-AE25-BED14380EF48}" destId="{309F188E-40A0-4FA7-90F8-74CFF1894D04}" srcOrd="0" destOrd="0" presId="urn:microsoft.com/office/officeart/2005/8/layout/radial4"/>
    <dgm:cxn modelId="{30220142-4E29-4C7F-BCE6-86A656B93ABD}" type="presOf" srcId="{F347417A-C1BB-48D9-BFCB-3B49D4D5C5CD}" destId="{D56CCD43-EC23-42E4-B9C8-0A5B50AE9187}" srcOrd="0" destOrd="0" presId="urn:microsoft.com/office/officeart/2005/8/layout/radial4"/>
    <dgm:cxn modelId="{287394B2-A6BF-4240-B03F-C7D36D08F3E8}" type="presOf" srcId="{D26BD9B9-23B0-4DFA-AD29-B55444F7DCAF}" destId="{461EE0C3-6327-4551-A4FD-F2139099E5D3}" srcOrd="0" destOrd="0" presId="urn:microsoft.com/office/officeart/2005/8/layout/radial4"/>
    <dgm:cxn modelId="{CEED7EE6-60AB-410C-86A3-7233A7F8A51C}" type="presOf" srcId="{7D09B6A2-4D60-4CD6-B3B3-1BD9622788CD}" destId="{F942EC18-2D97-42F7-9FDC-376BA84BF566}" srcOrd="0" destOrd="0" presId="urn:microsoft.com/office/officeart/2005/8/layout/radial4"/>
    <dgm:cxn modelId="{6B2E492A-91C2-4C3E-B7DD-F67500933950}" type="presOf" srcId="{8FF69182-74DD-4B16-B62D-96BA5B84442F}" destId="{2E96417F-DE0D-430D-8439-587C96121FE7}" srcOrd="0" destOrd="0" presId="urn:microsoft.com/office/officeart/2005/8/layout/radial4"/>
    <dgm:cxn modelId="{363AE163-B3E8-4F51-8221-6FE512E6B95A}" srcId="{DE8C7103-6A34-4BD9-BDEF-695A00CF0D2A}" destId="{8FF69182-74DD-4B16-B62D-96BA5B84442F}" srcOrd="3" destOrd="0" parTransId="{DC24F5E8-6CEB-4AFB-84E2-884889067D8E}" sibTransId="{FA0A2C35-E4EA-46EF-AC39-E2D067A0F5E8}"/>
    <dgm:cxn modelId="{F914B198-EBAF-42A2-A5EC-008323F47F0A}" type="presOf" srcId="{8C5D18D3-0226-47EC-B118-87A460E9E13C}" destId="{F722CC0A-33A9-4DF9-8187-7C3E5E184448}" srcOrd="0" destOrd="0" presId="urn:microsoft.com/office/officeart/2005/8/layout/radial4"/>
    <dgm:cxn modelId="{6A5CC76E-A491-4324-93E3-42B4182AD5F9}" srcId="{92349E2F-E22C-4766-8FCE-6E51354274C7}" destId="{DE8C7103-6A34-4BD9-BDEF-695A00CF0D2A}" srcOrd="0" destOrd="0" parTransId="{33749A64-DAE3-40F1-9335-224237FC69EB}" sibTransId="{FD553C12-FB78-4550-B1C4-02B612B9C7B2}"/>
    <dgm:cxn modelId="{A12BEF7A-217D-4A9C-86EC-840CEBC7A109}" srcId="{DE8C7103-6A34-4BD9-BDEF-695A00CF0D2A}" destId="{D26BD9B9-23B0-4DFA-AD29-B55444F7DCAF}" srcOrd="0" destOrd="0" parTransId="{CEE772F4-F9BE-45BB-AE25-BED14380EF48}" sibTransId="{A7789F9A-F624-4A24-A958-963AF5F1D46A}"/>
    <dgm:cxn modelId="{D3B833DB-8D25-4FAF-822A-3CAF470C62CB}" type="presParOf" srcId="{CB3BACC7-3C3F-413E-8613-CB897DD9734D}" destId="{DA30C5B5-C0B2-4565-AC8C-831F4F546153}" srcOrd="0" destOrd="0" presId="urn:microsoft.com/office/officeart/2005/8/layout/radial4"/>
    <dgm:cxn modelId="{D2B4A488-5588-4ABA-9075-537BE5946649}" type="presParOf" srcId="{CB3BACC7-3C3F-413E-8613-CB897DD9734D}" destId="{309F188E-40A0-4FA7-90F8-74CFF1894D04}" srcOrd="1" destOrd="0" presId="urn:microsoft.com/office/officeart/2005/8/layout/radial4"/>
    <dgm:cxn modelId="{5FFF77A7-5274-4866-A287-2719DA8D21C6}" type="presParOf" srcId="{CB3BACC7-3C3F-413E-8613-CB897DD9734D}" destId="{461EE0C3-6327-4551-A4FD-F2139099E5D3}" srcOrd="2" destOrd="0" presId="urn:microsoft.com/office/officeart/2005/8/layout/radial4"/>
    <dgm:cxn modelId="{30453EF2-4134-49F6-99A3-A6DA579FBF8F}" type="presParOf" srcId="{CB3BACC7-3C3F-413E-8613-CB897DD9734D}" destId="{D56CCD43-EC23-42E4-B9C8-0A5B50AE9187}" srcOrd="3" destOrd="0" presId="urn:microsoft.com/office/officeart/2005/8/layout/radial4"/>
    <dgm:cxn modelId="{A54C18D7-96B0-4A5F-88CC-E53E6765680D}" type="presParOf" srcId="{CB3BACC7-3C3F-413E-8613-CB897DD9734D}" destId="{59599587-90E6-4EA8-B700-85D1F77ED437}" srcOrd="4" destOrd="0" presId="urn:microsoft.com/office/officeart/2005/8/layout/radial4"/>
    <dgm:cxn modelId="{83A4E423-06BD-42A6-999E-8C58F2A20319}" type="presParOf" srcId="{CB3BACC7-3C3F-413E-8613-CB897DD9734D}" destId="{F722CC0A-33A9-4DF9-8187-7C3E5E184448}" srcOrd="5" destOrd="0" presId="urn:microsoft.com/office/officeart/2005/8/layout/radial4"/>
    <dgm:cxn modelId="{DA785D9A-843C-4A5F-88FC-C8A5FA4E1536}" type="presParOf" srcId="{CB3BACC7-3C3F-413E-8613-CB897DD9734D}" destId="{F942EC18-2D97-42F7-9FDC-376BA84BF566}" srcOrd="6" destOrd="0" presId="urn:microsoft.com/office/officeart/2005/8/layout/radial4"/>
    <dgm:cxn modelId="{B7EB15C3-BE48-4488-BB8C-3837C4E854F1}" type="presParOf" srcId="{CB3BACC7-3C3F-413E-8613-CB897DD9734D}" destId="{359FAEDE-7FC3-48EA-ABFD-7B525919338E}" srcOrd="7" destOrd="0" presId="urn:microsoft.com/office/officeart/2005/8/layout/radial4"/>
    <dgm:cxn modelId="{06AE1539-D65A-4AF5-A78B-7BC479BC3AB4}" type="presParOf" srcId="{CB3BACC7-3C3F-413E-8613-CB897DD9734D}" destId="{2E96417F-DE0D-430D-8439-587C96121FE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F6E29-BBBD-4426-BC26-849EA4714F7D}" type="doc">
      <dgm:prSet loTypeId="urn:microsoft.com/office/officeart/2005/8/layout/lProcess3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3A66A722-CFC6-4F51-A1B2-9A101E86883B}">
      <dgm:prSet/>
      <dgm:spPr/>
      <dgm:t>
        <a:bodyPr/>
        <a:lstStyle/>
        <a:p>
          <a:pPr rtl="0"/>
          <a:r>
            <a:rPr lang="ru-RU" smtClean="0"/>
            <a:t>Что нам нужно</a:t>
          </a:r>
          <a:endParaRPr lang="ru-RU"/>
        </a:p>
      </dgm:t>
    </dgm:pt>
    <dgm:pt modelId="{25E25BD2-CE10-45C8-9543-FEE630C6B9C9}" type="parTrans" cxnId="{6332D3A7-866C-4275-9109-8AAA68D1FE99}">
      <dgm:prSet/>
      <dgm:spPr/>
      <dgm:t>
        <a:bodyPr/>
        <a:lstStyle/>
        <a:p>
          <a:endParaRPr lang="ru-RU"/>
        </a:p>
      </dgm:t>
    </dgm:pt>
    <dgm:pt modelId="{C1CA95CB-5361-41EF-9E4E-21CA003F4A8E}" type="sibTrans" cxnId="{6332D3A7-866C-4275-9109-8AAA68D1FE99}">
      <dgm:prSet/>
      <dgm:spPr/>
      <dgm:t>
        <a:bodyPr/>
        <a:lstStyle/>
        <a:p>
          <a:endParaRPr lang="ru-RU"/>
        </a:p>
      </dgm:t>
    </dgm:pt>
    <dgm:pt modelId="{E11FEBC1-B236-4311-956E-B47368D4CEE0}">
      <dgm:prSet/>
      <dgm:spPr/>
      <dgm:t>
        <a:bodyPr/>
        <a:lstStyle/>
        <a:p>
          <a:pPr rtl="0"/>
          <a:r>
            <a:rPr lang="ru-RU" smtClean="0"/>
            <a:t>содержание</a:t>
          </a:r>
          <a:endParaRPr lang="ru-RU"/>
        </a:p>
      </dgm:t>
    </dgm:pt>
    <dgm:pt modelId="{0FD3DF32-AFD8-4154-B1ED-1EEE3FC73F42}" type="parTrans" cxnId="{383FC683-6C6A-428B-AA43-EA4268FF677C}">
      <dgm:prSet/>
      <dgm:spPr/>
      <dgm:t>
        <a:bodyPr/>
        <a:lstStyle/>
        <a:p>
          <a:endParaRPr lang="ru-RU"/>
        </a:p>
      </dgm:t>
    </dgm:pt>
    <dgm:pt modelId="{BC414217-EF65-4FF9-8E41-F8FE183989EA}" type="sibTrans" cxnId="{383FC683-6C6A-428B-AA43-EA4268FF677C}">
      <dgm:prSet/>
      <dgm:spPr/>
      <dgm:t>
        <a:bodyPr/>
        <a:lstStyle/>
        <a:p>
          <a:endParaRPr lang="ru-RU"/>
        </a:p>
      </dgm:t>
    </dgm:pt>
    <dgm:pt modelId="{C16FCFE6-5B14-442D-9D23-38BDF4AAF4A3}">
      <dgm:prSet/>
      <dgm:spPr/>
      <dgm:t>
        <a:bodyPr/>
        <a:lstStyle/>
        <a:p>
          <a:pPr rtl="0"/>
          <a:r>
            <a:rPr lang="ru-RU" smtClean="0"/>
            <a:t>форма</a:t>
          </a:r>
          <a:endParaRPr lang="ru-RU"/>
        </a:p>
      </dgm:t>
    </dgm:pt>
    <dgm:pt modelId="{C558C9A7-EDFB-490E-9744-5F1ADDC6C923}" type="parTrans" cxnId="{A169F7FA-CBB3-4275-B461-6E792E062118}">
      <dgm:prSet/>
      <dgm:spPr/>
      <dgm:t>
        <a:bodyPr/>
        <a:lstStyle/>
        <a:p>
          <a:endParaRPr lang="ru-RU"/>
        </a:p>
      </dgm:t>
    </dgm:pt>
    <dgm:pt modelId="{6C719527-000E-472C-BC57-1128FC5FAE24}" type="sibTrans" cxnId="{A169F7FA-CBB3-4275-B461-6E792E062118}">
      <dgm:prSet/>
      <dgm:spPr/>
      <dgm:t>
        <a:bodyPr/>
        <a:lstStyle/>
        <a:p>
          <a:endParaRPr lang="ru-RU"/>
        </a:p>
      </dgm:t>
    </dgm:pt>
    <dgm:pt modelId="{3E44C3E5-2F83-49C4-BA7A-56E09D40074E}">
      <dgm:prSet/>
      <dgm:spPr/>
      <dgm:t>
        <a:bodyPr/>
        <a:lstStyle/>
        <a:p>
          <a:pPr rtl="0"/>
          <a:r>
            <a:rPr lang="ru-RU" smtClean="0"/>
            <a:t>Какие у нас возможности</a:t>
          </a:r>
          <a:endParaRPr lang="ru-RU"/>
        </a:p>
      </dgm:t>
    </dgm:pt>
    <dgm:pt modelId="{BBCFDFC9-9290-43F8-A9B9-40EA98FB18DF}" type="parTrans" cxnId="{B96C4C47-B766-4409-8C49-227173037124}">
      <dgm:prSet/>
      <dgm:spPr/>
      <dgm:t>
        <a:bodyPr/>
        <a:lstStyle/>
        <a:p>
          <a:endParaRPr lang="ru-RU"/>
        </a:p>
      </dgm:t>
    </dgm:pt>
    <dgm:pt modelId="{F7CB3998-3C1C-48B5-9083-3E9843537C4B}" type="sibTrans" cxnId="{B96C4C47-B766-4409-8C49-227173037124}">
      <dgm:prSet/>
      <dgm:spPr/>
      <dgm:t>
        <a:bodyPr/>
        <a:lstStyle/>
        <a:p>
          <a:endParaRPr lang="ru-RU"/>
        </a:p>
      </dgm:t>
    </dgm:pt>
    <dgm:pt modelId="{A74FA9D5-3881-4AA4-896C-E078C2B7454B}">
      <dgm:prSet/>
      <dgm:spPr/>
      <dgm:t>
        <a:bodyPr/>
        <a:lstStyle/>
        <a:p>
          <a:pPr rtl="0"/>
          <a:r>
            <a:rPr lang="ru-RU" smtClean="0"/>
            <a:t>каналы</a:t>
          </a:r>
          <a:endParaRPr lang="ru-RU"/>
        </a:p>
      </dgm:t>
    </dgm:pt>
    <dgm:pt modelId="{108A4CA3-C81F-4489-9293-7B623A08100A}" type="parTrans" cxnId="{2DB87ED2-5D37-41B1-9A5A-8A1B38E48174}">
      <dgm:prSet/>
      <dgm:spPr/>
      <dgm:t>
        <a:bodyPr/>
        <a:lstStyle/>
        <a:p>
          <a:endParaRPr lang="ru-RU"/>
        </a:p>
      </dgm:t>
    </dgm:pt>
    <dgm:pt modelId="{90910CD5-B03C-4C58-8C05-0412562B040E}" type="sibTrans" cxnId="{2DB87ED2-5D37-41B1-9A5A-8A1B38E48174}">
      <dgm:prSet/>
      <dgm:spPr/>
      <dgm:t>
        <a:bodyPr/>
        <a:lstStyle/>
        <a:p>
          <a:endParaRPr lang="ru-RU"/>
        </a:p>
      </dgm:t>
    </dgm:pt>
    <dgm:pt modelId="{FFEE4D20-95A6-4998-BFDB-04FF1F3B4115}">
      <dgm:prSet/>
      <dgm:spPr/>
      <dgm:t>
        <a:bodyPr/>
        <a:lstStyle/>
        <a:p>
          <a:pPr rtl="0"/>
          <a:r>
            <a:rPr lang="ru-RU" smtClean="0"/>
            <a:t>источники</a:t>
          </a:r>
          <a:endParaRPr lang="ru-RU"/>
        </a:p>
      </dgm:t>
    </dgm:pt>
    <dgm:pt modelId="{560E4215-ACFC-44EA-97DA-73676A44AF4D}" type="parTrans" cxnId="{83C22412-BD68-4B83-8907-427F18FF73A8}">
      <dgm:prSet/>
      <dgm:spPr/>
      <dgm:t>
        <a:bodyPr/>
        <a:lstStyle/>
        <a:p>
          <a:endParaRPr lang="ru-RU"/>
        </a:p>
      </dgm:t>
    </dgm:pt>
    <dgm:pt modelId="{046346EB-22BF-430E-A7D3-88E225E381DC}" type="sibTrans" cxnId="{83C22412-BD68-4B83-8907-427F18FF73A8}">
      <dgm:prSet/>
      <dgm:spPr/>
      <dgm:t>
        <a:bodyPr/>
        <a:lstStyle/>
        <a:p>
          <a:endParaRPr lang="ru-RU"/>
        </a:p>
      </dgm:t>
    </dgm:pt>
    <dgm:pt modelId="{4CB71213-5F27-4CD7-AE06-A24CA5A89FB7}" type="pres">
      <dgm:prSet presAssocID="{0CEF6E29-BBBD-4426-BC26-849EA4714F7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14FF31-3708-44A1-AA2C-BC3A0EB9BDF1}" type="pres">
      <dgm:prSet presAssocID="{3A66A722-CFC6-4F51-A1B2-9A101E86883B}" presName="horFlow" presStyleCnt="0"/>
      <dgm:spPr/>
    </dgm:pt>
    <dgm:pt modelId="{0420AFA2-A2CA-4D33-9B65-55FF277D0828}" type="pres">
      <dgm:prSet presAssocID="{3A66A722-CFC6-4F51-A1B2-9A101E86883B}" presName="bigChev" presStyleLbl="node1" presStyleIdx="0" presStyleCnt="2"/>
      <dgm:spPr/>
      <dgm:t>
        <a:bodyPr/>
        <a:lstStyle/>
        <a:p>
          <a:endParaRPr lang="ru-RU"/>
        </a:p>
      </dgm:t>
    </dgm:pt>
    <dgm:pt modelId="{E6C4C8AC-89EC-4810-BF25-A9A7B655A1C6}" type="pres">
      <dgm:prSet presAssocID="{0FD3DF32-AFD8-4154-B1ED-1EEE3FC73F42}" presName="parTrans" presStyleCnt="0"/>
      <dgm:spPr/>
    </dgm:pt>
    <dgm:pt modelId="{C529E549-0A98-488E-836B-BA58E0B25F29}" type="pres">
      <dgm:prSet presAssocID="{E11FEBC1-B236-4311-956E-B47368D4CEE0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36B4C-69E2-4FD8-806C-B0A7EDA7C62B}" type="pres">
      <dgm:prSet presAssocID="{BC414217-EF65-4FF9-8E41-F8FE183989EA}" presName="sibTrans" presStyleCnt="0"/>
      <dgm:spPr/>
    </dgm:pt>
    <dgm:pt modelId="{1B9FFE01-D70A-4003-8018-7C6167BC45AC}" type="pres">
      <dgm:prSet presAssocID="{C16FCFE6-5B14-442D-9D23-38BDF4AAF4A3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82B65-E73C-4E49-94E4-6AC11F7590F9}" type="pres">
      <dgm:prSet presAssocID="{3A66A722-CFC6-4F51-A1B2-9A101E86883B}" presName="vSp" presStyleCnt="0"/>
      <dgm:spPr/>
    </dgm:pt>
    <dgm:pt modelId="{C688DA1C-6938-428B-ACFA-2BA274E74EE0}" type="pres">
      <dgm:prSet presAssocID="{3E44C3E5-2F83-49C4-BA7A-56E09D40074E}" presName="horFlow" presStyleCnt="0"/>
      <dgm:spPr/>
    </dgm:pt>
    <dgm:pt modelId="{25823D49-B90C-4F3A-93D3-EA511697600C}" type="pres">
      <dgm:prSet presAssocID="{3E44C3E5-2F83-49C4-BA7A-56E09D40074E}" presName="bigChev" presStyleLbl="node1" presStyleIdx="1" presStyleCnt="2"/>
      <dgm:spPr/>
      <dgm:t>
        <a:bodyPr/>
        <a:lstStyle/>
        <a:p>
          <a:endParaRPr lang="ru-RU"/>
        </a:p>
      </dgm:t>
    </dgm:pt>
    <dgm:pt modelId="{B5CBFD05-4E5E-415B-8BF5-AF3C62428C9D}" type="pres">
      <dgm:prSet presAssocID="{108A4CA3-C81F-4489-9293-7B623A08100A}" presName="parTrans" presStyleCnt="0"/>
      <dgm:spPr/>
    </dgm:pt>
    <dgm:pt modelId="{2E4ECD6A-C51D-4206-A4A9-04AD6C32E81A}" type="pres">
      <dgm:prSet presAssocID="{A74FA9D5-3881-4AA4-896C-E078C2B7454B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50C93-21D0-4588-AD6A-7406EAAFEC21}" type="pres">
      <dgm:prSet presAssocID="{90910CD5-B03C-4C58-8C05-0412562B040E}" presName="sibTrans" presStyleCnt="0"/>
      <dgm:spPr/>
    </dgm:pt>
    <dgm:pt modelId="{833ADDB0-0419-418E-BAF2-31BDDD78182C}" type="pres">
      <dgm:prSet presAssocID="{FFEE4D20-95A6-4998-BFDB-04FF1F3B4115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922B4-0FEC-4BFB-8E57-091ADAE1F518}" type="presOf" srcId="{E11FEBC1-B236-4311-956E-B47368D4CEE0}" destId="{C529E549-0A98-488E-836B-BA58E0B25F29}" srcOrd="0" destOrd="0" presId="urn:microsoft.com/office/officeart/2005/8/layout/lProcess3"/>
    <dgm:cxn modelId="{83C22412-BD68-4B83-8907-427F18FF73A8}" srcId="{3E44C3E5-2F83-49C4-BA7A-56E09D40074E}" destId="{FFEE4D20-95A6-4998-BFDB-04FF1F3B4115}" srcOrd="1" destOrd="0" parTransId="{560E4215-ACFC-44EA-97DA-73676A44AF4D}" sibTransId="{046346EB-22BF-430E-A7D3-88E225E381DC}"/>
    <dgm:cxn modelId="{A169F7FA-CBB3-4275-B461-6E792E062118}" srcId="{3A66A722-CFC6-4F51-A1B2-9A101E86883B}" destId="{C16FCFE6-5B14-442D-9D23-38BDF4AAF4A3}" srcOrd="1" destOrd="0" parTransId="{C558C9A7-EDFB-490E-9744-5F1ADDC6C923}" sibTransId="{6C719527-000E-472C-BC57-1128FC5FAE24}"/>
    <dgm:cxn modelId="{11909B27-1E12-4663-AD73-62B78E200A29}" type="presOf" srcId="{3A66A722-CFC6-4F51-A1B2-9A101E86883B}" destId="{0420AFA2-A2CA-4D33-9B65-55FF277D0828}" srcOrd="0" destOrd="0" presId="urn:microsoft.com/office/officeart/2005/8/layout/lProcess3"/>
    <dgm:cxn modelId="{85FB5D13-AB56-4E46-9033-BBF7A547F1D0}" type="presOf" srcId="{FFEE4D20-95A6-4998-BFDB-04FF1F3B4115}" destId="{833ADDB0-0419-418E-BAF2-31BDDD78182C}" srcOrd="0" destOrd="0" presId="urn:microsoft.com/office/officeart/2005/8/layout/lProcess3"/>
    <dgm:cxn modelId="{5F46A896-EAB7-499B-B1AD-ABA97BDA5469}" type="presOf" srcId="{A74FA9D5-3881-4AA4-896C-E078C2B7454B}" destId="{2E4ECD6A-C51D-4206-A4A9-04AD6C32E81A}" srcOrd="0" destOrd="0" presId="urn:microsoft.com/office/officeart/2005/8/layout/lProcess3"/>
    <dgm:cxn modelId="{2DB87ED2-5D37-41B1-9A5A-8A1B38E48174}" srcId="{3E44C3E5-2F83-49C4-BA7A-56E09D40074E}" destId="{A74FA9D5-3881-4AA4-896C-E078C2B7454B}" srcOrd="0" destOrd="0" parTransId="{108A4CA3-C81F-4489-9293-7B623A08100A}" sibTransId="{90910CD5-B03C-4C58-8C05-0412562B040E}"/>
    <dgm:cxn modelId="{B96C4C47-B766-4409-8C49-227173037124}" srcId="{0CEF6E29-BBBD-4426-BC26-849EA4714F7D}" destId="{3E44C3E5-2F83-49C4-BA7A-56E09D40074E}" srcOrd="1" destOrd="0" parTransId="{BBCFDFC9-9290-43F8-A9B9-40EA98FB18DF}" sibTransId="{F7CB3998-3C1C-48B5-9083-3E9843537C4B}"/>
    <dgm:cxn modelId="{5003AA4B-F5AD-4C31-B0C5-1C8CB02373B7}" type="presOf" srcId="{3E44C3E5-2F83-49C4-BA7A-56E09D40074E}" destId="{25823D49-B90C-4F3A-93D3-EA511697600C}" srcOrd="0" destOrd="0" presId="urn:microsoft.com/office/officeart/2005/8/layout/lProcess3"/>
    <dgm:cxn modelId="{6332D3A7-866C-4275-9109-8AAA68D1FE99}" srcId="{0CEF6E29-BBBD-4426-BC26-849EA4714F7D}" destId="{3A66A722-CFC6-4F51-A1B2-9A101E86883B}" srcOrd="0" destOrd="0" parTransId="{25E25BD2-CE10-45C8-9543-FEE630C6B9C9}" sibTransId="{C1CA95CB-5361-41EF-9E4E-21CA003F4A8E}"/>
    <dgm:cxn modelId="{5143DE20-FAC2-497F-A4A8-0E0035B39DD2}" type="presOf" srcId="{0CEF6E29-BBBD-4426-BC26-849EA4714F7D}" destId="{4CB71213-5F27-4CD7-AE06-A24CA5A89FB7}" srcOrd="0" destOrd="0" presId="urn:microsoft.com/office/officeart/2005/8/layout/lProcess3"/>
    <dgm:cxn modelId="{EECFBD12-27DB-4F8E-BEAA-2D7ADEB34069}" type="presOf" srcId="{C16FCFE6-5B14-442D-9D23-38BDF4AAF4A3}" destId="{1B9FFE01-D70A-4003-8018-7C6167BC45AC}" srcOrd="0" destOrd="0" presId="urn:microsoft.com/office/officeart/2005/8/layout/lProcess3"/>
    <dgm:cxn modelId="{383FC683-6C6A-428B-AA43-EA4268FF677C}" srcId="{3A66A722-CFC6-4F51-A1B2-9A101E86883B}" destId="{E11FEBC1-B236-4311-956E-B47368D4CEE0}" srcOrd="0" destOrd="0" parTransId="{0FD3DF32-AFD8-4154-B1ED-1EEE3FC73F42}" sibTransId="{BC414217-EF65-4FF9-8E41-F8FE183989EA}"/>
    <dgm:cxn modelId="{FC1035C8-15AF-464C-AB1E-0007AAE3E38B}" type="presParOf" srcId="{4CB71213-5F27-4CD7-AE06-A24CA5A89FB7}" destId="{F714FF31-3708-44A1-AA2C-BC3A0EB9BDF1}" srcOrd="0" destOrd="0" presId="urn:microsoft.com/office/officeart/2005/8/layout/lProcess3"/>
    <dgm:cxn modelId="{6DA2FBFC-5F48-455C-BE3C-01C06344FDAC}" type="presParOf" srcId="{F714FF31-3708-44A1-AA2C-BC3A0EB9BDF1}" destId="{0420AFA2-A2CA-4D33-9B65-55FF277D0828}" srcOrd="0" destOrd="0" presId="urn:microsoft.com/office/officeart/2005/8/layout/lProcess3"/>
    <dgm:cxn modelId="{A86BDCDA-6245-46BD-BEA5-72EE3538D698}" type="presParOf" srcId="{F714FF31-3708-44A1-AA2C-BC3A0EB9BDF1}" destId="{E6C4C8AC-89EC-4810-BF25-A9A7B655A1C6}" srcOrd="1" destOrd="0" presId="urn:microsoft.com/office/officeart/2005/8/layout/lProcess3"/>
    <dgm:cxn modelId="{08D2CCFC-70AF-47E3-BDF2-9E755148A9A4}" type="presParOf" srcId="{F714FF31-3708-44A1-AA2C-BC3A0EB9BDF1}" destId="{C529E549-0A98-488E-836B-BA58E0B25F29}" srcOrd="2" destOrd="0" presId="urn:microsoft.com/office/officeart/2005/8/layout/lProcess3"/>
    <dgm:cxn modelId="{3CE9BE70-00DC-4379-9D4F-21A25EE1CC41}" type="presParOf" srcId="{F714FF31-3708-44A1-AA2C-BC3A0EB9BDF1}" destId="{4F236B4C-69E2-4FD8-806C-B0A7EDA7C62B}" srcOrd="3" destOrd="0" presId="urn:microsoft.com/office/officeart/2005/8/layout/lProcess3"/>
    <dgm:cxn modelId="{AAAC73FD-74CC-4768-9DD7-49412E6A8CB3}" type="presParOf" srcId="{F714FF31-3708-44A1-AA2C-BC3A0EB9BDF1}" destId="{1B9FFE01-D70A-4003-8018-7C6167BC45AC}" srcOrd="4" destOrd="0" presId="urn:microsoft.com/office/officeart/2005/8/layout/lProcess3"/>
    <dgm:cxn modelId="{E82417F5-15CB-431E-B163-270C65890CBD}" type="presParOf" srcId="{4CB71213-5F27-4CD7-AE06-A24CA5A89FB7}" destId="{A4882B65-E73C-4E49-94E4-6AC11F7590F9}" srcOrd="1" destOrd="0" presId="urn:microsoft.com/office/officeart/2005/8/layout/lProcess3"/>
    <dgm:cxn modelId="{4B05EF43-8911-4391-87FF-4579EEDE9CDD}" type="presParOf" srcId="{4CB71213-5F27-4CD7-AE06-A24CA5A89FB7}" destId="{C688DA1C-6938-428B-ACFA-2BA274E74EE0}" srcOrd="2" destOrd="0" presId="urn:microsoft.com/office/officeart/2005/8/layout/lProcess3"/>
    <dgm:cxn modelId="{8F99A2C9-E144-4CF0-AA3B-E5C86EBB7760}" type="presParOf" srcId="{C688DA1C-6938-428B-ACFA-2BA274E74EE0}" destId="{25823D49-B90C-4F3A-93D3-EA511697600C}" srcOrd="0" destOrd="0" presId="urn:microsoft.com/office/officeart/2005/8/layout/lProcess3"/>
    <dgm:cxn modelId="{450D75E2-E771-4C47-97F7-90BF30437A76}" type="presParOf" srcId="{C688DA1C-6938-428B-ACFA-2BA274E74EE0}" destId="{B5CBFD05-4E5E-415B-8BF5-AF3C62428C9D}" srcOrd="1" destOrd="0" presId="urn:microsoft.com/office/officeart/2005/8/layout/lProcess3"/>
    <dgm:cxn modelId="{D514FAAB-20E6-47E7-9622-B12336C77DE4}" type="presParOf" srcId="{C688DA1C-6938-428B-ACFA-2BA274E74EE0}" destId="{2E4ECD6A-C51D-4206-A4A9-04AD6C32E81A}" srcOrd="2" destOrd="0" presId="urn:microsoft.com/office/officeart/2005/8/layout/lProcess3"/>
    <dgm:cxn modelId="{D39C9D88-A74E-432E-B6DE-8E53494114AC}" type="presParOf" srcId="{C688DA1C-6938-428B-ACFA-2BA274E74EE0}" destId="{54050C93-21D0-4588-AD6A-7406EAAFEC21}" srcOrd="3" destOrd="0" presId="urn:microsoft.com/office/officeart/2005/8/layout/lProcess3"/>
    <dgm:cxn modelId="{9C19A660-3F58-4C8C-A039-3DA92641118D}" type="presParOf" srcId="{C688DA1C-6938-428B-ACFA-2BA274E74EE0}" destId="{833ADDB0-0419-418E-BAF2-31BDDD78182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C1AA39-1381-4C76-88E1-F881BCB690B4}" type="doc">
      <dgm:prSet loTypeId="urn:microsoft.com/office/officeart/2005/8/layout/hProcess9" loCatId="process" qsTypeId="urn:microsoft.com/office/officeart/2005/8/quickstyle/simple3" qsCatId="simple" csTypeId="urn:microsoft.com/office/officeart/2005/8/colors/accent1_2#15" csCatId="accent1"/>
      <dgm:spPr/>
      <dgm:t>
        <a:bodyPr/>
        <a:lstStyle/>
        <a:p>
          <a:endParaRPr lang="ru-RU"/>
        </a:p>
      </dgm:t>
    </dgm:pt>
    <dgm:pt modelId="{84C73C07-58D8-42D7-B2BE-A76AB24277A3}">
      <dgm:prSet/>
      <dgm:spPr/>
      <dgm:t>
        <a:bodyPr/>
        <a:lstStyle/>
        <a:p>
          <a:pPr rtl="0"/>
          <a:r>
            <a:rPr lang="ru-RU" smtClean="0"/>
            <a:t>Что мы можем сделать сами?</a:t>
          </a:r>
          <a:endParaRPr lang="ru-RU"/>
        </a:p>
      </dgm:t>
    </dgm:pt>
    <dgm:pt modelId="{3A2DE61C-FE45-4867-A23E-75CBC84D716C}" type="parTrans" cxnId="{4D71E498-D0EF-4E1B-BF88-42A3F8A74652}">
      <dgm:prSet/>
      <dgm:spPr/>
      <dgm:t>
        <a:bodyPr/>
        <a:lstStyle/>
        <a:p>
          <a:endParaRPr lang="ru-RU"/>
        </a:p>
      </dgm:t>
    </dgm:pt>
    <dgm:pt modelId="{573AF700-646B-4611-B7AF-EDEDC284BD59}" type="sibTrans" cxnId="{4D71E498-D0EF-4E1B-BF88-42A3F8A74652}">
      <dgm:prSet/>
      <dgm:spPr/>
      <dgm:t>
        <a:bodyPr/>
        <a:lstStyle/>
        <a:p>
          <a:endParaRPr lang="ru-RU"/>
        </a:p>
      </dgm:t>
    </dgm:pt>
    <dgm:pt modelId="{081DF171-AD23-4AFE-B89F-3991594D57D9}">
      <dgm:prSet/>
      <dgm:spPr/>
      <dgm:t>
        <a:bodyPr/>
        <a:lstStyle/>
        <a:p>
          <a:pPr rtl="0"/>
          <a:r>
            <a:rPr lang="ru-RU" smtClean="0"/>
            <a:t>Кто и в чем нам может помочь? </a:t>
          </a:r>
          <a:endParaRPr lang="ru-RU"/>
        </a:p>
      </dgm:t>
    </dgm:pt>
    <dgm:pt modelId="{F29F735A-5EBA-4CDF-918E-F59D69476506}" type="parTrans" cxnId="{6354C753-B1D7-4A4B-878A-0C5216B3703F}">
      <dgm:prSet/>
      <dgm:spPr/>
      <dgm:t>
        <a:bodyPr/>
        <a:lstStyle/>
        <a:p>
          <a:endParaRPr lang="ru-RU"/>
        </a:p>
      </dgm:t>
    </dgm:pt>
    <dgm:pt modelId="{E18610E4-6D66-4F1D-8C73-5A06CB4638B4}" type="sibTrans" cxnId="{6354C753-B1D7-4A4B-878A-0C5216B3703F}">
      <dgm:prSet/>
      <dgm:spPr/>
      <dgm:t>
        <a:bodyPr/>
        <a:lstStyle/>
        <a:p>
          <a:endParaRPr lang="ru-RU"/>
        </a:p>
      </dgm:t>
    </dgm:pt>
    <dgm:pt modelId="{7579DE76-81D3-4F14-ABD2-DA57683B0935}" type="pres">
      <dgm:prSet presAssocID="{07C1AA39-1381-4C76-88E1-F881BCB690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E488F-A239-485E-BB63-AB577F6EDA0E}" type="pres">
      <dgm:prSet presAssocID="{07C1AA39-1381-4C76-88E1-F881BCB690B4}" presName="arrow" presStyleLbl="bgShp" presStyleIdx="0" presStyleCnt="1"/>
      <dgm:spPr/>
    </dgm:pt>
    <dgm:pt modelId="{65EFAD5C-7A80-4124-BA5B-18CE81DB2F1C}" type="pres">
      <dgm:prSet presAssocID="{07C1AA39-1381-4C76-88E1-F881BCB690B4}" presName="linearProcess" presStyleCnt="0"/>
      <dgm:spPr/>
    </dgm:pt>
    <dgm:pt modelId="{2FFE53EE-5ED1-400B-88EC-D6B575061EC4}" type="pres">
      <dgm:prSet presAssocID="{84C73C07-58D8-42D7-B2BE-A76AB24277A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A77B-F53A-487D-80DB-307B34378AC3}" type="pres">
      <dgm:prSet presAssocID="{573AF700-646B-4611-B7AF-EDEDC284BD59}" presName="sibTrans" presStyleCnt="0"/>
      <dgm:spPr/>
    </dgm:pt>
    <dgm:pt modelId="{D1790410-4C7C-4698-B09E-DE24F56B5388}" type="pres">
      <dgm:prSet presAssocID="{081DF171-AD23-4AFE-B89F-3991594D57D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CCD80-63F2-40FE-A26E-FAE9D5B35194}" type="presOf" srcId="{07C1AA39-1381-4C76-88E1-F881BCB690B4}" destId="{7579DE76-81D3-4F14-ABD2-DA57683B0935}" srcOrd="0" destOrd="0" presId="urn:microsoft.com/office/officeart/2005/8/layout/hProcess9"/>
    <dgm:cxn modelId="{A5958619-E07C-4B18-B70A-7F82C8109CC9}" type="presOf" srcId="{84C73C07-58D8-42D7-B2BE-A76AB24277A3}" destId="{2FFE53EE-5ED1-400B-88EC-D6B575061EC4}" srcOrd="0" destOrd="0" presId="urn:microsoft.com/office/officeart/2005/8/layout/hProcess9"/>
    <dgm:cxn modelId="{2289A244-9A65-41AD-B7C5-E16D5C81600D}" type="presOf" srcId="{081DF171-AD23-4AFE-B89F-3991594D57D9}" destId="{D1790410-4C7C-4698-B09E-DE24F56B5388}" srcOrd="0" destOrd="0" presId="urn:microsoft.com/office/officeart/2005/8/layout/hProcess9"/>
    <dgm:cxn modelId="{6354C753-B1D7-4A4B-878A-0C5216B3703F}" srcId="{07C1AA39-1381-4C76-88E1-F881BCB690B4}" destId="{081DF171-AD23-4AFE-B89F-3991594D57D9}" srcOrd="1" destOrd="0" parTransId="{F29F735A-5EBA-4CDF-918E-F59D69476506}" sibTransId="{E18610E4-6D66-4F1D-8C73-5A06CB4638B4}"/>
    <dgm:cxn modelId="{4D71E498-D0EF-4E1B-BF88-42A3F8A74652}" srcId="{07C1AA39-1381-4C76-88E1-F881BCB690B4}" destId="{84C73C07-58D8-42D7-B2BE-A76AB24277A3}" srcOrd="0" destOrd="0" parTransId="{3A2DE61C-FE45-4867-A23E-75CBC84D716C}" sibTransId="{573AF700-646B-4611-B7AF-EDEDC284BD59}"/>
    <dgm:cxn modelId="{FEE8C300-3A9B-4766-9657-393CA849B9A1}" type="presParOf" srcId="{7579DE76-81D3-4F14-ABD2-DA57683B0935}" destId="{643E488F-A239-485E-BB63-AB577F6EDA0E}" srcOrd="0" destOrd="0" presId="urn:microsoft.com/office/officeart/2005/8/layout/hProcess9"/>
    <dgm:cxn modelId="{1D397E4C-A7AF-4CE7-B44D-9DA57051E08C}" type="presParOf" srcId="{7579DE76-81D3-4F14-ABD2-DA57683B0935}" destId="{65EFAD5C-7A80-4124-BA5B-18CE81DB2F1C}" srcOrd="1" destOrd="0" presId="urn:microsoft.com/office/officeart/2005/8/layout/hProcess9"/>
    <dgm:cxn modelId="{1367888D-9138-4D89-AFBC-B279812F6516}" type="presParOf" srcId="{65EFAD5C-7A80-4124-BA5B-18CE81DB2F1C}" destId="{2FFE53EE-5ED1-400B-88EC-D6B575061EC4}" srcOrd="0" destOrd="0" presId="urn:microsoft.com/office/officeart/2005/8/layout/hProcess9"/>
    <dgm:cxn modelId="{C8469E72-02B8-4504-9C91-C8174595D93F}" type="presParOf" srcId="{65EFAD5C-7A80-4124-BA5B-18CE81DB2F1C}" destId="{32FDA77B-F53A-487D-80DB-307B34378AC3}" srcOrd="1" destOrd="0" presId="urn:microsoft.com/office/officeart/2005/8/layout/hProcess9"/>
    <dgm:cxn modelId="{1ADDEBF0-9754-4596-8382-14122B179513}" type="presParOf" srcId="{65EFAD5C-7A80-4124-BA5B-18CE81DB2F1C}" destId="{D1790410-4C7C-4698-B09E-DE24F56B53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371515-0F44-4454-8486-5FF6F4A83A6A}" type="doc">
      <dgm:prSet loTypeId="urn:microsoft.com/office/officeart/2005/8/layout/vList2" loCatId="list" qsTypeId="urn:microsoft.com/office/officeart/2005/8/quickstyle/simple3" qsCatId="simple" csTypeId="urn:microsoft.com/office/officeart/2005/8/colors/colorful1#3" csCatId="colorful"/>
      <dgm:spPr/>
      <dgm:t>
        <a:bodyPr/>
        <a:lstStyle/>
        <a:p>
          <a:endParaRPr lang="ru-RU"/>
        </a:p>
      </dgm:t>
    </dgm:pt>
    <dgm:pt modelId="{1FDB5474-01EF-40EA-BA3E-54BA39B07B64}">
      <dgm:prSet/>
      <dgm:spPr/>
      <dgm:t>
        <a:bodyPr/>
        <a:lstStyle/>
        <a:p>
          <a:pPr rtl="0"/>
          <a:r>
            <a:rPr lang="ru-RU" smtClean="0"/>
            <a:t>Универсальные</a:t>
          </a:r>
          <a:endParaRPr lang="ru-RU"/>
        </a:p>
      </dgm:t>
    </dgm:pt>
    <dgm:pt modelId="{D5A56D82-8F60-4C83-B725-C989E2090809}" type="parTrans" cxnId="{BF46559C-C4D5-4B3E-9851-B3760873E8C9}">
      <dgm:prSet/>
      <dgm:spPr/>
      <dgm:t>
        <a:bodyPr/>
        <a:lstStyle/>
        <a:p>
          <a:endParaRPr lang="ru-RU"/>
        </a:p>
      </dgm:t>
    </dgm:pt>
    <dgm:pt modelId="{FCB38635-D931-4352-B835-ED5E9C41E8ED}" type="sibTrans" cxnId="{BF46559C-C4D5-4B3E-9851-B3760873E8C9}">
      <dgm:prSet/>
      <dgm:spPr/>
      <dgm:t>
        <a:bodyPr/>
        <a:lstStyle/>
        <a:p>
          <a:endParaRPr lang="ru-RU"/>
        </a:p>
      </dgm:t>
    </dgm:pt>
    <dgm:pt modelId="{A4164332-C8A9-405C-AD2C-721EF1139619}">
      <dgm:prSet/>
      <dgm:spPr/>
      <dgm:t>
        <a:bodyPr/>
        <a:lstStyle/>
        <a:p>
          <a:pPr rtl="0"/>
          <a:r>
            <a:rPr lang="ru-RU" smtClean="0"/>
            <a:t>Органы управления образованием</a:t>
          </a:r>
          <a:endParaRPr lang="ru-RU"/>
        </a:p>
      </dgm:t>
    </dgm:pt>
    <dgm:pt modelId="{C3422896-AFA0-4722-ACD9-2E1A2F5081FE}" type="parTrans" cxnId="{569465B5-8B09-4909-9F1C-187BC3F88A79}">
      <dgm:prSet/>
      <dgm:spPr/>
      <dgm:t>
        <a:bodyPr/>
        <a:lstStyle/>
        <a:p>
          <a:endParaRPr lang="ru-RU"/>
        </a:p>
      </dgm:t>
    </dgm:pt>
    <dgm:pt modelId="{812B2B21-5311-40C0-9256-CB71575FB728}" type="sibTrans" cxnId="{569465B5-8B09-4909-9F1C-187BC3F88A79}">
      <dgm:prSet/>
      <dgm:spPr/>
      <dgm:t>
        <a:bodyPr/>
        <a:lstStyle/>
        <a:p>
          <a:endParaRPr lang="ru-RU"/>
        </a:p>
      </dgm:t>
    </dgm:pt>
    <dgm:pt modelId="{07385628-FD97-4DF2-9434-FE89F758205B}">
      <dgm:prSet/>
      <dgm:spPr/>
      <dgm:t>
        <a:bodyPr/>
        <a:lstStyle/>
        <a:p>
          <a:pPr rtl="0"/>
          <a:r>
            <a:rPr lang="ru-RU" smtClean="0"/>
            <a:t>Местная власть</a:t>
          </a:r>
          <a:endParaRPr lang="ru-RU"/>
        </a:p>
      </dgm:t>
    </dgm:pt>
    <dgm:pt modelId="{371EC882-3E49-4A49-8708-E15EC7070D1D}" type="parTrans" cxnId="{CBBD80B4-6091-4C21-BEB8-13ACCEFF047B}">
      <dgm:prSet/>
      <dgm:spPr/>
      <dgm:t>
        <a:bodyPr/>
        <a:lstStyle/>
        <a:p>
          <a:endParaRPr lang="ru-RU"/>
        </a:p>
      </dgm:t>
    </dgm:pt>
    <dgm:pt modelId="{B6F28021-ED40-4CFD-96E9-C7B47689FAD3}" type="sibTrans" cxnId="{CBBD80B4-6091-4C21-BEB8-13ACCEFF047B}">
      <dgm:prSet/>
      <dgm:spPr/>
      <dgm:t>
        <a:bodyPr/>
        <a:lstStyle/>
        <a:p>
          <a:endParaRPr lang="ru-RU"/>
        </a:p>
      </dgm:t>
    </dgm:pt>
    <dgm:pt modelId="{E787915D-AB73-4D0F-855F-4A2C50DB33C7}">
      <dgm:prSet/>
      <dgm:spPr/>
      <dgm:t>
        <a:bodyPr/>
        <a:lstStyle/>
        <a:p>
          <a:pPr rtl="0"/>
          <a:r>
            <a:rPr lang="ru-RU" smtClean="0"/>
            <a:t>Гражданские институты (в т.ч. Общественные палаты)</a:t>
          </a:r>
          <a:endParaRPr lang="ru-RU"/>
        </a:p>
      </dgm:t>
    </dgm:pt>
    <dgm:pt modelId="{A765F7AE-D101-4C31-86A4-DD939F718064}" type="parTrans" cxnId="{008E53A0-1AE8-4C31-92E7-26B5C6DEB8C7}">
      <dgm:prSet/>
      <dgm:spPr/>
      <dgm:t>
        <a:bodyPr/>
        <a:lstStyle/>
        <a:p>
          <a:endParaRPr lang="ru-RU"/>
        </a:p>
      </dgm:t>
    </dgm:pt>
    <dgm:pt modelId="{1CAFBA87-16E3-4002-9759-6383D9F9CAB6}" type="sibTrans" cxnId="{008E53A0-1AE8-4C31-92E7-26B5C6DEB8C7}">
      <dgm:prSet/>
      <dgm:spPr/>
      <dgm:t>
        <a:bodyPr/>
        <a:lstStyle/>
        <a:p>
          <a:endParaRPr lang="ru-RU"/>
        </a:p>
      </dgm:t>
    </dgm:pt>
    <dgm:pt modelId="{2AE14351-E3BB-41F4-914B-91FF406B1E08}">
      <dgm:prSet/>
      <dgm:spPr/>
      <dgm:t>
        <a:bodyPr/>
        <a:lstStyle/>
        <a:p>
          <a:pPr rtl="0"/>
          <a:r>
            <a:rPr lang="ru-RU" smtClean="0"/>
            <a:t>СМИ</a:t>
          </a:r>
          <a:endParaRPr lang="ru-RU"/>
        </a:p>
      </dgm:t>
    </dgm:pt>
    <dgm:pt modelId="{1404E6AF-B3EA-4127-B735-204B4D501777}" type="parTrans" cxnId="{A9C4DDF2-4DFF-49B3-8CC3-1E27BE1E4B8B}">
      <dgm:prSet/>
      <dgm:spPr/>
      <dgm:t>
        <a:bodyPr/>
        <a:lstStyle/>
        <a:p>
          <a:endParaRPr lang="ru-RU"/>
        </a:p>
      </dgm:t>
    </dgm:pt>
    <dgm:pt modelId="{EB148BAC-11EE-4BB3-8569-7E3A61FCEC52}" type="sibTrans" cxnId="{A9C4DDF2-4DFF-49B3-8CC3-1E27BE1E4B8B}">
      <dgm:prSet/>
      <dgm:spPr/>
      <dgm:t>
        <a:bodyPr/>
        <a:lstStyle/>
        <a:p>
          <a:endParaRPr lang="ru-RU"/>
        </a:p>
      </dgm:t>
    </dgm:pt>
    <dgm:pt modelId="{000BF9E9-0E93-4EA0-8EF8-0C18F3D75175}">
      <dgm:prSet/>
      <dgm:spPr/>
      <dgm:t>
        <a:bodyPr/>
        <a:lstStyle/>
        <a:p>
          <a:pPr rtl="0"/>
          <a:r>
            <a:rPr lang="ru-RU" smtClean="0"/>
            <a:t>Широкая (неорганизованная) общественность</a:t>
          </a:r>
          <a:endParaRPr lang="ru-RU"/>
        </a:p>
      </dgm:t>
    </dgm:pt>
    <dgm:pt modelId="{A91811A4-771E-4FFC-B7A7-2BBB2C50C050}" type="parTrans" cxnId="{85862222-565C-4CF8-A0A0-43B1CE141746}">
      <dgm:prSet/>
      <dgm:spPr/>
      <dgm:t>
        <a:bodyPr/>
        <a:lstStyle/>
        <a:p>
          <a:endParaRPr lang="ru-RU"/>
        </a:p>
      </dgm:t>
    </dgm:pt>
    <dgm:pt modelId="{C2C4685B-0B17-4FD0-A561-579BFE142A43}" type="sibTrans" cxnId="{85862222-565C-4CF8-A0A0-43B1CE141746}">
      <dgm:prSet/>
      <dgm:spPr/>
      <dgm:t>
        <a:bodyPr/>
        <a:lstStyle/>
        <a:p>
          <a:endParaRPr lang="ru-RU"/>
        </a:p>
      </dgm:t>
    </dgm:pt>
    <dgm:pt modelId="{8D582457-A140-4867-AF2F-D837BDC579F8}">
      <dgm:prSet/>
      <dgm:spPr/>
      <dgm:t>
        <a:bodyPr/>
        <a:lstStyle/>
        <a:p>
          <a:pPr rtl="0"/>
          <a:r>
            <a:rPr lang="ru-RU" smtClean="0"/>
            <a:t>Специализированные</a:t>
          </a:r>
          <a:endParaRPr lang="ru-RU"/>
        </a:p>
      </dgm:t>
    </dgm:pt>
    <dgm:pt modelId="{2741CBC1-7BCE-48C4-8532-CE3E8C92F3FA}" type="parTrans" cxnId="{EA363B0A-B66B-407D-8D66-DF3090571C76}">
      <dgm:prSet/>
      <dgm:spPr/>
      <dgm:t>
        <a:bodyPr/>
        <a:lstStyle/>
        <a:p>
          <a:endParaRPr lang="ru-RU"/>
        </a:p>
      </dgm:t>
    </dgm:pt>
    <dgm:pt modelId="{A0AAB77E-3AEC-44C2-9FCC-5863622F5CC8}" type="sibTrans" cxnId="{EA363B0A-B66B-407D-8D66-DF3090571C76}">
      <dgm:prSet/>
      <dgm:spPr/>
      <dgm:t>
        <a:bodyPr/>
        <a:lstStyle/>
        <a:p>
          <a:endParaRPr lang="ru-RU"/>
        </a:p>
      </dgm:t>
    </dgm:pt>
    <dgm:pt modelId="{0126C5F1-2ABE-49FF-BEA1-1A477D44D8B8}">
      <dgm:prSet/>
      <dgm:spPr/>
      <dgm:t>
        <a:bodyPr/>
        <a:lstStyle/>
        <a:p>
          <a:pPr rtl="0"/>
          <a:r>
            <a:rPr lang="ru-RU" dirty="0" smtClean="0"/>
            <a:t>Контрольно-надзорные органы (</a:t>
          </a:r>
          <a:r>
            <a:rPr lang="ru-RU" dirty="0" err="1" smtClean="0"/>
            <a:t>рособрнадзор</a:t>
          </a:r>
          <a:r>
            <a:rPr lang="ru-RU" dirty="0" smtClean="0"/>
            <a:t>, </a:t>
          </a:r>
          <a:r>
            <a:rPr lang="ru-RU" dirty="0" err="1" smtClean="0"/>
            <a:t>роспотребнадзор</a:t>
          </a:r>
          <a:r>
            <a:rPr lang="ru-RU" dirty="0" smtClean="0"/>
            <a:t>, налоговая, </a:t>
          </a:r>
          <a:r>
            <a:rPr lang="ru-RU" dirty="0" err="1" smtClean="0"/>
            <a:t>сэс</a:t>
          </a:r>
          <a:r>
            <a:rPr lang="ru-RU" dirty="0" smtClean="0"/>
            <a:t> и т.д.)</a:t>
          </a:r>
          <a:endParaRPr lang="ru-RU" dirty="0"/>
        </a:p>
      </dgm:t>
    </dgm:pt>
    <dgm:pt modelId="{83B07831-EBF4-4077-810A-1AA3007258A1}" type="parTrans" cxnId="{0421707B-70A9-4692-9658-AD0AC7DB88EE}">
      <dgm:prSet/>
      <dgm:spPr/>
      <dgm:t>
        <a:bodyPr/>
        <a:lstStyle/>
        <a:p>
          <a:endParaRPr lang="ru-RU"/>
        </a:p>
      </dgm:t>
    </dgm:pt>
    <dgm:pt modelId="{2685B9B7-4DBF-4BF7-9B6C-0E86738FCE95}" type="sibTrans" cxnId="{0421707B-70A9-4692-9658-AD0AC7DB88EE}">
      <dgm:prSet/>
      <dgm:spPr/>
      <dgm:t>
        <a:bodyPr/>
        <a:lstStyle/>
        <a:p>
          <a:endParaRPr lang="ru-RU"/>
        </a:p>
      </dgm:t>
    </dgm:pt>
    <dgm:pt modelId="{1DB73D10-71FF-4C57-A205-B4EC659B4CE1}">
      <dgm:prSet/>
      <dgm:spPr/>
      <dgm:t>
        <a:bodyPr/>
        <a:lstStyle/>
        <a:p>
          <a:pPr rtl="0"/>
          <a:r>
            <a:rPr lang="ru-RU" dirty="0" smtClean="0"/>
            <a:t>Общественные организации, которые имеют отношение к поднимаемой проблеме (Общество инвалидов, Общество защиты животных и др.)</a:t>
          </a:r>
          <a:endParaRPr lang="ru-RU" dirty="0"/>
        </a:p>
      </dgm:t>
    </dgm:pt>
    <dgm:pt modelId="{88696E9A-0DC6-4DC3-99CA-970812BA81FB}" type="parTrans" cxnId="{11DAA839-B235-420F-A43B-BDD3209AD8B2}">
      <dgm:prSet/>
      <dgm:spPr/>
      <dgm:t>
        <a:bodyPr/>
        <a:lstStyle/>
        <a:p>
          <a:endParaRPr lang="ru-RU"/>
        </a:p>
      </dgm:t>
    </dgm:pt>
    <dgm:pt modelId="{F9CB8374-CB0E-4C7B-9898-870E92313A38}" type="sibTrans" cxnId="{11DAA839-B235-420F-A43B-BDD3209AD8B2}">
      <dgm:prSet/>
      <dgm:spPr/>
      <dgm:t>
        <a:bodyPr/>
        <a:lstStyle/>
        <a:p>
          <a:endParaRPr lang="ru-RU"/>
        </a:p>
      </dgm:t>
    </dgm:pt>
    <dgm:pt modelId="{5C6177CC-EF22-4F11-8BFA-70C96DF71D0C}" type="pres">
      <dgm:prSet presAssocID="{AF371515-0F44-4454-8486-5FF6F4A83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C1773-980B-4F96-92A9-9A2AA7962E47}" type="pres">
      <dgm:prSet presAssocID="{1FDB5474-01EF-40EA-BA3E-54BA39B07B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FA8FD-4CE7-491E-A034-20B3548DC592}" type="pres">
      <dgm:prSet presAssocID="{1FDB5474-01EF-40EA-BA3E-54BA39B07B6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C967D-7A6E-43EE-A1F8-1F4636DDB605}" type="pres">
      <dgm:prSet presAssocID="{8D582457-A140-4867-AF2F-D837BDC579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EE975-68F5-43AE-978C-CE021EBA1088}" type="pres">
      <dgm:prSet presAssocID="{8D582457-A140-4867-AF2F-D837BDC579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9A0B90-F3BB-42C7-AE88-4D415A9EA658}" type="presOf" srcId="{0126C5F1-2ABE-49FF-BEA1-1A477D44D8B8}" destId="{1BDEE975-68F5-43AE-978C-CE021EBA1088}" srcOrd="0" destOrd="0" presId="urn:microsoft.com/office/officeart/2005/8/layout/vList2"/>
    <dgm:cxn modelId="{A36CA659-4CF1-4851-8E3E-C32E6A5C9A0E}" type="presOf" srcId="{1DB73D10-71FF-4C57-A205-B4EC659B4CE1}" destId="{1BDEE975-68F5-43AE-978C-CE021EBA1088}" srcOrd="0" destOrd="1" presId="urn:microsoft.com/office/officeart/2005/8/layout/vList2"/>
    <dgm:cxn modelId="{FBBBB179-CF40-40CB-8DB2-42951081E3B1}" type="presOf" srcId="{000BF9E9-0E93-4EA0-8EF8-0C18F3D75175}" destId="{682FA8FD-4CE7-491E-A034-20B3548DC592}" srcOrd="0" destOrd="4" presId="urn:microsoft.com/office/officeart/2005/8/layout/vList2"/>
    <dgm:cxn modelId="{7D5B1395-9C57-4D98-BE02-67FA83057E0A}" type="presOf" srcId="{8D582457-A140-4867-AF2F-D837BDC579F8}" destId="{A8DC967D-7A6E-43EE-A1F8-1F4636DDB605}" srcOrd="0" destOrd="0" presId="urn:microsoft.com/office/officeart/2005/8/layout/vList2"/>
    <dgm:cxn modelId="{008E53A0-1AE8-4C31-92E7-26B5C6DEB8C7}" srcId="{1FDB5474-01EF-40EA-BA3E-54BA39B07B64}" destId="{E787915D-AB73-4D0F-855F-4A2C50DB33C7}" srcOrd="2" destOrd="0" parTransId="{A765F7AE-D101-4C31-86A4-DD939F718064}" sibTransId="{1CAFBA87-16E3-4002-9759-6383D9F9CAB6}"/>
    <dgm:cxn modelId="{A9C4DDF2-4DFF-49B3-8CC3-1E27BE1E4B8B}" srcId="{1FDB5474-01EF-40EA-BA3E-54BA39B07B64}" destId="{2AE14351-E3BB-41F4-914B-91FF406B1E08}" srcOrd="3" destOrd="0" parTransId="{1404E6AF-B3EA-4127-B735-204B4D501777}" sibTransId="{EB148BAC-11EE-4BB3-8569-7E3A61FCEC52}"/>
    <dgm:cxn modelId="{BF46559C-C4D5-4B3E-9851-B3760873E8C9}" srcId="{AF371515-0F44-4454-8486-5FF6F4A83A6A}" destId="{1FDB5474-01EF-40EA-BA3E-54BA39B07B64}" srcOrd="0" destOrd="0" parTransId="{D5A56D82-8F60-4C83-B725-C989E2090809}" sibTransId="{FCB38635-D931-4352-B835-ED5E9C41E8ED}"/>
    <dgm:cxn modelId="{85862222-565C-4CF8-A0A0-43B1CE141746}" srcId="{1FDB5474-01EF-40EA-BA3E-54BA39B07B64}" destId="{000BF9E9-0E93-4EA0-8EF8-0C18F3D75175}" srcOrd="4" destOrd="0" parTransId="{A91811A4-771E-4FFC-B7A7-2BBB2C50C050}" sibTransId="{C2C4685B-0B17-4FD0-A561-579BFE142A43}"/>
    <dgm:cxn modelId="{0421707B-70A9-4692-9658-AD0AC7DB88EE}" srcId="{8D582457-A140-4867-AF2F-D837BDC579F8}" destId="{0126C5F1-2ABE-49FF-BEA1-1A477D44D8B8}" srcOrd="0" destOrd="0" parTransId="{83B07831-EBF4-4077-810A-1AA3007258A1}" sibTransId="{2685B9B7-4DBF-4BF7-9B6C-0E86738FCE95}"/>
    <dgm:cxn modelId="{11DAA839-B235-420F-A43B-BDD3209AD8B2}" srcId="{8D582457-A140-4867-AF2F-D837BDC579F8}" destId="{1DB73D10-71FF-4C57-A205-B4EC659B4CE1}" srcOrd="1" destOrd="0" parTransId="{88696E9A-0DC6-4DC3-99CA-970812BA81FB}" sibTransId="{F9CB8374-CB0E-4C7B-9898-870E92313A38}"/>
    <dgm:cxn modelId="{8D3685B0-D067-464C-88D7-9495EECE663E}" type="presOf" srcId="{1FDB5474-01EF-40EA-BA3E-54BA39B07B64}" destId="{2C2C1773-980B-4F96-92A9-9A2AA7962E47}" srcOrd="0" destOrd="0" presId="urn:microsoft.com/office/officeart/2005/8/layout/vList2"/>
    <dgm:cxn modelId="{88845AF5-90B5-4FFB-844D-0B818A1C9411}" type="presOf" srcId="{2AE14351-E3BB-41F4-914B-91FF406B1E08}" destId="{682FA8FD-4CE7-491E-A034-20B3548DC592}" srcOrd="0" destOrd="3" presId="urn:microsoft.com/office/officeart/2005/8/layout/vList2"/>
    <dgm:cxn modelId="{3F627743-3757-4CD4-A21D-87DFA97D852E}" type="presOf" srcId="{E787915D-AB73-4D0F-855F-4A2C50DB33C7}" destId="{682FA8FD-4CE7-491E-A034-20B3548DC592}" srcOrd="0" destOrd="2" presId="urn:microsoft.com/office/officeart/2005/8/layout/vList2"/>
    <dgm:cxn modelId="{CBBD80B4-6091-4C21-BEB8-13ACCEFF047B}" srcId="{1FDB5474-01EF-40EA-BA3E-54BA39B07B64}" destId="{07385628-FD97-4DF2-9434-FE89F758205B}" srcOrd="1" destOrd="0" parTransId="{371EC882-3E49-4A49-8708-E15EC7070D1D}" sibTransId="{B6F28021-ED40-4CFD-96E9-C7B47689FAD3}"/>
    <dgm:cxn modelId="{569465B5-8B09-4909-9F1C-187BC3F88A79}" srcId="{1FDB5474-01EF-40EA-BA3E-54BA39B07B64}" destId="{A4164332-C8A9-405C-AD2C-721EF1139619}" srcOrd="0" destOrd="0" parTransId="{C3422896-AFA0-4722-ACD9-2E1A2F5081FE}" sibTransId="{812B2B21-5311-40C0-9256-CB71575FB728}"/>
    <dgm:cxn modelId="{C19D42A9-63D5-4530-81B2-831BF1590CEF}" type="presOf" srcId="{07385628-FD97-4DF2-9434-FE89F758205B}" destId="{682FA8FD-4CE7-491E-A034-20B3548DC592}" srcOrd="0" destOrd="1" presId="urn:microsoft.com/office/officeart/2005/8/layout/vList2"/>
    <dgm:cxn modelId="{B0A1CF36-6384-4A64-A48A-B5AF787DF736}" type="presOf" srcId="{AF371515-0F44-4454-8486-5FF6F4A83A6A}" destId="{5C6177CC-EF22-4F11-8BFA-70C96DF71D0C}" srcOrd="0" destOrd="0" presId="urn:microsoft.com/office/officeart/2005/8/layout/vList2"/>
    <dgm:cxn modelId="{836B9331-D388-408E-B976-7CE0F401B402}" type="presOf" srcId="{A4164332-C8A9-405C-AD2C-721EF1139619}" destId="{682FA8FD-4CE7-491E-A034-20B3548DC592}" srcOrd="0" destOrd="0" presId="urn:microsoft.com/office/officeart/2005/8/layout/vList2"/>
    <dgm:cxn modelId="{EA363B0A-B66B-407D-8D66-DF3090571C76}" srcId="{AF371515-0F44-4454-8486-5FF6F4A83A6A}" destId="{8D582457-A140-4867-AF2F-D837BDC579F8}" srcOrd="1" destOrd="0" parTransId="{2741CBC1-7BCE-48C4-8532-CE3E8C92F3FA}" sibTransId="{A0AAB77E-3AEC-44C2-9FCC-5863622F5CC8}"/>
    <dgm:cxn modelId="{C9567A90-DE29-49EB-8C91-0A073D5721AF}" type="presParOf" srcId="{5C6177CC-EF22-4F11-8BFA-70C96DF71D0C}" destId="{2C2C1773-980B-4F96-92A9-9A2AA7962E47}" srcOrd="0" destOrd="0" presId="urn:microsoft.com/office/officeart/2005/8/layout/vList2"/>
    <dgm:cxn modelId="{3205AD1F-554F-438D-909D-E52AC72DBE39}" type="presParOf" srcId="{5C6177CC-EF22-4F11-8BFA-70C96DF71D0C}" destId="{682FA8FD-4CE7-491E-A034-20B3548DC592}" srcOrd="1" destOrd="0" presId="urn:microsoft.com/office/officeart/2005/8/layout/vList2"/>
    <dgm:cxn modelId="{FAC765B8-99B0-47DE-B74C-2CEA3072A9E7}" type="presParOf" srcId="{5C6177CC-EF22-4F11-8BFA-70C96DF71D0C}" destId="{A8DC967D-7A6E-43EE-A1F8-1F4636DDB605}" srcOrd="2" destOrd="0" presId="urn:microsoft.com/office/officeart/2005/8/layout/vList2"/>
    <dgm:cxn modelId="{4B9E5B1A-E203-4C08-B011-C5AE25A0CD70}" type="presParOf" srcId="{5C6177CC-EF22-4F11-8BFA-70C96DF71D0C}" destId="{1BDEE975-68F5-43AE-978C-CE021EBA108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7BF1C6-429B-4E2C-BC07-FD4F26F7CB63}" type="doc">
      <dgm:prSet loTypeId="urn:microsoft.com/office/officeart/2008/layout/LinedList" loCatId="list" qsTypeId="urn:microsoft.com/office/officeart/2005/8/quickstyle/simple5" qsCatId="simple" csTypeId="urn:microsoft.com/office/officeart/2005/8/colors/colorful1#4" csCatId="colorful"/>
      <dgm:spPr/>
      <dgm:t>
        <a:bodyPr/>
        <a:lstStyle/>
        <a:p>
          <a:endParaRPr lang="ru-RU"/>
        </a:p>
      </dgm:t>
    </dgm:pt>
    <dgm:pt modelId="{8CE4CF71-D720-4519-89B8-C1B5B1375A1C}">
      <dgm:prSet/>
      <dgm:spPr/>
      <dgm:t>
        <a:bodyPr/>
        <a:lstStyle/>
        <a:p>
          <a:pPr algn="ctr" rtl="0"/>
          <a:r>
            <a:rPr lang="ru-RU" smtClean="0"/>
            <a:t>Официальные обращения (в любом виде)</a:t>
          </a:r>
          <a:endParaRPr lang="ru-RU"/>
        </a:p>
      </dgm:t>
    </dgm:pt>
    <dgm:pt modelId="{CD07DA83-F731-4D08-B7C4-5F1DE406F9AE}" type="parTrans" cxnId="{89AC77D1-E299-4F66-A8CB-BD20F2938D30}">
      <dgm:prSet/>
      <dgm:spPr/>
      <dgm:t>
        <a:bodyPr/>
        <a:lstStyle/>
        <a:p>
          <a:pPr algn="ctr"/>
          <a:endParaRPr lang="ru-RU"/>
        </a:p>
      </dgm:t>
    </dgm:pt>
    <dgm:pt modelId="{0004D6CB-895E-4822-B777-F98B96928379}" type="sibTrans" cxnId="{89AC77D1-E299-4F66-A8CB-BD20F2938D30}">
      <dgm:prSet/>
      <dgm:spPr/>
      <dgm:t>
        <a:bodyPr/>
        <a:lstStyle/>
        <a:p>
          <a:pPr algn="ctr"/>
          <a:endParaRPr lang="ru-RU"/>
        </a:p>
      </dgm:t>
    </dgm:pt>
    <dgm:pt modelId="{D6978169-319A-4818-9E1F-C28787BB60ED}">
      <dgm:prSet/>
      <dgm:spPr/>
      <dgm:t>
        <a:bodyPr/>
        <a:lstStyle/>
        <a:p>
          <a:pPr algn="ctr" rtl="0"/>
          <a:r>
            <a:rPr lang="ru-RU" smtClean="0"/>
            <a:t>Предложение о сотрудничестве, включающее обоснование важности и </a:t>
          </a:r>
          <a:r>
            <a:rPr lang="ru-RU" b="1" smtClean="0"/>
            <a:t>взаимовыгодности</a:t>
          </a:r>
          <a:r>
            <a:rPr lang="ru-RU" smtClean="0"/>
            <a:t>, а также предложения по конкретным действиям</a:t>
          </a:r>
          <a:endParaRPr lang="ru-RU"/>
        </a:p>
      </dgm:t>
    </dgm:pt>
    <dgm:pt modelId="{D04995D7-4983-43A2-84B4-3F58AAA9AB37}" type="parTrans" cxnId="{16B7BC42-4B0D-4998-9C02-B61B10349C43}">
      <dgm:prSet/>
      <dgm:spPr/>
      <dgm:t>
        <a:bodyPr/>
        <a:lstStyle/>
        <a:p>
          <a:pPr algn="ctr"/>
          <a:endParaRPr lang="ru-RU"/>
        </a:p>
      </dgm:t>
    </dgm:pt>
    <dgm:pt modelId="{16C86378-9958-43F2-8C6D-DEE7AC87B020}" type="sibTrans" cxnId="{16B7BC42-4B0D-4998-9C02-B61B10349C43}">
      <dgm:prSet/>
      <dgm:spPr/>
      <dgm:t>
        <a:bodyPr/>
        <a:lstStyle/>
        <a:p>
          <a:pPr algn="ctr"/>
          <a:endParaRPr lang="ru-RU"/>
        </a:p>
      </dgm:t>
    </dgm:pt>
    <dgm:pt modelId="{1D85CCC1-A83C-4FAB-A88F-6D82A8ECE8B0}">
      <dgm:prSet/>
      <dgm:spPr/>
      <dgm:t>
        <a:bodyPr/>
        <a:lstStyle/>
        <a:p>
          <a:pPr algn="ctr" rtl="0"/>
          <a:r>
            <a:rPr lang="ru-RU" smtClean="0"/>
            <a:t>Распространение открытых информационных материалов в СМИ, Интернет и т.д.</a:t>
          </a:r>
          <a:endParaRPr lang="ru-RU"/>
        </a:p>
      </dgm:t>
    </dgm:pt>
    <dgm:pt modelId="{A7E86D2A-8891-471F-B741-69429B5F5A14}" type="parTrans" cxnId="{F681AD2F-590C-4C19-8CB4-E3CF299E9BD9}">
      <dgm:prSet/>
      <dgm:spPr/>
      <dgm:t>
        <a:bodyPr/>
        <a:lstStyle/>
        <a:p>
          <a:pPr algn="ctr"/>
          <a:endParaRPr lang="ru-RU"/>
        </a:p>
      </dgm:t>
    </dgm:pt>
    <dgm:pt modelId="{CD34A5BA-D991-4EC2-89A4-48A413D0CF51}" type="sibTrans" cxnId="{F681AD2F-590C-4C19-8CB4-E3CF299E9BD9}">
      <dgm:prSet/>
      <dgm:spPr/>
      <dgm:t>
        <a:bodyPr/>
        <a:lstStyle/>
        <a:p>
          <a:pPr algn="ctr"/>
          <a:endParaRPr lang="ru-RU"/>
        </a:p>
      </dgm:t>
    </dgm:pt>
    <dgm:pt modelId="{D76EB56B-F94B-4610-983F-3716789476C7}">
      <dgm:prSet/>
      <dgm:spPr/>
      <dgm:t>
        <a:bodyPr/>
        <a:lstStyle/>
        <a:p>
          <a:pPr algn="ctr" rtl="0"/>
          <a:r>
            <a:rPr lang="ru-RU" smtClean="0"/>
            <a:t>Организация коммуникативных площадок</a:t>
          </a:r>
          <a:endParaRPr lang="ru-RU"/>
        </a:p>
      </dgm:t>
    </dgm:pt>
    <dgm:pt modelId="{735997CF-111D-4536-AA86-A4D0429C6BE0}" type="parTrans" cxnId="{0E4706C4-632B-4665-8AA7-8D13F1DCBE92}">
      <dgm:prSet/>
      <dgm:spPr/>
      <dgm:t>
        <a:bodyPr/>
        <a:lstStyle/>
        <a:p>
          <a:pPr algn="ctr"/>
          <a:endParaRPr lang="ru-RU"/>
        </a:p>
      </dgm:t>
    </dgm:pt>
    <dgm:pt modelId="{30BF1F93-0E02-49EF-A998-263256DBCDA0}" type="sibTrans" cxnId="{0E4706C4-632B-4665-8AA7-8D13F1DCBE92}">
      <dgm:prSet/>
      <dgm:spPr/>
      <dgm:t>
        <a:bodyPr/>
        <a:lstStyle/>
        <a:p>
          <a:pPr algn="ctr"/>
          <a:endParaRPr lang="ru-RU"/>
        </a:p>
      </dgm:t>
    </dgm:pt>
    <dgm:pt modelId="{E957087A-041A-4983-8079-067D113E89CA}" type="pres">
      <dgm:prSet presAssocID="{477BF1C6-429B-4E2C-BC07-FD4F26F7CB6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A14C184-6D10-4572-B138-9F1CE3D8A8CE}" type="pres">
      <dgm:prSet presAssocID="{8CE4CF71-D720-4519-89B8-C1B5B1375A1C}" presName="thickLine" presStyleLbl="alignNode1" presStyleIdx="0" presStyleCnt="4"/>
      <dgm:spPr/>
    </dgm:pt>
    <dgm:pt modelId="{CCB92EF3-D0A2-4AE8-AB13-C0D9EF55F495}" type="pres">
      <dgm:prSet presAssocID="{8CE4CF71-D720-4519-89B8-C1B5B1375A1C}" presName="horz1" presStyleCnt="0"/>
      <dgm:spPr/>
    </dgm:pt>
    <dgm:pt modelId="{C44A4C23-63D8-4B47-840E-1CC42568AC8D}" type="pres">
      <dgm:prSet presAssocID="{8CE4CF71-D720-4519-89B8-C1B5B1375A1C}" presName="tx1" presStyleLbl="revTx" presStyleIdx="0" presStyleCnt="4"/>
      <dgm:spPr/>
      <dgm:t>
        <a:bodyPr/>
        <a:lstStyle/>
        <a:p>
          <a:endParaRPr lang="ru-RU"/>
        </a:p>
      </dgm:t>
    </dgm:pt>
    <dgm:pt modelId="{06460205-9BE8-416B-A77A-C78E77C9E7D2}" type="pres">
      <dgm:prSet presAssocID="{8CE4CF71-D720-4519-89B8-C1B5B1375A1C}" presName="vert1" presStyleCnt="0"/>
      <dgm:spPr/>
    </dgm:pt>
    <dgm:pt modelId="{521D617F-9CE3-4584-B097-70C8B4CA8B15}" type="pres">
      <dgm:prSet presAssocID="{D6978169-319A-4818-9E1F-C28787BB60ED}" presName="thickLine" presStyleLbl="alignNode1" presStyleIdx="1" presStyleCnt="4"/>
      <dgm:spPr/>
    </dgm:pt>
    <dgm:pt modelId="{8E850719-DAB4-4188-A5F8-483993B44D56}" type="pres">
      <dgm:prSet presAssocID="{D6978169-319A-4818-9E1F-C28787BB60ED}" presName="horz1" presStyleCnt="0"/>
      <dgm:spPr/>
    </dgm:pt>
    <dgm:pt modelId="{F4BEF13E-79A7-4DA5-8FA2-AA76FD9C16BE}" type="pres">
      <dgm:prSet presAssocID="{D6978169-319A-4818-9E1F-C28787BB60ED}" presName="tx1" presStyleLbl="revTx" presStyleIdx="1" presStyleCnt="4"/>
      <dgm:spPr/>
      <dgm:t>
        <a:bodyPr/>
        <a:lstStyle/>
        <a:p>
          <a:endParaRPr lang="ru-RU"/>
        </a:p>
      </dgm:t>
    </dgm:pt>
    <dgm:pt modelId="{B26C9C3B-C605-4E5A-BDF9-D1C28D7866E0}" type="pres">
      <dgm:prSet presAssocID="{D6978169-319A-4818-9E1F-C28787BB60ED}" presName="vert1" presStyleCnt="0"/>
      <dgm:spPr/>
    </dgm:pt>
    <dgm:pt modelId="{FB2963EB-9D5E-46A4-B1C2-C53836501B31}" type="pres">
      <dgm:prSet presAssocID="{1D85CCC1-A83C-4FAB-A88F-6D82A8ECE8B0}" presName="thickLine" presStyleLbl="alignNode1" presStyleIdx="2" presStyleCnt="4"/>
      <dgm:spPr/>
    </dgm:pt>
    <dgm:pt modelId="{6C233343-2ED2-421A-BE81-2D8D9BF8CC8F}" type="pres">
      <dgm:prSet presAssocID="{1D85CCC1-A83C-4FAB-A88F-6D82A8ECE8B0}" presName="horz1" presStyleCnt="0"/>
      <dgm:spPr/>
    </dgm:pt>
    <dgm:pt modelId="{CCAAD220-6CA2-405F-8D66-DCE63DE0A65E}" type="pres">
      <dgm:prSet presAssocID="{1D85CCC1-A83C-4FAB-A88F-6D82A8ECE8B0}" presName="tx1" presStyleLbl="revTx" presStyleIdx="2" presStyleCnt="4"/>
      <dgm:spPr/>
      <dgm:t>
        <a:bodyPr/>
        <a:lstStyle/>
        <a:p>
          <a:endParaRPr lang="ru-RU"/>
        </a:p>
      </dgm:t>
    </dgm:pt>
    <dgm:pt modelId="{2FD1D99F-54F3-4238-BB87-924299266443}" type="pres">
      <dgm:prSet presAssocID="{1D85CCC1-A83C-4FAB-A88F-6D82A8ECE8B0}" presName="vert1" presStyleCnt="0"/>
      <dgm:spPr/>
    </dgm:pt>
    <dgm:pt modelId="{9E4DC551-39F7-4C05-ABB1-1FD4608B27E8}" type="pres">
      <dgm:prSet presAssocID="{D76EB56B-F94B-4610-983F-3716789476C7}" presName="thickLine" presStyleLbl="alignNode1" presStyleIdx="3" presStyleCnt="4"/>
      <dgm:spPr/>
    </dgm:pt>
    <dgm:pt modelId="{92D18E2D-99C8-41DF-8CB1-580F5F6B3B10}" type="pres">
      <dgm:prSet presAssocID="{D76EB56B-F94B-4610-983F-3716789476C7}" presName="horz1" presStyleCnt="0"/>
      <dgm:spPr/>
    </dgm:pt>
    <dgm:pt modelId="{24C7F687-2DD8-4ED4-9266-39D038E10A83}" type="pres">
      <dgm:prSet presAssocID="{D76EB56B-F94B-4610-983F-3716789476C7}" presName="tx1" presStyleLbl="revTx" presStyleIdx="3" presStyleCnt="4"/>
      <dgm:spPr/>
      <dgm:t>
        <a:bodyPr/>
        <a:lstStyle/>
        <a:p>
          <a:endParaRPr lang="ru-RU"/>
        </a:p>
      </dgm:t>
    </dgm:pt>
    <dgm:pt modelId="{1A4BF22B-8FEA-4F63-985F-2F825BFA3469}" type="pres">
      <dgm:prSet presAssocID="{D76EB56B-F94B-4610-983F-3716789476C7}" presName="vert1" presStyleCnt="0"/>
      <dgm:spPr/>
    </dgm:pt>
  </dgm:ptLst>
  <dgm:cxnLst>
    <dgm:cxn modelId="{E7ABFCC0-C493-4DD0-9E74-E3FD9792D481}" type="presOf" srcId="{8CE4CF71-D720-4519-89B8-C1B5B1375A1C}" destId="{C44A4C23-63D8-4B47-840E-1CC42568AC8D}" srcOrd="0" destOrd="0" presId="urn:microsoft.com/office/officeart/2008/layout/LinedList"/>
    <dgm:cxn modelId="{0E4706C4-632B-4665-8AA7-8D13F1DCBE92}" srcId="{477BF1C6-429B-4E2C-BC07-FD4F26F7CB63}" destId="{D76EB56B-F94B-4610-983F-3716789476C7}" srcOrd="3" destOrd="0" parTransId="{735997CF-111D-4536-AA86-A4D0429C6BE0}" sibTransId="{30BF1F93-0E02-49EF-A998-263256DBCDA0}"/>
    <dgm:cxn modelId="{47AC7D0E-7A41-4743-8EA6-F6FE3F5D5355}" type="presOf" srcId="{477BF1C6-429B-4E2C-BC07-FD4F26F7CB63}" destId="{E957087A-041A-4983-8079-067D113E89CA}" srcOrd="0" destOrd="0" presId="urn:microsoft.com/office/officeart/2008/layout/LinedList"/>
    <dgm:cxn modelId="{89AC77D1-E299-4F66-A8CB-BD20F2938D30}" srcId="{477BF1C6-429B-4E2C-BC07-FD4F26F7CB63}" destId="{8CE4CF71-D720-4519-89B8-C1B5B1375A1C}" srcOrd="0" destOrd="0" parTransId="{CD07DA83-F731-4D08-B7C4-5F1DE406F9AE}" sibTransId="{0004D6CB-895E-4822-B777-F98B96928379}"/>
    <dgm:cxn modelId="{EC807BC5-9BC3-4E67-AFE8-A7E1A5D1F517}" type="presOf" srcId="{D76EB56B-F94B-4610-983F-3716789476C7}" destId="{24C7F687-2DD8-4ED4-9266-39D038E10A83}" srcOrd="0" destOrd="0" presId="urn:microsoft.com/office/officeart/2008/layout/LinedList"/>
    <dgm:cxn modelId="{0921CBE3-A812-48A4-B99E-A22FB6EEDCDF}" type="presOf" srcId="{D6978169-319A-4818-9E1F-C28787BB60ED}" destId="{F4BEF13E-79A7-4DA5-8FA2-AA76FD9C16BE}" srcOrd="0" destOrd="0" presId="urn:microsoft.com/office/officeart/2008/layout/LinedList"/>
    <dgm:cxn modelId="{16B7BC42-4B0D-4998-9C02-B61B10349C43}" srcId="{477BF1C6-429B-4E2C-BC07-FD4F26F7CB63}" destId="{D6978169-319A-4818-9E1F-C28787BB60ED}" srcOrd="1" destOrd="0" parTransId="{D04995D7-4983-43A2-84B4-3F58AAA9AB37}" sibTransId="{16C86378-9958-43F2-8C6D-DEE7AC87B020}"/>
    <dgm:cxn modelId="{F681AD2F-590C-4C19-8CB4-E3CF299E9BD9}" srcId="{477BF1C6-429B-4E2C-BC07-FD4F26F7CB63}" destId="{1D85CCC1-A83C-4FAB-A88F-6D82A8ECE8B0}" srcOrd="2" destOrd="0" parTransId="{A7E86D2A-8891-471F-B741-69429B5F5A14}" sibTransId="{CD34A5BA-D991-4EC2-89A4-48A413D0CF51}"/>
    <dgm:cxn modelId="{F1D4FCEA-8D0F-474D-9AA7-CEA47D1027B6}" type="presOf" srcId="{1D85CCC1-A83C-4FAB-A88F-6D82A8ECE8B0}" destId="{CCAAD220-6CA2-405F-8D66-DCE63DE0A65E}" srcOrd="0" destOrd="0" presId="urn:microsoft.com/office/officeart/2008/layout/LinedList"/>
    <dgm:cxn modelId="{DB176B1F-DB97-4379-96AF-9FFABB588ABD}" type="presParOf" srcId="{E957087A-041A-4983-8079-067D113E89CA}" destId="{9A14C184-6D10-4572-B138-9F1CE3D8A8CE}" srcOrd="0" destOrd="0" presId="urn:microsoft.com/office/officeart/2008/layout/LinedList"/>
    <dgm:cxn modelId="{F0178829-E693-4E06-A57F-3DA0316056EF}" type="presParOf" srcId="{E957087A-041A-4983-8079-067D113E89CA}" destId="{CCB92EF3-D0A2-4AE8-AB13-C0D9EF55F495}" srcOrd="1" destOrd="0" presId="urn:microsoft.com/office/officeart/2008/layout/LinedList"/>
    <dgm:cxn modelId="{FD5D2B32-55EF-47A1-8392-C5A6B089EC8C}" type="presParOf" srcId="{CCB92EF3-D0A2-4AE8-AB13-C0D9EF55F495}" destId="{C44A4C23-63D8-4B47-840E-1CC42568AC8D}" srcOrd="0" destOrd="0" presId="urn:microsoft.com/office/officeart/2008/layout/LinedList"/>
    <dgm:cxn modelId="{2DF73A42-EE6D-46C4-B61A-24DB5927546F}" type="presParOf" srcId="{CCB92EF3-D0A2-4AE8-AB13-C0D9EF55F495}" destId="{06460205-9BE8-416B-A77A-C78E77C9E7D2}" srcOrd="1" destOrd="0" presId="urn:microsoft.com/office/officeart/2008/layout/LinedList"/>
    <dgm:cxn modelId="{1A6C58D2-672F-41CF-8CCD-5A0A651CF31B}" type="presParOf" srcId="{E957087A-041A-4983-8079-067D113E89CA}" destId="{521D617F-9CE3-4584-B097-70C8B4CA8B15}" srcOrd="2" destOrd="0" presId="urn:microsoft.com/office/officeart/2008/layout/LinedList"/>
    <dgm:cxn modelId="{33EF25E6-884F-4625-BF8C-3661B4C0888C}" type="presParOf" srcId="{E957087A-041A-4983-8079-067D113E89CA}" destId="{8E850719-DAB4-4188-A5F8-483993B44D56}" srcOrd="3" destOrd="0" presId="urn:microsoft.com/office/officeart/2008/layout/LinedList"/>
    <dgm:cxn modelId="{67C4816F-D48A-4009-B70C-6E99087528DE}" type="presParOf" srcId="{8E850719-DAB4-4188-A5F8-483993B44D56}" destId="{F4BEF13E-79A7-4DA5-8FA2-AA76FD9C16BE}" srcOrd="0" destOrd="0" presId="urn:microsoft.com/office/officeart/2008/layout/LinedList"/>
    <dgm:cxn modelId="{CDB72439-C265-4616-9F18-1A41F7A7BDE3}" type="presParOf" srcId="{8E850719-DAB4-4188-A5F8-483993B44D56}" destId="{B26C9C3B-C605-4E5A-BDF9-D1C28D7866E0}" srcOrd="1" destOrd="0" presId="urn:microsoft.com/office/officeart/2008/layout/LinedList"/>
    <dgm:cxn modelId="{3043A4F8-66C0-420D-981D-9C36891E760F}" type="presParOf" srcId="{E957087A-041A-4983-8079-067D113E89CA}" destId="{FB2963EB-9D5E-46A4-B1C2-C53836501B31}" srcOrd="4" destOrd="0" presId="urn:microsoft.com/office/officeart/2008/layout/LinedList"/>
    <dgm:cxn modelId="{94448755-6867-45C7-96AC-613BE72C1662}" type="presParOf" srcId="{E957087A-041A-4983-8079-067D113E89CA}" destId="{6C233343-2ED2-421A-BE81-2D8D9BF8CC8F}" srcOrd="5" destOrd="0" presId="urn:microsoft.com/office/officeart/2008/layout/LinedList"/>
    <dgm:cxn modelId="{77D3C9B6-7F99-4950-9A73-C57988D1841F}" type="presParOf" srcId="{6C233343-2ED2-421A-BE81-2D8D9BF8CC8F}" destId="{CCAAD220-6CA2-405F-8D66-DCE63DE0A65E}" srcOrd="0" destOrd="0" presId="urn:microsoft.com/office/officeart/2008/layout/LinedList"/>
    <dgm:cxn modelId="{D56C8BCF-2C92-4E22-B3BF-F0B8703FCFD6}" type="presParOf" srcId="{6C233343-2ED2-421A-BE81-2D8D9BF8CC8F}" destId="{2FD1D99F-54F3-4238-BB87-924299266443}" srcOrd="1" destOrd="0" presId="urn:microsoft.com/office/officeart/2008/layout/LinedList"/>
    <dgm:cxn modelId="{9912F24F-D6FE-451C-AF4B-EA73E2A01679}" type="presParOf" srcId="{E957087A-041A-4983-8079-067D113E89CA}" destId="{9E4DC551-39F7-4C05-ABB1-1FD4608B27E8}" srcOrd="6" destOrd="0" presId="urn:microsoft.com/office/officeart/2008/layout/LinedList"/>
    <dgm:cxn modelId="{3B524132-EB2B-4AA2-A11E-A47FC269762B}" type="presParOf" srcId="{E957087A-041A-4983-8079-067D113E89CA}" destId="{92D18E2D-99C8-41DF-8CB1-580F5F6B3B10}" srcOrd="7" destOrd="0" presId="urn:microsoft.com/office/officeart/2008/layout/LinedList"/>
    <dgm:cxn modelId="{12BEF95F-5CAD-4D84-AC11-48C6F69AC3F6}" type="presParOf" srcId="{92D18E2D-99C8-41DF-8CB1-580F5F6B3B10}" destId="{24C7F687-2DD8-4ED4-9266-39D038E10A83}" srcOrd="0" destOrd="0" presId="urn:microsoft.com/office/officeart/2008/layout/LinedList"/>
    <dgm:cxn modelId="{E9C9A525-4131-436C-B46C-84A8A90A6B2D}" type="presParOf" srcId="{92D18E2D-99C8-41DF-8CB1-580F5F6B3B10}" destId="{1A4BF22B-8FEA-4F63-985F-2F825BFA34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18A09D-69AB-4D71-B785-F002D9550420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148DE44D-ED8E-44EC-9798-1D8FDF811450}">
      <dgm:prSet/>
      <dgm:spPr/>
      <dgm:t>
        <a:bodyPr/>
        <a:lstStyle/>
        <a:p>
          <a:pPr rtl="0"/>
          <a:r>
            <a:rPr lang="ru-RU" smtClean="0"/>
            <a:t>О результатах:</a:t>
          </a:r>
          <a:endParaRPr lang="ru-RU"/>
        </a:p>
      </dgm:t>
    </dgm:pt>
    <dgm:pt modelId="{7576D286-9B2A-482E-B247-41A2B569F36C}" type="parTrans" cxnId="{3F90D5BB-97C8-4B15-A952-92125CA7420B}">
      <dgm:prSet/>
      <dgm:spPr/>
      <dgm:t>
        <a:bodyPr/>
        <a:lstStyle/>
        <a:p>
          <a:endParaRPr lang="ru-RU"/>
        </a:p>
      </dgm:t>
    </dgm:pt>
    <dgm:pt modelId="{27797660-EBCB-47EA-8371-95B787CD4270}" type="sibTrans" cxnId="{3F90D5BB-97C8-4B15-A952-92125CA7420B}">
      <dgm:prSet/>
      <dgm:spPr/>
      <dgm:t>
        <a:bodyPr/>
        <a:lstStyle/>
        <a:p>
          <a:endParaRPr lang="ru-RU"/>
        </a:p>
      </dgm:t>
    </dgm:pt>
    <dgm:pt modelId="{B37AD1E9-431D-482D-8ECF-C764F1ABCFB8}">
      <dgm:prSet/>
      <dgm:spPr/>
      <dgm:t>
        <a:bodyPr/>
        <a:lstStyle/>
        <a:p>
          <a:pPr rtl="0"/>
          <a:r>
            <a:rPr lang="ru-RU" smtClean="0"/>
            <a:t>Оценки ситуации</a:t>
          </a:r>
          <a:endParaRPr lang="ru-RU"/>
        </a:p>
      </dgm:t>
    </dgm:pt>
    <dgm:pt modelId="{7AA09C32-1050-4904-A4F9-FAA4DBE79533}" type="parTrans" cxnId="{67A98DA2-FDAB-45D6-8E17-71CB195CD708}">
      <dgm:prSet/>
      <dgm:spPr/>
      <dgm:t>
        <a:bodyPr/>
        <a:lstStyle/>
        <a:p>
          <a:endParaRPr lang="ru-RU"/>
        </a:p>
      </dgm:t>
    </dgm:pt>
    <dgm:pt modelId="{C6070EE5-3F52-4FD5-92C7-3564BDBD4D3E}" type="sibTrans" cxnId="{67A98DA2-FDAB-45D6-8E17-71CB195CD708}">
      <dgm:prSet/>
      <dgm:spPr/>
      <dgm:t>
        <a:bodyPr/>
        <a:lstStyle/>
        <a:p>
          <a:endParaRPr lang="ru-RU"/>
        </a:p>
      </dgm:t>
    </dgm:pt>
    <dgm:pt modelId="{ECDDEA61-D3FA-4FAB-ABB4-DA8A191B5DF2}">
      <dgm:prSet/>
      <dgm:spPr/>
      <dgm:t>
        <a:bodyPr/>
        <a:lstStyle/>
        <a:p>
          <a:pPr rtl="0"/>
          <a:r>
            <a:rPr lang="ru-RU" smtClean="0"/>
            <a:t>Решения проблемы/задачи</a:t>
          </a:r>
          <a:endParaRPr lang="ru-RU"/>
        </a:p>
      </dgm:t>
    </dgm:pt>
    <dgm:pt modelId="{3BCD2991-96C6-41DA-AC90-198FB171DE57}" type="parTrans" cxnId="{57AA7CE6-CBC0-4BB6-A478-4DD2639D23F9}">
      <dgm:prSet/>
      <dgm:spPr/>
      <dgm:t>
        <a:bodyPr/>
        <a:lstStyle/>
        <a:p>
          <a:endParaRPr lang="ru-RU"/>
        </a:p>
      </dgm:t>
    </dgm:pt>
    <dgm:pt modelId="{B9806D00-B297-41DF-A963-B245734B9750}" type="sibTrans" cxnId="{57AA7CE6-CBC0-4BB6-A478-4DD2639D23F9}">
      <dgm:prSet/>
      <dgm:spPr/>
      <dgm:t>
        <a:bodyPr/>
        <a:lstStyle/>
        <a:p>
          <a:endParaRPr lang="ru-RU"/>
        </a:p>
      </dgm:t>
    </dgm:pt>
    <dgm:pt modelId="{6232A69D-CBE4-4F9E-A825-E6924298DA34}">
      <dgm:prSet/>
      <dgm:spPr/>
      <dgm:t>
        <a:bodyPr/>
        <a:lstStyle/>
        <a:p>
          <a:pPr rtl="0"/>
          <a:r>
            <a:rPr lang="ru-RU" smtClean="0"/>
            <a:t>О процессах:</a:t>
          </a:r>
          <a:endParaRPr lang="ru-RU"/>
        </a:p>
      </dgm:t>
    </dgm:pt>
    <dgm:pt modelId="{8BBB16F4-6B9F-441E-83AB-8E980BFB430E}" type="parTrans" cxnId="{89E99A7B-D25B-418D-A45F-F9A000D65CF9}">
      <dgm:prSet/>
      <dgm:spPr/>
      <dgm:t>
        <a:bodyPr/>
        <a:lstStyle/>
        <a:p>
          <a:endParaRPr lang="ru-RU"/>
        </a:p>
      </dgm:t>
    </dgm:pt>
    <dgm:pt modelId="{32AAFC46-5C7A-4650-8398-BBEFBE80B56B}" type="sibTrans" cxnId="{89E99A7B-D25B-418D-A45F-F9A000D65CF9}">
      <dgm:prSet/>
      <dgm:spPr/>
      <dgm:t>
        <a:bodyPr/>
        <a:lstStyle/>
        <a:p>
          <a:endParaRPr lang="ru-RU"/>
        </a:p>
      </dgm:t>
    </dgm:pt>
    <dgm:pt modelId="{153F8BC2-5E78-4BE3-9724-69826FA60F36}">
      <dgm:prSet/>
      <dgm:spPr/>
      <dgm:t>
        <a:bodyPr/>
        <a:lstStyle/>
        <a:p>
          <a:pPr rtl="0"/>
          <a:r>
            <a:rPr lang="ru-RU" smtClean="0"/>
            <a:t>Экспертизы</a:t>
          </a:r>
          <a:endParaRPr lang="ru-RU"/>
        </a:p>
      </dgm:t>
    </dgm:pt>
    <dgm:pt modelId="{5BAD374D-4487-4820-B62B-4AAD20D68C64}" type="parTrans" cxnId="{F310B22A-45B0-4D18-A8E2-5DD1932B0E5A}">
      <dgm:prSet/>
      <dgm:spPr/>
      <dgm:t>
        <a:bodyPr/>
        <a:lstStyle/>
        <a:p>
          <a:endParaRPr lang="ru-RU"/>
        </a:p>
      </dgm:t>
    </dgm:pt>
    <dgm:pt modelId="{968507DA-AB3C-42E2-AC67-703AFB59F394}" type="sibTrans" cxnId="{F310B22A-45B0-4D18-A8E2-5DD1932B0E5A}">
      <dgm:prSet/>
      <dgm:spPr/>
      <dgm:t>
        <a:bodyPr/>
        <a:lstStyle/>
        <a:p>
          <a:endParaRPr lang="ru-RU"/>
        </a:p>
      </dgm:t>
    </dgm:pt>
    <dgm:pt modelId="{5E28B308-83E0-4819-80A0-D7B772EFB822}">
      <dgm:prSet/>
      <dgm:spPr/>
      <dgm:t>
        <a:bodyPr/>
        <a:lstStyle/>
        <a:p>
          <a:pPr rtl="0"/>
          <a:r>
            <a:rPr lang="ru-RU" smtClean="0"/>
            <a:t>Решения проблемы/задачи</a:t>
          </a:r>
          <a:endParaRPr lang="ru-RU"/>
        </a:p>
      </dgm:t>
    </dgm:pt>
    <dgm:pt modelId="{62DDCEF3-E4F2-414E-B4DC-6C8003A4C279}" type="parTrans" cxnId="{0E43B69F-27DC-4E1C-A427-674C8A2A9C5C}">
      <dgm:prSet/>
      <dgm:spPr/>
      <dgm:t>
        <a:bodyPr/>
        <a:lstStyle/>
        <a:p>
          <a:endParaRPr lang="ru-RU"/>
        </a:p>
      </dgm:t>
    </dgm:pt>
    <dgm:pt modelId="{D0E8D1D4-A5AC-4C11-AB9F-52027D7DA9D0}" type="sibTrans" cxnId="{0E43B69F-27DC-4E1C-A427-674C8A2A9C5C}">
      <dgm:prSet/>
      <dgm:spPr/>
      <dgm:t>
        <a:bodyPr/>
        <a:lstStyle/>
        <a:p>
          <a:endParaRPr lang="ru-RU"/>
        </a:p>
      </dgm:t>
    </dgm:pt>
    <dgm:pt modelId="{F8937656-5204-4A6E-9166-031D6AF84B5C}" type="pres">
      <dgm:prSet presAssocID="{F018A09D-69AB-4D71-B785-F002D955042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CCD639-DD6E-4EC1-9D8F-64DF87CB4A95}" type="pres">
      <dgm:prSet presAssocID="{148DE44D-ED8E-44EC-9798-1D8FDF811450}" presName="parentLin" presStyleCnt="0"/>
      <dgm:spPr/>
    </dgm:pt>
    <dgm:pt modelId="{67D650C0-F732-4BA2-AB7C-0A021C54EEB8}" type="pres">
      <dgm:prSet presAssocID="{148DE44D-ED8E-44EC-9798-1D8FDF81145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E7E8954-8330-4EA4-8EBF-6BB25860B80E}" type="pres">
      <dgm:prSet presAssocID="{148DE44D-ED8E-44EC-9798-1D8FDF8114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16D56-1045-4936-B3FD-102A1040FF2E}" type="pres">
      <dgm:prSet presAssocID="{148DE44D-ED8E-44EC-9798-1D8FDF811450}" presName="negativeSpace" presStyleCnt="0"/>
      <dgm:spPr/>
    </dgm:pt>
    <dgm:pt modelId="{B4EA0336-7589-4E03-8346-D90A3003AC93}" type="pres">
      <dgm:prSet presAssocID="{148DE44D-ED8E-44EC-9798-1D8FDF81145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878D3-31AA-4315-BB71-4D0A243188AB}" type="pres">
      <dgm:prSet presAssocID="{27797660-EBCB-47EA-8371-95B787CD4270}" presName="spaceBetweenRectangles" presStyleCnt="0"/>
      <dgm:spPr/>
    </dgm:pt>
    <dgm:pt modelId="{667AA00F-20FE-44A2-82AA-9FEFBC623457}" type="pres">
      <dgm:prSet presAssocID="{6232A69D-CBE4-4F9E-A825-E6924298DA34}" presName="parentLin" presStyleCnt="0"/>
      <dgm:spPr/>
    </dgm:pt>
    <dgm:pt modelId="{47BA28B1-5C50-4C66-95D7-A77D10084AAD}" type="pres">
      <dgm:prSet presAssocID="{6232A69D-CBE4-4F9E-A825-E6924298DA3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51DB0F5-5593-4326-83BB-38D4D76A042F}" type="pres">
      <dgm:prSet presAssocID="{6232A69D-CBE4-4F9E-A825-E6924298DA3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64BC5-CE1F-4DD6-B112-7692F52D40C1}" type="pres">
      <dgm:prSet presAssocID="{6232A69D-CBE4-4F9E-A825-E6924298DA34}" presName="negativeSpace" presStyleCnt="0"/>
      <dgm:spPr/>
    </dgm:pt>
    <dgm:pt modelId="{ACC51F1C-0123-4546-A92B-BF0292A45A06}" type="pres">
      <dgm:prSet presAssocID="{6232A69D-CBE4-4F9E-A825-E6924298DA3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0D5BB-97C8-4B15-A952-92125CA7420B}" srcId="{F018A09D-69AB-4D71-B785-F002D9550420}" destId="{148DE44D-ED8E-44EC-9798-1D8FDF811450}" srcOrd="0" destOrd="0" parTransId="{7576D286-9B2A-482E-B247-41A2B569F36C}" sibTransId="{27797660-EBCB-47EA-8371-95B787CD4270}"/>
    <dgm:cxn modelId="{0998603E-6236-4CCF-BD4B-743D4C3D5A95}" type="presOf" srcId="{ECDDEA61-D3FA-4FAB-ABB4-DA8A191B5DF2}" destId="{B4EA0336-7589-4E03-8346-D90A3003AC93}" srcOrd="0" destOrd="1" presId="urn:microsoft.com/office/officeart/2005/8/layout/list1"/>
    <dgm:cxn modelId="{0E43B69F-27DC-4E1C-A427-674C8A2A9C5C}" srcId="{6232A69D-CBE4-4F9E-A825-E6924298DA34}" destId="{5E28B308-83E0-4819-80A0-D7B772EFB822}" srcOrd="1" destOrd="0" parTransId="{62DDCEF3-E4F2-414E-B4DC-6C8003A4C279}" sibTransId="{D0E8D1D4-A5AC-4C11-AB9F-52027D7DA9D0}"/>
    <dgm:cxn modelId="{C4DB7AF6-34A3-42EC-A787-2FF9AE129A64}" type="presOf" srcId="{B37AD1E9-431D-482D-8ECF-C764F1ABCFB8}" destId="{B4EA0336-7589-4E03-8346-D90A3003AC93}" srcOrd="0" destOrd="0" presId="urn:microsoft.com/office/officeart/2005/8/layout/list1"/>
    <dgm:cxn modelId="{89E99A7B-D25B-418D-A45F-F9A000D65CF9}" srcId="{F018A09D-69AB-4D71-B785-F002D9550420}" destId="{6232A69D-CBE4-4F9E-A825-E6924298DA34}" srcOrd="1" destOrd="0" parTransId="{8BBB16F4-6B9F-441E-83AB-8E980BFB430E}" sibTransId="{32AAFC46-5C7A-4650-8398-BBEFBE80B56B}"/>
    <dgm:cxn modelId="{67A98DA2-FDAB-45D6-8E17-71CB195CD708}" srcId="{148DE44D-ED8E-44EC-9798-1D8FDF811450}" destId="{B37AD1E9-431D-482D-8ECF-C764F1ABCFB8}" srcOrd="0" destOrd="0" parTransId="{7AA09C32-1050-4904-A4F9-FAA4DBE79533}" sibTransId="{C6070EE5-3F52-4FD5-92C7-3564BDBD4D3E}"/>
    <dgm:cxn modelId="{F310B22A-45B0-4D18-A8E2-5DD1932B0E5A}" srcId="{6232A69D-CBE4-4F9E-A825-E6924298DA34}" destId="{153F8BC2-5E78-4BE3-9724-69826FA60F36}" srcOrd="0" destOrd="0" parTransId="{5BAD374D-4487-4820-B62B-4AAD20D68C64}" sibTransId="{968507DA-AB3C-42E2-AC67-703AFB59F394}"/>
    <dgm:cxn modelId="{3278E23B-6D56-437C-B735-9FD336207209}" type="presOf" srcId="{6232A69D-CBE4-4F9E-A825-E6924298DA34}" destId="{E51DB0F5-5593-4326-83BB-38D4D76A042F}" srcOrd="1" destOrd="0" presId="urn:microsoft.com/office/officeart/2005/8/layout/list1"/>
    <dgm:cxn modelId="{BB6F9BAD-F052-4A63-B54C-8ABF919A3EE2}" type="presOf" srcId="{153F8BC2-5E78-4BE3-9724-69826FA60F36}" destId="{ACC51F1C-0123-4546-A92B-BF0292A45A06}" srcOrd="0" destOrd="0" presId="urn:microsoft.com/office/officeart/2005/8/layout/list1"/>
    <dgm:cxn modelId="{8DCB1E87-8E7F-44C2-8F5C-CEF04C561223}" type="presOf" srcId="{F018A09D-69AB-4D71-B785-F002D9550420}" destId="{F8937656-5204-4A6E-9166-031D6AF84B5C}" srcOrd="0" destOrd="0" presId="urn:microsoft.com/office/officeart/2005/8/layout/list1"/>
    <dgm:cxn modelId="{1DBE5F73-64D5-4398-A2C2-47138FF645B9}" type="presOf" srcId="{5E28B308-83E0-4819-80A0-D7B772EFB822}" destId="{ACC51F1C-0123-4546-A92B-BF0292A45A06}" srcOrd="0" destOrd="1" presId="urn:microsoft.com/office/officeart/2005/8/layout/list1"/>
    <dgm:cxn modelId="{AB11EC6A-28A8-4DA4-8F21-3E324B7E5711}" type="presOf" srcId="{148DE44D-ED8E-44EC-9798-1D8FDF811450}" destId="{2E7E8954-8330-4EA4-8EBF-6BB25860B80E}" srcOrd="1" destOrd="0" presId="urn:microsoft.com/office/officeart/2005/8/layout/list1"/>
    <dgm:cxn modelId="{57AA7CE6-CBC0-4BB6-A478-4DD2639D23F9}" srcId="{148DE44D-ED8E-44EC-9798-1D8FDF811450}" destId="{ECDDEA61-D3FA-4FAB-ABB4-DA8A191B5DF2}" srcOrd="1" destOrd="0" parTransId="{3BCD2991-96C6-41DA-AC90-198FB171DE57}" sibTransId="{B9806D00-B297-41DF-A963-B245734B9750}"/>
    <dgm:cxn modelId="{EE1EB578-3A01-40A2-BC06-9A3640F1FCD6}" type="presOf" srcId="{148DE44D-ED8E-44EC-9798-1D8FDF811450}" destId="{67D650C0-F732-4BA2-AB7C-0A021C54EEB8}" srcOrd="0" destOrd="0" presId="urn:microsoft.com/office/officeart/2005/8/layout/list1"/>
    <dgm:cxn modelId="{9117FAD2-A893-49F2-9E78-2CB58870B3D0}" type="presOf" srcId="{6232A69D-CBE4-4F9E-A825-E6924298DA34}" destId="{47BA28B1-5C50-4C66-95D7-A77D10084AAD}" srcOrd="0" destOrd="0" presId="urn:microsoft.com/office/officeart/2005/8/layout/list1"/>
    <dgm:cxn modelId="{F5FDB566-DF29-4BA6-B317-A5611DB21303}" type="presParOf" srcId="{F8937656-5204-4A6E-9166-031D6AF84B5C}" destId="{6DCCD639-DD6E-4EC1-9D8F-64DF87CB4A95}" srcOrd="0" destOrd="0" presId="urn:microsoft.com/office/officeart/2005/8/layout/list1"/>
    <dgm:cxn modelId="{B5492A75-06F5-4EDE-A921-FD769AFDAE42}" type="presParOf" srcId="{6DCCD639-DD6E-4EC1-9D8F-64DF87CB4A95}" destId="{67D650C0-F732-4BA2-AB7C-0A021C54EEB8}" srcOrd="0" destOrd="0" presId="urn:microsoft.com/office/officeart/2005/8/layout/list1"/>
    <dgm:cxn modelId="{4C600034-E56F-48A6-947B-6D64C8258153}" type="presParOf" srcId="{6DCCD639-DD6E-4EC1-9D8F-64DF87CB4A95}" destId="{2E7E8954-8330-4EA4-8EBF-6BB25860B80E}" srcOrd="1" destOrd="0" presId="urn:microsoft.com/office/officeart/2005/8/layout/list1"/>
    <dgm:cxn modelId="{6AFE61E6-7854-4138-937E-5ADED30BF76A}" type="presParOf" srcId="{F8937656-5204-4A6E-9166-031D6AF84B5C}" destId="{AFC16D56-1045-4936-B3FD-102A1040FF2E}" srcOrd="1" destOrd="0" presId="urn:microsoft.com/office/officeart/2005/8/layout/list1"/>
    <dgm:cxn modelId="{C8388DB3-B620-450C-8B83-109560F542C7}" type="presParOf" srcId="{F8937656-5204-4A6E-9166-031D6AF84B5C}" destId="{B4EA0336-7589-4E03-8346-D90A3003AC93}" srcOrd="2" destOrd="0" presId="urn:microsoft.com/office/officeart/2005/8/layout/list1"/>
    <dgm:cxn modelId="{DC4B67C4-B864-404E-A9C8-8ACECA6C6B36}" type="presParOf" srcId="{F8937656-5204-4A6E-9166-031D6AF84B5C}" destId="{272878D3-31AA-4315-BB71-4D0A243188AB}" srcOrd="3" destOrd="0" presId="urn:microsoft.com/office/officeart/2005/8/layout/list1"/>
    <dgm:cxn modelId="{C51379D2-10A8-4540-928B-E51371AD7DA5}" type="presParOf" srcId="{F8937656-5204-4A6E-9166-031D6AF84B5C}" destId="{667AA00F-20FE-44A2-82AA-9FEFBC623457}" srcOrd="4" destOrd="0" presId="urn:microsoft.com/office/officeart/2005/8/layout/list1"/>
    <dgm:cxn modelId="{2419DDE5-7374-436E-BFDE-8F1A3EF12F8D}" type="presParOf" srcId="{667AA00F-20FE-44A2-82AA-9FEFBC623457}" destId="{47BA28B1-5C50-4C66-95D7-A77D10084AAD}" srcOrd="0" destOrd="0" presId="urn:microsoft.com/office/officeart/2005/8/layout/list1"/>
    <dgm:cxn modelId="{42093A73-B155-43D9-90C4-8B41091F56C4}" type="presParOf" srcId="{667AA00F-20FE-44A2-82AA-9FEFBC623457}" destId="{E51DB0F5-5593-4326-83BB-38D4D76A042F}" srcOrd="1" destOrd="0" presId="urn:microsoft.com/office/officeart/2005/8/layout/list1"/>
    <dgm:cxn modelId="{FFD854F8-5B0F-48BF-AAD1-EDE369704023}" type="presParOf" srcId="{F8937656-5204-4A6E-9166-031D6AF84B5C}" destId="{2CB64BC5-CE1F-4DD6-B112-7692F52D40C1}" srcOrd="5" destOrd="0" presId="urn:microsoft.com/office/officeart/2005/8/layout/list1"/>
    <dgm:cxn modelId="{F5F6A283-98DE-4BE8-B038-46F225B82D2E}" type="presParOf" srcId="{F8937656-5204-4A6E-9166-031D6AF84B5C}" destId="{ACC51F1C-0123-4546-A92B-BF0292A45A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7EBC0E-069D-4D7E-BF5A-5E679F1AD467}" type="doc">
      <dgm:prSet loTypeId="urn:microsoft.com/office/officeart/2005/8/layout/hProcess9" loCatId="process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7A3147A-393D-4D46-A8CB-62A74B1067C9}">
      <dgm:prSet/>
      <dgm:spPr/>
      <dgm:t>
        <a:bodyPr/>
        <a:lstStyle/>
        <a:p>
          <a:pPr rtl="0"/>
          <a:r>
            <a:rPr lang="ru-RU" smtClean="0"/>
            <a:t>1. НПД Минобрнауки России о преимущественном приеме учащихся по территориальному принципу и о недопустимости конкурсного отбора.</a:t>
          </a:r>
          <a:endParaRPr lang="ru-RU"/>
        </a:p>
      </dgm:t>
    </dgm:pt>
    <dgm:pt modelId="{C0C55974-FBAF-4543-8194-84D82D95DDBB}" type="parTrans" cxnId="{50D8810E-C126-4D98-AB54-7B0671C71AD7}">
      <dgm:prSet/>
      <dgm:spPr/>
      <dgm:t>
        <a:bodyPr/>
        <a:lstStyle/>
        <a:p>
          <a:endParaRPr lang="ru-RU"/>
        </a:p>
      </dgm:t>
    </dgm:pt>
    <dgm:pt modelId="{FA3A574E-73FF-4A23-9C85-780E9B70C38A}" type="sibTrans" cxnId="{50D8810E-C126-4D98-AB54-7B0671C71AD7}">
      <dgm:prSet/>
      <dgm:spPr/>
      <dgm:t>
        <a:bodyPr/>
        <a:lstStyle/>
        <a:p>
          <a:endParaRPr lang="ru-RU"/>
        </a:p>
      </dgm:t>
    </dgm:pt>
    <dgm:pt modelId="{BBB3CA8B-4AD1-409E-8D61-062150A0A3B1}">
      <dgm:prSet/>
      <dgm:spPr/>
      <dgm:t>
        <a:bodyPr/>
        <a:lstStyle/>
        <a:p>
          <a:pPr rtl="0"/>
          <a:r>
            <a:rPr lang="ru-RU" dirty="0" smtClean="0"/>
            <a:t>2. НПД УО о механизмах и процедурах записи в 1 классы школ.</a:t>
          </a:r>
          <a:endParaRPr lang="ru-RU" dirty="0"/>
        </a:p>
      </dgm:t>
    </dgm:pt>
    <dgm:pt modelId="{A548B393-15EB-4DEB-90A9-E4EE508248FB}" type="parTrans" cxnId="{200F19AA-BDAC-41DE-9868-A73633B583C0}">
      <dgm:prSet/>
      <dgm:spPr/>
      <dgm:t>
        <a:bodyPr/>
        <a:lstStyle/>
        <a:p>
          <a:endParaRPr lang="ru-RU"/>
        </a:p>
      </dgm:t>
    </dgm:pt>
    <dgm:pt modelId="{2D525F93-D92E-4B9D-80F1-84FC9C251037}" type="sibTrans" cxnId="{200F19AA-BDAC-41DE-9868-A73633B583C0}">
      <dgm:prSet/>
      <dgm:spPr/>
      <dgm:t>
        <a:bodyPr/>
        <a:lstStyle/>
        <a:p>
          <a:endParaRPr lang="ru-RU"/>
        </a:p>
      </dgm:t>
    </dgm:pt>
    <dgm:pt modelId="{77CFFE25-6284-4960-827C-0A0D805FBA30}" type="pres">
      <dgm:prSet presAssocID="{957EBC0E-069D-4D7E-BF5A-5E679F1AD46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F09B1-0BF4-46F2-BC21-3322B2B369D6}" type="pres">
      <dgm:prSet presAssocID="{957EBC0E-069D-4D7E-BF5A-5E679F1AD467}" presName="arrow" presStyleLbl="bgShp" presStyleIdx="0" presStyleCnt="1"/>
      <dgm:spPr/>
    </dgm:pt>
    <dgm:pt modelId="{BDF45ADD-E402-4AC8-99DC-90DEF60A34B0}" type="pres">
      <dgm:prSet presAssocID="{957EBC0E-069D-4D7E-BF5A-5E679F1AD467}" presName="linearProcess" presStyleCnt="0"/>
      <dgm:spPr/>
    </dgm:pt>
    <dgm:pt modelId="{9C8A7093-81C6-4212-84BA-74FB414BE24D}" type="pres">
      <dgm:prSet presAssocID="{67A3147A-393D-4D46-A8CB-62A74B1067C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E591F-4D9A-4A27-87A3-35AE6713D324}" type="pres">
      <dgm:prSet presAssocID="{FA3A574E-73FF-4A23-9C85-780E9B70C38A}" presName="sibTrans" presStyleCnt="0"/>
      <dgm:spPr/>
    </dgm:pt>
    <dgm:pt modelId="{836B5054-4A10-4C72-A500-E29F61297A7D}" type="pres">
      <dgm:prSet presAssocID="{BBB3CA8B-4AD1-409E-8D61-062150A0A3B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0F19AA-BDAC-41DE-9868-A73633B583C0}" srcId="{957EBC0E-069D-4D7E-BF5A-5E679F1AD467}" destId="{BBB3CA8B-4AD1-409E-8D61-062150A0A3B1}" srcOrd="1" destOrd="0" parTransId="{A548B393-15EB-4DEB-90A9-E4EE508248FB}" sibTransId="{2D525F93-D92E-4B9D-80F1-84FC9C251037}"/>
    <dgm:cxn modelId="{8DFA02F3-9F69-4AFC-A4B0-E5E01627C09C}" type="presOf" srcId="{67A3147A-393D-4D46-A8CB-62A74B1067C9}" destId="{9C8A7093-81C6-4212-84BA-74FB414BE24D}" srcOrd="0" destOrd="0" presId="urn:microsoft.com/office/officeart/2005/8/layout/hProcess9"/>
    <dgm:cxn modelId="{D3EBEE00-F847-41FB-B89E-0AFE50283408}" type="presOf" srcId="{BBB3CA8B-4AD1-409E-8D61-062150A0A3B1}" destId="{836B5054-4A10-4C72-A500-E29F61297A7D}" srcOrd="0" destOrd="0" presId="urn:microsoft.com/office/officeart/2005/8/layout/hProcess9"/>
    <dgm:cxn modelId="{06584128-AA17-4953-8D98-3159F66FA6F4}" type="presOf" srcId="{957EBC0E-069D-4D7E-BF5A-5E679F1AD467}" destId="{77CFFE25-6284-4960-827C-0A0D805FBA30}" srcOrd="0" destOrd="0" presId="urn:microsoft.com/office/officeart/2005/8/layout/hProcess9"/>
    <dgm:cxn modelId="{50D8810E-C126-4D98-AB54-7B0671C71AD7}" srcId="{957EBC0E-069D-4D7E-BF5A-5E679F1AD467}" destId="{67A3147A-393D-4D46-A8CB-62A74B1067C9}" srcOrd="0" destOrd="0" parTransId="{C0C55974-FBAF-4543-8194-84D82D95DDBB}" sibTransId="{FA3A574E-73FF-4A23-9C85-780E9B70C38A}"/>
    <dgm:cxn modelId="{C64FE41C-5AF0-4A5B-996B-1E632402C90E}" type="presParOf" srcId="{77CFFE25-6284-4960-827C-0A0D805FBA30}" destId="{9D0F09B1-0BF4-46F2-BC21-3322B2B369D6}" srcOrd="0" destOrd="0" presId="urn:microsoft.com/office/officeart/2005/8/layout/hProcess9"/>
    <dgm:cxn modelId="{5CD0B5AF-DAA2-4DDF-887C-F18A9A5EBD56}" type="presParOf" srcId="{77CFFE25-6284-4960-827C-0A0D805FBA30}" destId="{BDF45ADD-E402-4AC8-99DC-90DEF60A34B0}" srcOrd="1" destOrd="0" presId="urn:microsoft.com/office/officeart/2005/8/layout/hProcess9"/>
    <dgm:cxn modelId="{26F9F40F-9FEB-4B44-A5A5-EED38D6A7621}" type="presParOf" srcId="{BDF45ADD-E402-4AC8-99DC-90DEF60A34B0}" destId="{9C8A7093-81C6-4212-84BA-74FB414BE24D}" srcOrd="0" destOrd="0" presId="urn:microsoft.com/office/officeart/2005/8/layout/hProcess9"/>
    <dgm:cxn modelId="{CB09F78E-0419-48CD-88AC-82508CDA3461}" type="presParOf" srcId="{BDF45ADD-E402-4AC8-99DC-90DEF60A34B0}" destId="{D1BE591F-4D9A-4A27-87A3-35AE6713D324}" srcOrd="1" destOrd="0" presId="urn:microsoft.com/office/officeart/2005/8/layout/hProcess9"/>
    <dgm:cxn modelId="{BFE48F06-B16F-4057-86CB-28C91E47BCF7}" type="presParOf" srcId="{BDF45ADD-E402-4AC8-99DC-90DEF60A34B0}" destId="{836B5054-4A10-4C72-A500-E29F61297A7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4D730-2081-4ACA-86A5-B1C2B7A7679E}">
      <dsp:nvSpPr>
        <dsp:cNvPr id="0" name=""/>
        <dsp:cNvSpPr/>
      </dsp:nvSpPr>
      <dsp:spPr>
        <a:xfrm>
          <a:off x="0" y="676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5A3EA-9D88-4F7B-AE15-9723F29A6CA8}">
      <dsp:nvSpPr>
        <dsp:cNvPr id="0" name=""/>
        <dsp:cNvSpPr/>
      </dsp:nvSpPr>
      <dsp:spPr>
        <a:xfrm>
          <a:off x="0" y="676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Изменения в порядке финансирования групп продленного дня</a:t>
          </a:r>
          <a:endParaRPr lang="ru-RU" sz="1700" kern="1200"/>
        </a:p>
      </dsp:txBody>
      <dsp:txXfrm>
        <a:off x="0" y="676"/>
        <a:ext cx="5112568" cy="791894"/>
      </dsp:txXfrm>
    </dsp:sp>
    <dsp:sp modelId="{16B2B93F-6C52-477D-815C-20725D987097}">
      <dsp:nvSpPr>
        <dsp:cNvPr id="0" name=""/>
        <dsp:cNvSpPr/>
      </dsp:nvSpPr>
      <dsp:spPr>
        <a:xfrm>
          <a:off x="0" y="792571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B865E-974C-4516-83A2-2F174D14772E}">
      <dsp:nvSpPr>
        <dsp:cNvPr id="0" name=""/>
        <dsp:cNvSpPr/>
      </dsp:nvSpPr>
      <dsp:spPr>
        <a:xfrm>
          <a:off x="0" y="792571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Введение новой системы финансирования школ (нормативное подушевое финансирование, муниципальное задание)</a:t>
          </a:r>
          <a:endParaRPr lang="ru-RU" sz="1700" kern="1200"/>
        </a:p>
      </dsp:txBody>
      <dsp:txXfrm>
        <a:off x="0" y="792571"/>
        <a:ext cx="5112568" cy="791894"/>
      </dsp:txXfrm>
    </dsp:sp>
    <dsp:sp modelId="{DEAA0ABE-B1B3-42C3-ABB5-4642EFB33C1D}">
      <dsp:nvSpPr>
        <dsp:cNvPr id="0" name=""/>
        <dsp:cNvSpPr/>
      </dsp:nvSpPr>
      <dsp:spPr>
        <a:xfrm>
          <a:off x="0" y="1584466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096F1-6890-4592-8894-A4AE5D94B23D}">
      <dsp:nvSpPr>
        <dsp:cNvPr id="0" name=""/>
        <dsp:cNvSpPr/>
      </dsp:nvSpPr>
      <dsp:spPr>
        <a:xfrm>
          <a:off x="0" y="1584466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Создание единых учебников по предметам</a:t>
          </a:r>
          <a:endParaRPr lang="ru-RU" sz="1700" kern="1200"/>
        </a:p>
      </dsp:txBody>
      <dsp:txXfrm>
        <a:off x="0" y="1584466"/>
        <a:ext cx="5112568" cy="791894"/>
      </dsp:txXfrm>
    </dsp:sp>
    <dsp:sp modelId="{A2279193-AAC5-485E-89AC-292796E83871}">
      <dsp:nvSpPr>
        <dsp:cNvPr id="0" name=""/>
        <dsp:cNvSpPr/>
      </dsp:nvSpPr>
      <dsp:spPr>
        <a:xfrm>
          <a:off x="0" y="2376360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7C3B5-9449-40DC-9F66-7EC10787D7E3}">
      <dsp:nvSpPr>
        <dsp:cNvPr id="0" name=""/>
        <dsp:cNvSpPr/>
      </dsp:nvSpPr>
      <dsp:spPr>
        <a:xfrm>
          <a:off x="0" y="2376360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Введение новых федеральных образовательных стандартов</a:t>
          </a:r>
          <a:endParaRPr lang="ru-RU" sz="1700" kern="1200" dirty="0"/>
        </a:p>
      </dsp:txBody>
      <dsp:txXfrm>
        <a:off x="0" y="2376360"/>
        <a:ext cx="5112568" cy="791894"/>
      </dsp:txXfrm>
    </dsp:sp>
    <dsp:sp modelId="{A519C9F3-D6DD-4D4F-BB5B-5BCDF5739EDD}">
      <dsp:nvSpPr>
        <dsp:cNvPr id="0" name=""/>
        <dsp:cNvSpPr/>
      </dsp:nvSpPr>
      <dsp:spPr>
        <a:xfrm>
          <a:off x="0" y="3168255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D9BBD-BE90-4E75-AF85-B264D299BCBF}">
      <dsp:nvSpPr>
        <dsp:cNvPr id="0" name=""/>
        <dsp:cNvSpPr/>
      </dsp:nvSpPr>
      <dsp:spPr>
        <a:xfrm>
          <a:off x="0" y="3168255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Введение новой системы оценки эффективности и оплаты труда педагогов (эффективный контракт)</a:t>
          </a:r>
          <a:endParaRPr lang="ru-RU" sz="1700" kern="1200" dirty="0"/>
        </a:p>
      </dsp:txBody>
      <dsp:txXfrm>
        <a:off x="0" y="3168255"/>
        <a:ext cx="5112568" cy="791894"/>
      </dsp:txXfrm>
    </dsp:sp>
    <dsp:sp modelId="{8EBE5B65-CE4A-4B47-A82E-11DE36CB870E}">
      <dsp:nvSpPr>
        <dsp:cNvPr id="0" name=""/>
        <dsp:cNvSpPr/>
      </dsp:nvSpPr>
      <dsp:spPr>
        <a:xfrm>
          <a:off x="0" y="3960149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40F85-C637-421A-89FB-EE0B745ACE71}">
      <dsp:nvSpPr>
        <dsp:cNvPr id="0" name=""/>
        <dsp:cNvSpPr/>
      </dsp:nvSpPr>
      <dsp:spPr>
        <a:xfrm>
          <a:off x="0" y="3960149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Введение новых инструментов оценки качества образования (мониторинги учебных достижений)</a:t>
          </a:r>
          <a:endParaRPr lang="ru-RU" sz="1700" kern="1200"/>
        </a:p>
      </dsp:txBody>
      <dsp:txXfrm>
        <a:off x="0" y="3960149"/>
        <a:ext cx="5112568" cy="791894"/>
      </dsp:txXfrm>
    </dsp:sp>
    <dsp:sp modelId="{A1A0F010-7BC1-4D74-8208-6BB8A3D70B92}">
      <dsp:nvSpPr>
        <dsp:cNvPr id="0" name=""/>
        <dsp:cNvSpPr/>
      </dsp:nvSpPr>
      <dsp:spPr>
        <a:xfrm>
          <a:off x="0" y="4752044"/>
          <a:ext cx="51125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BA105-8B61-464A-B079-9ADA15567DEA}">
      <dsp:nvSpPr>
        <dsp:cNvPr id="0" name=""/>
        <dsp:cNvSpPr/>
      </dsp:nvSpPr>
      <dsp:spPr>
        <a:xfrm>
          <a:off x="0" y="4752044"/>
          <a:ext cx="5112568" cy="791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заработной платы педагогическим работникам</a:t>
          </a:r>
          <a:endParaRPr lang="ru-RU" sz="1700" kern="1200" dirty="0"/>
        </a:p>
      </dsp:txBody>
      <dsp:txXfrm>
        <a:off x="0" y="4752044"/>
        <a:ext cx="5112568" cy="7918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58CF0-6440-4309-A377-AC31236AAF38}" type="datetimeFigureOut">
              <a:rPr lang="ru-RU"/>
              <a:pPr/>
              <a:t>10.11.2015</a:t>
            </a:fld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3EA57B-808F-4AA5-A325-6B35BB6D7D3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5E2398D6-E102-4955-AB6E-AE5DD72A53BD}" type="datetimeFigureOut">
              <a:rPr lang="ru-RU"/>
              <a:pPr/>
              <a:t>10.11.2015</a:t>
            </a:fld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0888"/>
            <a:ext cx="5000625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1388"/>
            <a:ext cx="55054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1188"/>
            <a:ext cx="29829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020E58ED-0CD8-4933-B95B-02266B5BA1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50888"/>
            <a:ext cx="4999038" cy="37496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39" tIns="48220" rIns="96439" bIns="48220"/>
          <a:lstStyle/>
          <a:p>
            <a:r>
              <a:rPr lang="ru-RU" altLang="ru-RU" sz="1600"/>
              <a:t>Не контроль для санкций, а оценка для улучшения результатов, определения путей поддержки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>
              <a:spcBef>
                <a:spcPct val="0"/>
              </a:spcBef>
            </a:pPr>
            <a:r>
              <a:rPr lang="ru-RU"/>
              <a:t>Проблема носит  локальный  характер</a:t>
            </a:r>
            <a:endParaRPr lang="en-US"/>
          </a:p>
          <a:p>
            <a:pPr defTabSz="457200">
              <a:spcBef>
                <a:spcPct val="0"/>
              </a:spcBef>
            </a:pPr>
            <a:r>
              <a:rPr lang="ru-RU"/>
              <a:t>«Учитель опаздывает», «Уборщица не убирается»</a:t>
            </a:r>
          </a:p>
          <a:p>
            <a:pPr defTabSz="457200">
              <a:spcBef>
                <a:spcPct val="0"/>
              </a:spcBef>
            </a:pPr>
            <a:endParaRPr lang="ru-RU"/>
          </a:p>
        </p:txBody>
      </p:sp>
      <p:sp>
        <p:nvSpPr>
          <p:cNvPr id="54276" name="Номер слайда 3"/>
          <p:cNvSpPr txBox="1">
            <a:spLocks noGrp="1"/>
          </p:cNvSpPr>
          <p:nvPr/>
        </p:nvSpPr>
        <p:spPr bwMode="auto">
          <a:xfrm>
            <a:off x="3897313" y="9501188"/>
            <a:ext cx="29829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8" tIns="48239" rIns="96478" bIns="48239" anchor="b"/>
          <a:lstStyle/>
          <a:p>
            <a:pPr algn="r" defTabSz="965200"/>
            <a:fld id="{5AC74E23-EA04-47F5-BFE8-4F11D996AA7F}" type="slidenum">
              <a:rPr lang="ru-RU" sz="1300">
                <a:latin typeface="Calibri" pitchFamily="34" charset="0"/>
              </a:rPr>
              <a:pPr algn="r" defTabSz="965200"/>
              <a:t>22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2A99E-38ED-4AF1-947A-D07EBFD9EB6E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1392-1027-4032-AE36-F6AE6003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B97D-760C-4286-8D9C-F57AEDE6E6B8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58E-4A9C-4EBF-8871-A0369A3D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E305-72C5-4405-B4A7-84D9EE9848F8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6836-B842-4AB8-A44C-F8C7CBFEA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7451-5468-4BFC-B454-0549CFCC9F89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21B3-5C88-43A0-A90C-9D4274442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0618-A5EA-4F27-9139-BD67F03EB59F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3840-7E95-4CF1-86DC-FE961A6AB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87D4-EBA3-4735-8AC3-D1C5C7294124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88F88-F088-488B-9A36-91EEE5F17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5A64-06D9-428F-94D6-7482DA4ED6D0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8FDB-8425-4CD8-AF14-1692916A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682C-6098-4F1F-A857-62AEC2D461D8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46C2-7101-43C1-9ED8-5D0BCDBC8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1FEB-C1FE-44B6-AB02-A5CA3B544DE8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7A304-FE2F-4FF7-B08E-FC65E366F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C48B-323E-4C81-9765-50728483420D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81A7-8C74-4FA1-BA21-6EA3E57CF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718E-CD86-4023-B350-0C2C0B92FBCC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5F452-1116-457C-9535-0E1943131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7E8AE-E4F0-4687-A02C-71FEB2F60876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57C0-4B7B-4793-9CC6-BA711B2B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5246E-21CD-4298-8F47-5139E02EB14E}" type="datetimeFigureOut">
              <a:rPr lang="ru-RU"/>
              <a:pPr>
                <a:defRPr/>
              </a:pPr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579A75-BCE0-432F-9B0A-A0F409289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.gov.ru/" TargetMode="External"/><Relationship Id="rId7" Type="http://schemas.openxmlformats.org/officeDocument/2006/relationships/hyperlink" Target="http://273-&#1092;&#1079;.&#1088;&#1092;/" TargetMode="External"/><Relationship Id="rId2" Type="http://schemas.openxmlformats.org/officeDocument/2006/relationships/hyperlink" Target="http://&#1084;&#1080;&#1085;&#1086;&#1073;&#1088;&#1085;&#1072;&#1091;&#1082;&#1080;.&#1088;&#109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se.garant.ru/" TargetMode="External"/><Relationship Id="rId5" Type="http://schemas.openxmlformats.org/officeDocument/2006/relationships/hyperlink" Target="http://www.consultant.ru/" TargetMode="External"/><Relationship Id="rId4" Type="http://schemas.openxmlformats.org/officeDocument/2006/relationships/hyperlink" Target="https://www.oprf.ru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u/" TargetMode="External"/><Relationship Id="rId2" Type="http://schemas.openxmlformats.org/officeDocument/2006/relationships/hyperlink" Target="mailto:gou.moscow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gouo.ru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908050"/>
            <a:ext cx="7772400" cy="3024188"/>
          </a:xfrm>
        </p:spPr>
        <p:txBody>
          <a:bodyPr/>
          <a:lstStyle/>
          <a:p>
            <a:pPr eaLnBrk="1" hangingPunct="1"/>
            <a:r>
              <a:rPr lang="ru-RU" sz="3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Привлечение родителей и органов коллегиального управления образовательных организаций к общественному контролю</a:t>
            </a:r>
            <a:br>
              <a:rPr lang="ru-RU" sz="3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 сфере образования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643438" y="5661025"/>
            <a:ext cx="4394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Calibri" pitchFamily="34" charset="0"/>
              </a:rPr>
              <a:t>Елена Шимутина, к.п.н., МВА,</a:t>
            </a:r>
          </a:p>
          <a:p>
            <a:pPr algn="r"/>
            <a:r>
              <a:rPr lang="ru-RU" sz="1600">
                <a:latin typeface="Calibri" pitchFamily="34" charset="0"/>
              </a:rPr>
              <a:t>директор Института развития </a:t>
            </a:r>
          </a:p>
          <a:p>
            <a:pPr algn="r"/>
            <a:r>
              <a:rPr lang="ru-RU" sz="1600">
                <a:latin typeface="Calibri" pitchFamily="34" charset="0"/>
              </a:rPr>
              <a:t>государственно-общественного </a:t>
            </a:r>
          </a:p>
          <a:p>
            <a:pPr algn="r"/>
            <a:r>
              <a:rPr lang="ru-RU" sz="1600">
                <a:latin typeface="Calibri" pitchFamily="34" charset="0"/>
              </a:rPr>
              <a:t>управления образованием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0" y="115888"/>
            <a:ext cx="9144000" cy="563562"/>
          </a:xfrm>
          <a:prstGeom prst="rect">
            <a:avLst/>
          </a:prstGeom>
          <a:gradFill rotWithShape="1">
            <a:gsLst>
              <a:gs pos="0">
                <a:srgbClr val="2FBB2F">
                  <a:gamma/>
                  <a:shade val="60000"/>
                  <a:invGamma/>
                </a:srgbClr>
              </a:gs>
              <a:gs pos="50000">
                <a:srgbClr val="2FBB2F"/>
              </a:gs>
              <a:gs pos="100000">
                <a:srgbClr val="2FBB2F">
                  <a:gamma/>
                  <a:shade val="6000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631950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Институт развития</a:t>
            </a:r>
          </a:p>
          <a:p>
            <a:pPr algn="ctr" defTabSz="1631950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государственно-общественного управления  образованием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971550" y="3933825"/>
            <a:ext cx="712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/>
              <a:t>Общественное восприятие актуальных проблем образования, образовательных реформ и готовность общественности участвовать в общественном контроле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25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smtClean="0"/>
              <a:t>Необходимость предварительной подготовки</a:t>
            </a:r>
            <a:br>
              <a:rPr lang="ru-RU" sz="3200" smtClean="0"/>
            </a:br>
            <a:r>
              <a:rPr lang="ru-RU" sz="3200" smtClean="0"/>
              <a:t>для участия родителей в общественной экспертизе и контроле качества образования</a:t>
            </a:r>
            <a:br>
              <a:rPr lang="ru-RU" sz="3200" smtClean="0"/>
            </a:br>
            <a:r>
              <a:rPr lang="ru-RU" sz="1600" i="1" smtClean="0"/>
              <a:t>(ОНФ, «РА», 2014 г., %)</a:t>
            </a:r>
            <a:endParaRPr lang="ru-RU" sz="1600" smtClean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619498" y="2063750"/>
          <a:ext cx="7920880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188913"/>
            <a:ext cx="7772400" cy="1470025"/>
          </a:xfrm>
        </p:spPr>
        <p:txBody>
          <a:bodyPr/>
          <a:lstStyle/>
          <a:p>
            <a:r>
              <a:rPr lang="ru-RU" smtClean="0"/>
              <a:t>Развитие школы в наших руках!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450" y="5876925"/>
            <a:ext cx="6400800" cy="7921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rgbClr val="898989"/>
                </a:solidFill>
              </a:rPr>
              <a:t>«Если не мы, то кто же?»</a:t>
            </a:r>
          </a:p>
        </p:txBody>
      </p:sp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00213"/>
            <a:ext cx="45466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азвание 1"/>
          <p:cNvSpPr>
            <a:spLocks noGrp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r>
              <a:rPr lang="ru-RU" sz="3600" smtClean="0"/>
              <a:t>Общественный заказ школе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611188" y="1196975"/>
            <a:ext cx="8229600" cy="2736850"/>
          </a:xfrm>
        </p:spPr>
        <p:txBody>
          <a:bodyPr/>
          <a:lstStyle/>
          <a:p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запрос (или задание) к школе (администрации, педагогам), исходящее от общественности</a:t>
            </a:r>
          </a:p>
          <a:p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представление о  желаемой организации деятельности школы, результатах работы</a:t>
            </a:r>
          </a:p>
          <a:p>
            <a:r>
              <a:rPr lang="ru-RU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форма  интеграции интересов и потребностей отдельных граждан</a:t>
            </a:r>
          </a:p>
          <a:p>
            <a:endParaRPr lang="ru-RU" b="1" smtClean="0"/>
          </a:p>
          <a:p>
            <a:endParaRPr lang="ru-RU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 l="24634" t="26096" r="16743" b="24588"/>
          <a:stretch>
            <a:fillRect/>
          </a:stretch>
        </p:blipFill>
        <p:spPr bwMode="auto">
          <a:xfrm>
            <a:off x="1116013" y="3573463"/>
            <a:ext cx="6911975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Название 1"/>
          <p:cNvSpPr>
            <a:spLocks noGrp="1"/>
          </p:cNvSpPr>
          <p:nvPr>
            <p:ph type="title" idx="4294967295"/>
          </p:nvPr>
        </p:nvSpPr>
        <p:spPr>
          <a:xfrm>
            <a:off x="179388" y="0"/>
            <a:ext cx="8856662" cy="1143000"/>
          </a:xfrm>
        </p:spPr>
        <p:txBody>
          <a:bodyPr lIns="91428" tIns="45714" rIns="91428" bIns="45714"/>
          <a:lstStyle/>
          <a:p>
            <a:r>
              <a:rPr lang="ru-RU" sz="3200" smtClean="0"/>
              <a:t>Составляющие общественного заказа  школе</a:t>
            </a:r>
          </a:p>
        </p:txBody>
      </p:sp>
      <p:sp>
        <p:nvSpPr>
          <p:cNvPr id="111619" name="Содержимое 2"/>
          <p:cNvSpPr>
            <a:spLocks noGrp="1"/>
          </p:cNvSpPr>
          <p:nvPr>
            <p:ph idx="4294967295"/>
          </p:nvPr>
        </p:nvSpPr>
        <p:spPr>
          <a:xfrm>
            <a:off x="4787900" y="1412875"/>
            <a:ext cx="4176713" cy="4525963"/>
          </a:xfrm>
        </p:spPr>
        <p:txBody>
          <a:bodyPr lIns="91428" tIns="45714" rIns="91428" bIns="45714"/>
          <a:lstStyle/>
          <a:p>
            <a:pPr marL="512763" indent="-512763" defTabSz="1371600"/>
            <a:r>
              <a:rPr lang="ru-RU" sz="2800" smtClean="0"/>
              <a:t>К условиям обучения </a:t>
            </a:r>
          </a:p>
          <a:p>
            <a:pPr marL="512763" indent="-512763" defTabSz="1371600"/>
            <a:r>
              <a:rPr lang="ru-RU" sz="2800" smtClean="0"/>
              <a:t>К педагогическим кадрам </a:t>
            </a:r>
          </a:p>
          <a:p>
            <a:pPr marL="512763" indent="-512763" defTabSz="1371600"/>
            <a:r>
              <a:rPr lang="ru-RU" sz="2800" smtClean="0"/>
              <a:t>К программам</a:t>
            </a:r>
          </a:p>
          <a:p>
            <a:pPr marL="512763" indent="-512763" defTabSz="1371600"/>
            <a:r>
              <a:rPr lang="ru-RU" sz="2800" smtClean="0"/>
              <a:t>К отношению  между  участниками </a:t>
            </a:r>
          </a:p>
          <a:p>
            <a:pPr marL="512763" indent="-512763" defTabSz="1371600"/>
            <a:r>
              <a:rPr lang="ru-RU" sz="2800" smtClean="0"/>
              <a:t>К результатам </a:t>
            </a:r>
          </a:p>
          <a:p>
            <a:pPr marL="512763" indent="-512763" defTabSz="1371600"/>
            <a:r>
              <a:rPr lang="ru-RU" sz="2800" smtClean="0"/>
              <a:t>К информации (открытости) </a:t>
            </a:r>
          </a:p>
          <a:p>
            <a:pPr marL="512763" indent="-512763" defTabSz="1371600"/>
            <a:r>
              <a:rPr lang="ru-RU" sz="2800" smtClean="0"/>
              <a:t>……………</a:t>
            </a:r>
          </a:p>
        </p:txBody>
      </p:sp>
      <p:pic>
        <p:nvPicPr>
          <p:cNvPr id="111620" name="Picture 5" descr="Бане6р АР2"/>
          <p:cNvPicPr>
            <a:picLocks noChangeAspect="1" noChangeArrowheads="1"/>
          </p:cNvPicPr>
          <p:nvPr/>
        </p:nvPicPr>
        <p:blipFill>
          <a:blip r:embed="rId2" cstate="print"/>
          <a:srcRect t="32336" b="20000"/>
          <a:stretch>
            <a:fillRect/>
          </a:stretch>
        </p:blipFill>
        <p:spPr bwMode="auto">
          <a:xfrm>
            <a:off x="250825" y="1600200"/>
            <a:ext cx="4105275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4140200" y="1797050"/>
            <a:ext cx="757238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V="1">
            <a:off x="4140200" y="2373313"/>
            <a:ext cx="720725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V="1">
            <a:off x="4140200" y="2901950"/>
            <a:ext cx="720725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4140200" y="3476625"/>
            <a:ext cx="7207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4140200" y="3813175"/>
            <a:ext cx="68421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4140200" y="3813175"/>
            <a:ext cx="7207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4140200" y="3813175"/>
            <a:ext cx="720725" cy="182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азвание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Цель общественного контроля</a:t>
            </a:r>
          </a:p>
        </p:txBody>
      </p:sp>
      <p:sp>
        <p:nvSpPr>
          <p:cNvPr id="4710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ru-RU" sz="2400" smtClean="0"/>
              <a:t>защита прав и законных интересов граждан в сфере образования,</a:t>
            </a:r>
          </a:p>
          <a:p>
            <a:endParaRPr lang="ru-RU" sz="2400" smtClean="0"/>
          </a:p>
          <a:p>
            <a:r>
              <a:rPr lang="ru-RU" sz="2400" smtClean="0"/>
              <a:t>обеспечение соответствия государственной образовательной политики интересам граждан,</a:t>
            </a:r>
          </a:p>
          <a:p>
            <a:endParaRPr lang="ru-RU" sz="2400" smtClean="0"/>
          </a:p>
          <a:p>
            <a:r>
              <a:rPr lang="ru-RU" sz="2400" smtClean="0"/>
              <a:t>повышение качества образовательных услуг, удовлетворенности граждан образованием </a:t>
            </a:r>
          </a:p>
          <a:p>
            <a:endParaRPr lang="ru-RU" sz="2400" smtClean="0"/>
          </a:p>
          <a:p>
            <a:r>
              <a:rPr lang="ru-RU" sz="2400" smtClean="0"/>
              <a:t>проверка соответствия  требованиям  законодательства, </a:t>
            </a:r>
            <a:r>
              <a:rPr lang="ru-RU" sz="2400" b="1" smtClean="0"/>
              <a:t>соблюдения прав и свобод, учета интересов граждан    при принятии и реализации властных решений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2"/>
          <p:cNvSpPr>
            <a:spLocks noChangeArrowheads="1"/>
          </p:cNvSpPr>
          <p:nvPr/>
        </p:nvSpPr>
        <p:spPr bwMode="auto">
          <a:xfrm>
            <a:off x="971550" y="404813"/>
            <a:ext cx="76327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16" tIns="45708" rIns="91416" bIns="45708">
            <a:spAutoFit/>
          </a:bodyPr>
          <a:lstStyle/>
          <a:p>
            <a:pPr defTabSz="512763"/>
            <a:r>
              <a:rPr lang="ru-RU" sz="2800"/>
              <a:t>Стратегическая роль управляющего совета</a:t>
            </a:r>
            <a:endParaRPr lang="ru-RU" altLang="ru-RU" sz="2800"/>
          </a:p>
        </p:txBody>
      </p:sp>
      <p:sp>
        <p:nvSpPr>
          <p:cNvPr id="112644" name="Rectangle 3"/>
          <p:cNvSpPr>
            <a:spLocks noChangeArrowheads="1"/>
          </p:cNvSpPr>
          <p:nvPr/>
        </p:nvSpPr>
        <p:spPr bwMode="auto">
          <a:xfrm>
            <a:off x="1403350" y="1484313"/>
            <a:ext cx="662463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 оформление общественного заказа к школе, </a:t>
            </a:r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создание условий для  его реализации, </a:t>
            </a:r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контроль реализации</a:t>
            </a:r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/>
          </a:p>
          <a:p>
            <a:pPr marL="287338" indent="-287338" defTabSz="76835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/>
              <a:t> ответственность за выбранную образовательную политику. </a:t>
            </a:r>
          </a:p>
        </p:txBody>
      </p:sp>
      <p:pic>
        <p:nvPicPr>
          <p:cNvPr id="112647" name="Picture 2"/>
          <p:cNvPicPr>
            <a:picLocks noChangeAspect="1" noChangeArrowheads="1"/>
          </p:cNvPicPr>
          <p:nvPr/>
        </p:nvPicPr>
        <p:blipFill>
          <a:blip r:embed="rId3" cstate="print"/>
          <a:srcRect b="14221"/>
          <a:stretch>
            <a:fillRect/>
          </a:stretch>
        </p:blipFill>
        <p:spPr bwMode="auto">
          <a:xfrm>
            <a:off x="2268538" y="4076700"/>
            <a:ext cx="48609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8" name="Picture 6" descr="corsi_complet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09563"/>
            <a:ext cx="6302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107950" y="260350"/>
            <a:ext cx="935038" cy="865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000" b="1" i="1" smtClean="0"/>
              <a:t>Организация общественной экспертизы на уровне образовательной организации</a:t>
            </a:r>
            <a:endParaRPr lang="ru-RU" sz="2000" b="1" smtClean="0"/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/>
              <a:t>Функционал коллегиального органа управления (управляющего совета) и представительного органа родителей несовершеннолетних (совета родителей) ОО дополняется следующими функциями:</a:t>
            </a:r>
          </a:p>
          <a:p>
            <a:pPr>
              <a:lnSpc>
                <a:spcPct val="80000"/>
              </a:lnSpc>
            </a:pPr>
            <a:endParaRPr lang="ru-RU" sz="1400" b="1" smtClean="0"/>
          </a:p>
          <a:p>
            <a:pPr>
              <a:lnSpc>
                <a:spcPct val="80000"/>
              </a:lnSpc>
            </a:pPr>
            <a:r>
              <a:rPr lang="ru-RU" sz="1400" smtClean="0"/>
              <a:t>выявления общественного мнения о необходимости проведения общественной экспертизы (независимой оценки),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инициации и организации проведения общественной экспертизы (независимой оценки), 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определения порядка проведения (регламентов) процедур общественной экспертизы, независимой оценки,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принятия решения о проведении общественного контроля деятельности образовательной организации;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smtClean="0"/>
              <a:t>формирования и утверждения персонального состава групп общественной экспертизы (мониторинга, контроля, инспекции), 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r>
              <a:rPr lang="ru-RU" sz="1400" b="1" smtClean="0"/>
              <a:t>представления </a:t>
            </a:r>
            <a:r>
              <a:rPr lang="ru-RU" sz="1400" smtClean="0"/>
              <a:t>руководителю ОО, органу, осуществляющему функции и полномочия учредителя ОО, общественному совету при органе, осуществляющим функции и полномочия учредителя ОО, участникам образовательных отношений образовательной организации и иным заинтересованным гражданам </a:t>
            </a:r>
            <a:r>
              <a:rPr lang="ru-RU" sz="1400" b="1" smtClean="0"/>
              <a:t>результатов общественной экспертизы</a:t>
            </a:r>
            <a:r>
              <a:rPr lang="ru-RU" sz="1400" smtClean="0"/>
              <a:t> (независимой оценки), </a:t>
            </a:r>
            <a:r>
              <a:rPr lang="ru-RU" sz="1400" b="1" smtClean="0"/>
              <a:t>рекомендаций и предложений</a:t>
            </a:r>
            <a:r>
              <a:rPr lang="ru-RU" sz="1400" smtClean="0"/>
              <a:t>, выработанных на их основе.</a:t>
            </a:r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</a:pPr>
            <a:endParaRPr lang="ru-RU" sz="14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/>
              <a:t>          </a:t>
            </a:r>
            <a:r>
              <a:rPr lang="ru-RU" sz="1400" i="1" smtClean="0"/>
              <a:t>Для этого вносятся соответствующие изменения в Устав и локальные нормативные акты.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smtClean="0"/>
              <a:t>Организация общественной экспертизы на уровне образовательной организации</a:t>
            </a:r>
            <a:r>
              <a:rPr lang="ru-RU" sz="2000" b="1" smtClean="0"/>
              <a:t>.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      Орган коллегиального управления ОО (управляющий совет) или представительный орган родителей несовершеннолетних (совет родителей): </a:t>
            </a:r>
          </a:p>
          <a:p>
            <a:endParaRPr lang="ru-RU" sz="2000" smtClean="0"/>
          </a:p>
          <a:p>
            <a:r>
              <a:rPr lang="ru-RU" sz="2000" b="1" smtClean="0"/>
              <a:t>разрабатывает </a:t>
            </a:r>
            <a:r>
              <a:rPr lang="ru-RU" sz="2000" smtClean="0"/>
              <a:t>порядок проведения процедур общественной экспертизы (независимой оценки) </a:t>
            </a:r>
          </a:p>
          <a:p>
            <a:endParaRPr lang="ru-RU" sz="2000" smtClean="0"/>
          </a:p>
          <a:p>
            <a:r>
              <a:rPr lang="ru-RU" sz="2000" b="1" smtClean="0"/>
              <a:t>инициирует</a:t>
            </a:r>
            <a:r>
              <a:rPr lang="ru-RU" sz="2000" smtClean="0"/>
              <a:t> проведение процедуры общественной экспертизы (независимой оценки)</a:t>
            </a:r>
          </a:p>
          <a:p>
            <a:endParaRPr lang="ru-RU" sz="2000" smtClean="0"/>
          </a:p>
          <a:p>
            <a:r>
              <a:rPr lang="ru-RU" sz="2000" b="1" smtClean="0"/>
              <a:t>создает </a:t>
            </a:r>
            <a:r>
              <a:rPr lang="ru-RU" sz="2000" smtClean="0"/>
              <a:t>специальные рабочие группы или комиссии для реализации данных процедур.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smtClean="0"/>
              <a:t>Организация общественной экспертизы на уровне образовательной организации</a:t>
            </a:r>
            <a:r>
              <a:rPr lang="ru-RU" sz="2000" b="1" smtClean="0"/>
              <a:t>.</a:t>
            </a: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Общественная экспертиза на уровне образовательной организации может реализовываться с использованием следующих процедур: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1800" smtClean="0"/>
              <a:t> экспертиза документов (решений),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общественные проверки,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инспекции,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общественные слушания,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 общественные обсуждения,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опрос участников образовательных отношений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или иные формы сбора информации, сведений, откликов участников образовательных отношений по рассматриваемым вопросам. 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Для проведения общественной экспертизы могут также привлекаться эксперты – специалисты в соответствующей области.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smtClean="0"/>
              <a:t>Организация общественной экспертизы на уровне образовательной организации</a:t>
            </a:r>
            <a:r>
              <a:rPr lang="ru-RU" sz="2000" b="1" smtClean="0"/>
              <a:t>.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       Привлечение заинтересованных граждан</a:t>
            </a:r>
            <a:r>
              <a:rPr lang="ru-RU" sz="1800" smtClean="0"/>
              <a:t> - представителей родительской общественности в качестве общественных экспертов – участников процедур общественной экспертизы хода реформ, независимой оценки качества образования </a:t>
            </a:r>
            <a:r>
              <a:rPr lang="ru-RU" sz="1800" b="1" smtClean="0"/>
              <a:t>осуществляется в следующих основных формах:</a:t>
            </a:r>
          </a:p>
          <a:p>
            <a:pPr>
              <a:lnSpc>
                <a:spcPct val="80000"/>
              </a:lnSpc>
            </a:pPr>
            <a:endParaRPr lang="ru-RU" sz="1800" b="1" smtClean="0"/>
          </a:p>
          <a:p>
            <a:pPr>
              <a:lnSpc>
                <a:spcPct val="80000"/>
              </a:lnSpc>
            </a:pPr>
            <a:endParaRPr lang="ru-RU" sz="1800" b="1" smtClean="0"/>
          </a:p>
          <a:p>
            <a:pPr>
              <a:lnSpc>
                <a:spcPct val="80000"/>
              </a:lnSpc>
            </a:pPr>
            <a:r>
              <a:rPr lang="ru-RU" sz="1800" smtClean="0"/>
              <a:t>включение в состав рабочей группы</a:t>
            </a:r>
            <a:r>
              <a:rPr lang="en-US" sz="1800" smtClean="0"/>
              <a:t>/</a:t>
            </a:r>
            <a:r>
              <a:rPr lang="ru-RU" sz="1800" smtClean="0"/>
              <a:t> комиссии управляющего совета (совета родителей), групп общественной экспертизы (мониторинга, контроля, инспекции),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включение в состав респондентов проводимых опросов,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приглашение к участию в общественных слушаниях (обсуждениях),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приглашение к выражению своего мнения в письменной форме, либо он-лайн с использованием специализированных сервисов.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smtClean="0"/>
              <a:t>Мнение общественности об образовании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3153" t="10724" r="20064" b="17546"/>
          <a:stretch>
            <a:fillRect/>
          </a:stretch>
        </p:blipFill>
        <p:spPr bwMode="auto">
          <a:xfrm>
            <a:off x="107950" y="1268413"/>
            <a:ext cx="46085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79388" y="2205038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ФОМ</a:t>
            </a:r>
            <a:r>
              <a:rPr lang="ru-RU">
                <a:latin typeface="Calibri" pitchFamily="34" charset="0"/>
              </a:rPr>
              <a:t>, 2011 г.</a:t>
            </a:r>
          </a:p>
        </p:txBody>
      </p:sp>
      <p:pic>
        <p:nvPicPr>
          <p:cNvPr id="15364" name="Picture 18"/>
          <p:cNvPicPr>
            <a:picLocks noChangeAspect="1" noChangeArrowheads="1"/>
          </p:cNvPicPr>
          <p:nvPr/>
        </p:nvPicPr>
        <p:blipFill>
          <a:blip r:embed="rId3" cstate="print"/>
          <a:srcRect l="1009" t="2431" r="1463" b="11311"/>
          <a:stretch>
            <a:fillRect/>
          </a:stretch>
        </p:blipFill>
        <p:spPr bwMode="auto">
          <a:xfrm>
            <a:off x="2670175" y="3789363"/>
            <a:ext cx="64389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787900" y="38274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Условия в школе 2014/2015 уч.год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5076825" y="2349500"/>
            <a:ext cx="38877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Опрос родителей по изменениям в сфере образования </a:t>
            </a:r>
          </a:p>
          <a:p>
            <a:pPr algn="ctr"/>
            <a:r>
              <a:rPr lang="ru-RU" sz="1400">
                <a:latin typeface="Calibri" pitchFamily="34" charset="0"/>
              </a:rPr>
              <a:t>(при поддержке «Справедливая Россия» и «КПРФ»)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ru-RU" sz="2400" smtClean="0"/>
              <a:t>нарушение прав и интересов участников образовательных отношений в сфере образования</a:t>
            </a:r>
          </a:p>
          <a:p>
            <a:pPr>
              <a:buFontTx/>
              <a:buChar char="-"/>
            </a:pPr>
            <a:endParaRPr lang="ru-RU" sz="2400" smtClean="0"/>
          </a:p>
          <a:p>
            <a:pPr>
              <a:buFont typeface="Arial" charset="0"/>
              <a:buNone/>
            </a:pPr>
            <a:r>
              <a:rPr lang="ru-RU" sz="2400" smtClean="0"/>
              <a:t> - несоответствие (расхождение) положения дел  в школе (условия жизнедеятельности детей, организация деятельности, результаты) с общественным заказом</a:t>
            </a:r>
          </a:p>
          <a:p>
            <a:endParaRPr lang="ru-RU" sz="2400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33375"/>
            <a:ext cx="27114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 rot="16200000">
            <a:off x="3671887" y="1592263"/>
            <a:ext cx="1871663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Проблема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1333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841375"/>
            <a:ext cx="619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79400"/>
            <a:ext cx="13049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2150" y="841375"/>
            <a:ext cx="619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260350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372376">
            <a:off x="6951663" y="1719263"/>
            <a:ext cx="438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2420938"/>
            <a:ext cx="16573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2813" y="3055938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1713" y="2422525"/>
            <a:ext cx="971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3250" y="2303463"/>
            <a:ext cx="17716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70325" y="3055938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2428222">
            <a:off x="1046163" y="3689350"/>
            <a:ext cx="61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063200">
            <a:off x="1246188" y="4129088"/>
            <a:ext cx="8286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413" y="4724400"/>
            <a:ext cx="27622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5172075" y="4868863"/>
            <a:ext cx="3971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</a:t>
            </a:r>
            <a:r>
              <a:rPr 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Шаг за шагом» </a:t>
            </a:r>
            <a: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3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 школе нашей мечты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/>
              <a:t>Критерии  фильтрации</a:t>
            </a:r>
            <a:br>
              <a:rPr lang="ru-RU" sz="4000" smtClean="0"/>
            </a:br>
            <a:r>
              <a:rPr lang="ru-RU" sz="4000" smtClean="0"/>
              <a:t>Возможности корректировки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noFill/>
          <a:ln/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Проблема носит выраженно индивидуальный характер, не является общезначимой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«</a:t>
            </a:r>
            <a:r>
              <a:rPr lang="ru-RU" i="1" strike="sngStrike" dirty="0" smtClean="0"/>
              <a:t>Моему сыну занижают оценки»</a:t>
            </a:r>
            <a:endParaRPr lang="en-US" i="1" strike="sngStrik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strike="sngStrike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Проблема носит  локальный  характер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strike="sngStrike" dirty="0" smtClean="0"/>
              <a:t>«</a:t>
            </a:r>
            <a:r>
              <a:rPr lang="ru-RU" i="1" strike="sngStrike" dirty="0"/>
              <a:t>Уборщица не убирается</a:t>
            </a:r>
            <a:r>
              <a:rPr lang="ru-RU" i="1" strike="sngStrike" dirty="0" smtClean="0"/>
              <a:t>»</a:t>
            </a:r>
            <a:endParaRPr lang="en-US" i="1" strike="sngStrik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Возможность (основания) </a:t>
            </a:r>
            <a:r>
              <a:rPr lang="ru-RU" dirty="0" err="1" smtClean="0"/>
              <a:t>переформулирования</a:t>
            </a:r>
            <a:r>
              <a:rPr lang="ru-RU" dirty="0" smtClean="0"/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</a:t>
            </a:r>
            <a:r>
              <a:rPr lang="ru-RU" i="1" dirty="0" smtClean="0"/>
              <a:t>Необъективная система оценивания»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«Низкое качество уборки помещений</a:t>
            </a:r>
            <a:r>
              <a:rPr lang="ru-RU" dirty="0" smtClean="0"/>
              <a:t>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strike="sngStrik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азвание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smtClean="0"/>
              <a:t>Формулировка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smtClean="0"/>
              <a:t>Краткое определение проблемы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Обозначение  </a:t>
            </a:r>
            <a:r>
              <a:rPr lang="ru-RU" sz="2400" b="1" smtClean="0"/>
              <a:t>значимых прав, интересов</a:t>
            </a:r>
            <a:r>
              <a:rPr lang="ru-RU" sz="2400" smtClean="0"/>
              <a:t>  граждан, составляющей (их) общественного заказа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Обозначение </a:t>
            </a:r>
            <a:r>
              <a:rPr lang="ru-RU" sz="2400" b="1" smtClean="0"/>
              <a:t>области (аспекта) школьной жизни</a:t>
            </a:r>
            <a:r>
              <a:rPr lang="ru-RU" sz="2400" smtClean="0"/>
              <a:t>, где проявляется нарушение прав и интересов граждан,  существуют барьеры для реализации общественного заказа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Описание </a:t>
            </a:r>
            <a:r>
              <a:rPr lang="ru-RU" sz="2400" b="1" smtClean="0"/>
              <a:t>характера  нарушения прав и интересов</a:t>
            </a:r>
            <a:r>
              <a:rPr lang="ru-RU" sz="2400" smtClean="0"/>
              <a:t> граждан, барьеров для реализации общественного заказа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r>
              <a:rPr lang="ru-RU" sz="2800" i="1" smtClean="0"/>
              <a:t>Вопросы для размышления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ru-RU" sz="2000" smtClean="0"/>
              <a:t>Есть ли в Вашей школе проблемы? Если есть, то какие?</a:t>
            </a:r>
          </a:p>
          <a:p>
            <a:r>
              <a:rPr lang="ru-RU" sz="2000" smtClean="0"/>
              <a:t>Что Вас беспокоит (волнует) в деятельности школы?</a:t>
            </a:r>
          </a:p>
          <a:p>
            <a:r>
              <a:rPr lang="ru-RU" sz="2000" smtClean="0"/>
              <a:t>Что Вам не нравится в работе школы?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27813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i="1">
                <a:latin typeface="Calibri" pitchFamily="34" charset="0"/>
              </a:rPr>
              <a:t>А если посмотреть на школу по-другому?</a:t>
            </a:r>
          </a:p>
        </p:txBody>
      </p:sp>
      <p:sp>
        <p:nvSpPr>
          <p:cNvPr id="4" name="Объект 2"/>
          <p:cNvSpPr>
            <a:spLocks/>
          </p:cNvSpPr>
          <p:nvPr/>
        </p:nvSpPr>
        <p:spPr bwMode="auto">
          <a:xfrm>
            <a:off x="539750" y="4221163"/>
            <a:ext cx="8229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Удовлетворены ли Вы тем образованием, которое получает Ваш ребенок (Ваши дети) в школе?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Что, на Ваш взгляд надо изменить в школьном образовании?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Что изменить в самой школе?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Что изменить в государственной (региональной) образовательной политике?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Методы выявления заказа и/или проблем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49932" y="1487959"/>
          <a:ext cx="871296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smtClean="0"/>
              <a:t>Темы фокус-группы</a:t>
            </a:r>
          </a:p>
        </p:txBody>
      </p:sp>
      <p:sp>
        <p:nvSpPr>
          <p:cNvPr id="68611" name="Объект 2"/>
          <p:cNvSpPr>
            <a:spLocks noGrp="1"/>
          </p:cNvSpPr>
          <p:nvPr>
            <p:ph idx="4294967295"/>
          </p:nvPr>
        </p:nvSpPr>
        <p:spPr>
          <a:xfrm>
            <a:off x="539750" y="908050"/>
            <a:ext cx="8229600" cy="2476500"/>
          </a:xfrm>
        </p:spPr>
        <p:txBody>
          <a:bodyPr/>
          <a:lstStyle/>
          <a:p>
            <a:r>
              <a:rPr lang="ru-RU" sz="2400" smtClean="0"/>
              <a:t>Что надо изменить в нашей школе?</a:t>
            </a:r>
          </a:p>
          <a:p>
            <a:r>
              <a:rPr lang="ru-RU" sz="2400" smtClean="0"/>
              <a:t>Какой должна быть система дополнительного образования в нашей школе?</a:t>
            </a:r>
          </a:p>
          <a:p>
            <a:r>
              <a:rPr lang="ru-RU" sz="2400" smtClean="0"/>
              <a:t>Какие профили нам нужны?</a:t>
            </a:r>
          </a:p>
          <a:p>
            <a:r>
              <a:rPr lang="ru-RU" sz="2400" smtClean="0"/>
              <a:t>… </a:t>
            </a:r>
          </a:p>
        </p:txBody>
      </p:sp>
      <p:sp>
        <p:nvSpPr>
          <p:cNvPr id="68612" name="Заголовок 1"/>
          <p:cNvSpPr>
            <a:spLocks/>
          </p:cNvSpPr>
          <p:nvPr/>
        </p:nvSpPr>
        <p:spPr bwMode="auto">
          <a:xfrm>
            <a:off x="468313" y="3284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>
                <a:latin typeface="Calibri" pitchFamily="34" charset="0"/>
              </a:rPr>
              <a:t>Темы мозгового штурма</a:t>
            </a:r>
          </a:p>
        </p:txBody>
      </p:sp>
      <p:sp>
        <p:nvSpPr>
          <p:cNvPr id="68613" name="Объект 2"/>
          <p:cNvSpPr>
            <a:spLocks/>
          </p:cNvSpPr>
          <p:nvPr/>
        </p:nvSpPr>
        <p:spPr bwMode="auto">
          <a:xfrm>
            <a:off x="323850" y="4508500"/>
            <a:ext cx="8229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Как улучшить качество подготовки наших детей по предметам не меняя педагогов?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Как изменить (улучшить) систему воспитания в нашей школе?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Как повысить мотивацию детей на учебу?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Домашнее задание:</a:t>
            </a:r>
            <a:br>
              <a:rPr lang="ru-RU" sz="4000" smtClean="0"/>
            </a:br>
            <a:r>
              <a:rPr lang="ru-RU" sz="3600" i="1" smtClean="0"/>
              <a:t>определить проблему/задачу развития</a:t>
            </a:r>
            <a:endParaRPr lang="ru-RU" sz="4000" i="1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9512" y="1340768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ru-RU" smtClean="0"/>
              <a:t>«Кто владеет информацией, тот владеет миром»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997200"/>
            <a:ext cx="33893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Запрос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600" smtClean="0"/>
              <a:t>Мнение общественности о ходе реформ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7959" t="15334" r="23972" b="10893"/>
          <a:stretch>
            <a:fillRect/>
          </a:stretch>
        </p:blipFill>
        <p:spPr bwMode="auto">
          <a:xfrm>
            <a:off x="33338" y="1341438"/>
            <a:ext cx="47545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2205038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ФОМ</a:t>
            </a:r>
            <a:r>
              <a:rPr lang="ru-RU">
                <a:latin typeface="Calibri" pitchFamily="34" charset="0"/>
              </a:rPr>
              <a:t>, 2011 г.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256213" y="1773238"/>
            <a:ext cx="3887787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Опрос родителей по изменениям в сфере образования </a:t>
            </a:r>
          </a:p>
          <a:p>
            <a:pPr algn="ctr"/>
            <a:r>
              <a:rPr lang="ru-RU" sz="1400">
                <a:latin typeface="Calibri" pitchFamily="34" charset="0"/>
              </a:rPr>
              <a:t>(при поддержке «Справедливая Россия» и «КПРФ»)</a:t>
            </a:r>
          </a:p>
        </p:txBody>
      </p:sp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3" cstate="print"/>
          <a:srcRect l="1456" t="1952" r="851" b="11641"/>
          <a:stretch>
            <a:fillRect/>
          </a:stretch>
        </p:blipFill>
        <p:spPr bwMode="auto">
          <a:xfrm>
            <a:off x="3408363" y="3933825"/>
            <a:ext cx="57007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7158038" y="3429000"/>
            <a:ext cx="1871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</a:rPr>
              <a:t>Довольны ли Вы проводимой реформой образования?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Информация</a:t>
            </a:r>
          </a:p>
        </p:txBody>
      </p:sp>
      <p:sp>
        <p:nvSpPr>
          <p:cNvPr id="74755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ru-RU" sz="2400" b="1" smtClean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402138" cy="4422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200" smtClean="0"/>
              <a:t>Что есть по этой теме в НПД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Федеральные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Региональные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Муниципальные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Локальные</a:t>
            </a:r>
          </a:p>
          <a:p>
            <a:pPr>
              <a:lnSpc>
                <a:spcPct val="90000"/>
              </a:lnSpc>
            </a:pPr>
            <a:r>
              <a:rPr lang="ru-RU" sz="2200" smtClean="0"/>
              <a:t>Подробное описание ситуации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История возникновения (причины и механизмы)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В чем проявляется (процессы и последствия) 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Кого затрагивает</a:t>
            </a:r>
          </a:p>
          <a:p>
            <a:pPr lvl="1">
              <a:lnSpc>
                <a:spcPct val="90000"/>
              </a:lnSpc>
            </a:pPr>
            <a:r>
              <a:rPr lang="ru-RU" sz="1900" smtClean="0"/>
              <a:t>История поисков решения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ru-RU" sz="1900" smtClean="0"/>
              <a:t>Опыт решения аналогичных ситуаций у других</a:t>
            </a:r>
          </a:p>
          <a:p>
            <a:pPr>
              <a:lnSpc>
                <a:spcPct val="90000"/>
              </a:lnSpc>
            </a:pPr>
            <a:endParaRPr lang="ru-RU" sz="2200" smtClean="0"/>
          </a:p>
        </p:txBody>
      </p:sp>
      <p:sp>
        <p:nvSpPr>
          <p:cNvPr id="74757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48263" y="1535113"/>
            <a:ext cx="3538537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ru-RU" sz="2400" b="1" smtClean="0"/>
              <a:t>Форма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5148263" y="2174875"/>
            <a:ext cx="3538537" cy="3951288"/>
          </a:xfrm>
        </p:spPr>
        <p:txBody>
          <a:bodyPr>
            <a:normAutofit/>
          </a:bodyPr>
          <a:lstStyle/>
          <a:p>
            <a:r>
              <a:rPr lang="ru-RU" sz="2200" smtClean="0"/>
              <a:t>Тексты документов</a:t>
            </a:r>
          </a:p>
          <a:p>
            <a:r>
              <a:rPr lang="ru-RU" sz="2200" smtClean="0"/>
              <a:t>Комментарии и разъяснения к документам</a:t>
            </a:r>
          </a:p>
          <a:p>
            <a:r>
              <a:rPr lang="ru-RU" sz="2200" smtClean="0"/>
              <a:t>Мнения и оценки</a:t>
            </a:r>
          </a:p>
          <a:p>
            <a:r>
              <a:rPr lang="ru-RU" sz="2200" smtClean="0"/>
              <a:t>Показатели и статистика </a:t>
            </a:r>
          </a:p>
          <a:p>
            <a:r>
              <a:rPr lang="ru-RU" sz="2200" smtClean="0"/>
              <a:t>Тексты обращений и ответов на них</a:t>
            </a:r>
          </a:p>
          <a:p>
            <a:r>
              <a:rPr lang="ru-RU" sz="2200" smtClean="0"/>
              <a:t>Проекты и разработки</a:t>
            </a:r>
          </a:p>
          <a:p>
            <a:r>
              <a:rPr lang="ru-RU" sz="2200" smtClean="0"/>
              <a:t>Отчеты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Сбор информации</a:t>
            </a:r>
          </a:p>
        </p:txBody>
      </p:sp>
      <p:sp>
        <p:nvSpPr>
          <p:cNvPr id="75779" name="Текст 8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ru-RU" sz="2400" b="1" smtClean="0"/>
              <a:t>Каналы</a:t>
            </a:r>
          </a:p>
        </p:txBody>
      </p:sp>
      <p:sp>
        <p:nvSpPr>
          <p:cNvPr id="75780" name="Объект 9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r>
              <a:rPr lang="ru-RU" sz="2400" smtClean="0"/>
              <a:t>Открытые</a:t>
            </a:r>
          </a:p>
          <a:p>
            <a:pPr lvl="1"/>
            <a:r>
              <a:rPr lang="ru-RU" sz="2000" smtClean="0"/>
              <a:t>Сайты</a:t>
            </a:r>
          </a:p>
          <a:p>
            <a:pPr lvl="1"/>
            <a:r>
              <a:rPr lang="ru-RU" sz="2000" smtClean="0"/>
              <a:t>СМИ</a:t>
            </a:r>
          </a:p>
          <a:p>
            <a:r>
              <a:rPr lang="ru-RU" sz="2400" smtClean="0"/>
              <a:t>Закрытые</a:t>
            </a:r>
          </a:p>
          <a:p>
            <a:pPr lvl="1"/>
            <a:r>
              <a:rPr lang="ru-RU" sz="2000" smtClean="0"/>
              <a:t>Сведения, находящиеся у физических и юридических лиц</a:t>
            </a:r>
          </a:p>
          <a:p>
            <a:r>
              <a:rPr lang="ru-RU" sz="2400" smtClean="0"/>
              <a:t>Доступные наблюдению</a:t>
            </a:r>
          </a:p>
          <a:p>
            <a:pPr lvl="1"/>
            <a:r>
              <a:rPr lang="ru-RU" sz="2000" smtClean="0"/>
              <a:t>Реальность, в которой проявляется ситуация</a:t>
            </a:r>
          </a:p>
          <a:p>
            <a:endParaRPr lang="ru-RU" sz="2400" smtClean="0"/>
          </a:p>
        </p:txBody>
      </p:sp>
      <p:sp>
        <p:nvSpPr>
          <p:cNvPr id="7578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ru-RU" sz="2400" b="1" smtClean="0"/>
              <a:t>Источники</a:t>
            </a:r>
          </a:p>
        </p:txBody>
      </p:sp>
      <p:sp>
        <p:nvSpPr>
          <p:cNvPr id="75782" name="Объект 11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r>
              <a:rPr lang="ru-RU" sz="2400" smtClean="0"/>
              <a:t>Официальные</a:t>
            </a:r>
          </a:p>
          <a:p>
            <a:pPr lvl="1"/>
            <a:r>
              <a:rPr lang="ru-RU" sz="2000" smtClean="0"/>
              <a:t>Органы власти</a:t>
            </a:r>
          </a:p>
          <a:p>
            <a:pPr lvl="1"/>
            <a:r>
              <a:rPr lang="ru-RU" sz="2000" smtClean="0"/>
              <a:t>Органы управления</a:t>
            </a:r>
          </a:p>
          <a:p>
            <a:pPr lvl="1"/>
            <a:r>
              <a:rPr lang="ru-RU" sz="2000" smtClean="0"/>
              <a:t>ОО</a:t>
            </a:r>
          </a:p>
          <a:p>
            <a:pPr lvl="1"/>
            <a:r>
              <a:rPr lang="ru-RU" sz="2000" smtClean="0"/>
              <a:t>Иные </a:t>
            </a:r>
          </a:p>
          <a:p>
            <a:r>
              <a:rPr lang="ru-RU" sz="2400" smtClean="0"/>
              <a:t>Неофициальные</a:t>
            </a:r>
          </a:p>
          <a:p>
            <a:pPr lvl="1"/>
            <a:r>
              <a:rPr lang="ru-RU" sz="2000" smtClean="0"/>
              <a:t>Физические лица</a:t>
            </a:r>
          </a:p>
          <a:p>
            <a:pPr lvl="1"/>
            <a:r>
              <a:rPr lang="ru-RU" sz="2000" smtClean="0"/>
              <a:t>Юридические лица</a:t>
            </a:r>
          </a:p>
          <a:p>
            <a:pPr lvl="1"/>
            <a:r>
              <a:rPr lang="ru-RU" sz="2000" smtClean="0"/>
              <a:t>Обезличенное сообщество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Методы сбора информации</a:t>
            </a:r>
          </a:p>
        </p:txBody>
      </p:sp>
      <p:sp>
        <p:nvSpPr>
          <p:cNvPr id="7680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400" smtClean="0"/>
              <a:t>Изучение документов</a:t>
            </a:r>
          </a:p>
          <a:p>
            <a:r>
              <a:rPr lang="ru-RU" sz="2400" smtClean="0"/>
              <a:t>Изучение материалов из открытых источников</a:t>
            </a:r>
          </a:p>
          <a:p>
            <a:r>
              <a:rPr lang="ru-RU" sz="2400" smtClean="0"/>
              <a:t>Запрос на информацию в адрес официальных источников</a:t>
            </a:r>
          </a:p>
          <a:p>
            <a:r>
              <a:rPr lang="ru-RU" sz="2400" smtClean="0"/>
              <a:t>Сбор мнений и оценок (опрос, интервью)</a:t>
            </a:r>
          </a:p>
          <a:p>
            <a:r>
              <a:rPr lang="ru-RU" sz="2400" smtClean="0"/>
              <a:t>Наблюдение</a:t>
            </a:r>
          </a:p>
          <a:p>
            <a:r>
              <a:rPr lang="ru-RU" sz="2400" smtClean="0"/>
              <a:t>Экспертиза (экспертное мнение, оценка)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Что, где и как искать?</a:t>
            </a:r>
          </a:p>
        </p:txBody>
      </p:sp>
      <p:sp>
        <p:nvSpPr>
          <p:cNvPr id="77827" name="Текст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4040188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r>
              <a:rPr lang="ru-RU" b="1" smtClean="0"/>
              <a:t>НПД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8291513" cy="44942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smtClean="0"/>
              <a:t>Сайты Минобра РФ - </a:t>
            </a:r>
            <a:r>
              <a:rPr lang="en-US" sz="2000" smtClean="0">
                <a:hlinkClick r:id="rId2"/>
              </a:rPr>
              <a:t>http://</a:t>
            </a:r>
            <a:r>
              <a:rPr lang="ru-RU" sz="2000" smtClean="0">
                <a:hlinkClick r:id="rId2"/>
              </a:rPr>
              <a:t>минобрнауки.рф/</a:t>
            </a: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Сайт Рособрнадзора РФ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Официальный интернет-портал правовой информации - </a:t>
            </a:r>
            <a:r>
              <a:rPr lang="en-US" sz="2000" smtClean="0">
                <a:hlinkClick r:id="rId3"/>
              </a:rPr>
              <a:t>http://pravo.gov.ru/</a:t>
            </a: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Общественная палата Российской Федерации - </a:t>
            </a:r>
            <a:r>
              <a:rPr lang="en-US" sz="2000" smtClean="0">
                <a:hlinkClick r:id="rId4"/>
              </a:rPr>
              <a:t>https://www.oprf.ru/</a:t>
            </a:r>
            <a:r>
              <a:rPr lang="ru-RU" sz="200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КонсультантПлюс - </a:t>
            </a:r>
            <a:r>
              <a:rPr lang="en-US" sz="2000" smtClean="0">
                <a:hlinkClick r:id="rId5"/>
              </a:rPr>
              <a:t>http://www.consultant.ru/</a:t>
            </a: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Гарант - </a:t>
            </a:r>
            <a:r>
              <a:rPr lang="en-US" sz="2000" smtClean="0">
                <a:hlinkClick r:id="rId6"/>
              </a:rPr>
              <a:t>http://base.garant.ru/</a:t>
            </a:r>
            <a:endParaRPr lang="ru-RU" sz="2000" smtClean="0"/>
          </a:p>
          <a:p>
            <a:pPr>
              <a:lnSpc>
                <a:spcPct val="90000"/>
              </a:lnSpc>
            </a:pPr>
            <a:r>
              <a:rPr lang="ru-RU" sz="2000" smtClean="0"/>
              <a:t>Сайты региональных и местных органов управления образованием 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Сайты региональных и местных правительств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Сайт ОО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Тематические порталы: Роспотребнадзор, Санэпиднадзор, Пенсионный Фонд, Соцзащита, Усыновление в России и др.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Реализация ФЗ «Об образовании в РФ» - </a:t>
            </a:r>
            <a:r>
              <a:rPr lang="en-US" sz="2000" smtClean="0">
                <a:hlinkClick r:id="rId7"/>
              </a:rPr>
              <a:t>http://273-</a:t>
            </a:r>
            <a:r>
              <a:rPr lang="ru-RU" sz="2000" smtClean="0">
                <a:hlinkClick r:id="rId7"/>
              </a:rPr>
              <a:t>фз.рф/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Домашнее задание:</a:t>
            </a:r>
          </a:p>
        </p:txBody>
      </p:sp>
      <p:sp>
        <p:nvSpPr>
          <p:cNvPr id="8397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i="1" smtClean="0"/>
              <a:t>Собрать информацию по выбранной проблеме:</a:t>
            </a:r>
          </a:p>
          <a:p>
            <a:pPr lvl="1"/>
            <a:r>
              <a:rPr lang="ru-RU" sz="2400" smtClean="0"/>
              <a:t>Что есть по этой теме в НПД</a:t>
            </a:r>
          </a:p>
          <a:p>
            <a:pPr lvl="1"/>
            <a:r>
              <a:rPr lang="ru-RU" sz="2400" smtClean="0"/>
              <a:t>Подробное описание ситуации</a:t>
            </a:r>
          </a:p>
          <a:p>
            <a:pPr lvl="1"/>
            <a:r>
              <a:rPr lang="ru-RU" sz="2400" smtClean="0"/>
              <a:t>Опыт решения аналогичных ситуаций у других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 smtClean="0"/>
              <a:t>Информация собрана. Что дальше?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ФЗ-212 «Об общественном контроле»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914400" y="1773238"/>
            <a:ext cx="6537325" cy="4525962"/>
          </a:xfrm>
        </p:spPr>
        <p:txBody>
          <a:bodyPr/>
          <a:lstStyle/>
          <a:p>
            <a:r>
              <a:rPr lang="ru-RU" smtClean="0"/>
              <a:t>Общественный мониторинг</a:t>
            </a:r>
          </a:p>
          <a:p>
            <a:r>
              <a:rPr lang="ru-RU" smtClean="0"/>
              <a:t>Общественная экспертиза</a:t>
            </a:r>
          </a:p>
          <a:p>
            <a:r>
              <a:rPr lang="ru-RU" smtClean="0"/>
              <a:t>Общественная проверка</a:t>
            </a:r>
          </a:p>
          <a:p>
            <a:r>
              <a:rPr lang="ru-RU" smtClean="0"/>
              <a:t>Общественные обсуждения</a:t>
            </a:r>
          </a:p>
          <a:p>
            <a:r>
              <a:rPr lang="ru-RU" smtClean="0"/>
              <a:t>Общественные слушания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Потенциальные союзники…</a:t>
            </a:r>
          </a:p>
        </p:txBody>
      </p:sp>
      <p:graphicFrame>
        <p:nvGraphicFramePr>
          <p:cNvPr id="86051" name="Group 35"/>
          <p:cNvGraphicFramePr>
            <a:graphicFrameLocks noGrp="1"/>
          </p:cNvGraphicFramePr>
          <p:nvPr/>
        </p:nvGraphicFramePr>
        <p:xfrm>
          <a:off x="676275" y="1700213"/>
          <a:ext cx="7791450" cy="4535490"/>
        </p:xfrm>
        <a:graphic>
          <a:graphicData uri="http://schemas.openxmlformats.org/drawingml/2006/table">
            <a:tbl>
              <a:tblPr/>
              <a:tblGrid>
                <a:gridCol w="457200"/>
                <a:gridCol w="1830388"/>
                <a:gridCol w="2752725"/>
                <a:gridCol w="2751137"/>
              </a:tblGrid>
              <a:tr h="1989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№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Потенциальный союзник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Чем он может помочь в решении проблемы (предполагаемые действия, решения)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Как его информировать (форма, содержание, каналы)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…кто они?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34076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Способы информирования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1511" t="2974" r="5052" b="12080"/>
          <a:stretch>
            <a:fillRect/>
          </a:stretch>
        </p:blipFill>
        <p:spPr>
          <a:xfrm>
            <a:off x="3779838" y="1412875"/>
            <a:ext cx="5256212" cy="2808288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Некоторые подробности из опросов 2014-15г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179388" y="3500438"/>
            <a:ext cx="4040187" cy="784225"/>
          </a:xfrm>
        </p:spPr>
        <p:txBody>
          <a:bodyPr/>
          <a:lstStyle/>
          <a:p>
            <a:pPr eaLnBrk="1" hangingPunct="1"/>
            <a:r>
              <a:rPr lang="ru-RU" sz="1800" smtClean="0"/>
              <a:t>Довольны ли вы школьными учебными программами и пособиями?</a:t>
            </a:r>
          </a:p>
        </p:txBody>
      </p:sp>
      <p:sp>
        <p:nvSpPr>
          <p:cNvPr id="17412" name="Текст 4"/>
          <p:cNvSpPr>
            <a:spLocks noGrp="1"/>
          </p:cNvSpPr>
          <p:nvPr>
            <p:ph type="body" sz="quarter" idx="3"/>
          </p:nvPr>
        </p:nvSpPr>
        <p:spPr>
          <a:xfrm>
            <a:off x="5003800" y="1557338"/>
            <a:ext cx="4041775" cy="639762"/>
          </a:xfrm>
        </p:spPr>
        <p:txBody>
          <a:bodyPr/>
          <a:lstStyle/>
          <a:p>
            <a:pPr algn="r" eaLnBrk="1" hangingPunct="1"/>
            <a:r>
              <a:rPr lang="ru-RU" sz="2000" smtClean="0"/>
              <a:t>Требуется ли изменить ход реформы образования?</a:t>
            </a:r>
          </a:p>
        </p:txBody>
      </p:sp>
      <p:pic>
        <p:nvPicPr>
          <p:cNvPr id="17413" name="Picture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538" t="3226" r="829" b="12505"/>
          <a:stretch>
            <a:fillRect/>
          </a:stretch>
        </p:blipFill>
        <p:spPr>
          <a:xfrm>
            <a:off x="179388" y="4005263"/>
            <a:ext cx="5400675" cy="2576512"/>
          </a:xfrm>
        </p:spPr>
      </p:pic>
      <p:sp>
        <p:nvSpPr>
          <p:cNvPr id="7" name="TextBox 6"/>
          <p:cNvSpPr txBox="1"/>
          <p:nvPr/>
        </p:nvSpPr>
        <p:spPr>
          <a:xfrm>
            <a:off x="5795963" y="4959350"/>
            <a:ext cx="3240087" cy="1477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Ошибки в реформах, по мнению родителей, допущены в основном на уровне ФЗ и деятельности </a:t>
            </a:r>
            <a:r>
              <a:rPr lang="ru-RU" dirty="0" err="1"/>
              <a:t>Минобрнауки</a:t>
            </a:r>
            <a:r>
              <a:rPr lang="ru-RU" dirty="0"/>
              <a:t> России.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825" y="1341438"/>
            <a:ext cx="3025775" cy="1765300"/>
          </a:xfrm>
          <a:prstGeom prst="rect">
            <a:avLst/>
          </a:prstGeom>
          <a:solidFill>
            <a:srgbClr val="CCFF66"/>
          </a:solidFill>
          <a:ln w="25400" algn="ctr">
            <a:solidFill>
              <a:srgbClr val="9BBB5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Каждый 10-й </a:t>
            </a:r>
            <a:r>
              <a:rPr lang="ru-RU" dirty="0">
                <a:solidFill>
                  <a:schemeClr val="dk1"/>
                </a:solidFill>
                <a:latin typeface="+mn-lt"/>
                <a:cs typeface="+mn-cs"/>
              </a:rPr>
              <a:t>родитель считает, что общественное участие может изменить ход реформ и ситуацию в образовании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О чем информировать?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Домашнее задание: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smtClean="0"/>
              <a:t>Определить в чьей компетенции находится решение задачи, преодоление проблемы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Определиться с естественными союзниками в решении задачи/проблемы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Сформулировать аргументы убеждения выбранной инстанции в необходимости решения задачи/проблемы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r>
              <a:rPr lang="ru-RU" sz="2400" smtClean="0"/>
              <a:t>Разработать план действий по включению необходимой инстанции в решение задачи/проблемы</a:t>
            </a:r>
          </a:p>
          <a:p>
            <a:pPr>
              <a:lnSpc>
                <a:spcPct val="90000"/>
              </a:lnSpc>
            </a:pPr>
            <a:endParaRPr lang="ru-RU" sz="2400" smtClean="0"/>
          </a:p>
          <a:p>
            <a:pPr>
              <a:lnSpc>
                <a:spcPct val="90000"/>
              </a:lnSpc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Проблема №4.</a:t>
            </a:r>
            <a:br>
              <a:rPr lang="ru-RU" dirty="0" smtClean="0"/>
            </a:br>
            <a:r>
              <a:rPr lang="ru-RU" dirty="0" smtClean="0"/>
              <a:t>Проблема доступности школы в процедурах «телефонного» формирования контингента первоклассников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Действия по выявлению механизмов нормативного регулирования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9512" y="1340768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Действия по сбору информации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251520" y="1600201"/>
          <a:ext cx="8640960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1860" name="TextBox 3"/>
          <p:cNvSpPr txBox="1">
            <a:spLocks noChangeArrowheads="1"/>
          </p:cNvSpPr>
          <p:nvPr/>
        </p:nvSpPr>
        <p:spPr bwMode="auto">
          <a:xfrm>
            <a:off x="971550" y="5373688"/>
            <a:ext cx="73453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Важно</a:t>
            </a:r>
            <a:r>
              <a:rPr lang="ru-RU" sz="2400" b="1">
                <a:latin typeface="Calibri" pitchFamily="34" charset="0"/>
              </a:rPr>
              <a:t>, чтобы в опросе участвовали те, кто попал в Гимназию и те, кто в нее не попал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Действия по сбору информации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237232" y="1347118"/>
          <a:ext cx="8640960" cy="423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84" name="TextBox 3"/>
          <p:cNvSpPr txBox="1">
            <a:spLocks noChangeArrowheads="1"/>
          </p:cNvSpPr>
          <p:nvPr/>
        </p:nvSpPr>
        <p:spPr bwMode="auto">
          <a:xfrm>
            <a:off x="971550" y="5589588"/>
            <a:ext cx="7345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Важно</a:t>
            </a:r>
            <a:r>
              <a:rPr lang="ru-RU" sz="2000" b="1">
                <a:latin typeface="Calibri" pitchFamily="34" charset="0"/>
              </a:rPr>
              <a:t> посмотреть не только уровень способностей школьников и качество результатов их обучения, но и социальный, и материальный статус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Обработка полученных данных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79512" y="1268760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Формат оформления результатов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07504" y="1052736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 </a:t>
            </a:r>
            <a:r>
              <a:rPr lang="ru-RU" sz="2000" smtClean="0"/>
              <a:t>С какими затруднениями  вы столкнулись при проведении экспертизы (анализа) проблемных ситуаций  и оценки качества образования в ваших общеобразовательных организациях?</a:t>
            </a:r>
            <a:r>
              <a:rPr lang="ru-RU" sz="4000" smtClean="0"/>
              <a:t> </a:t>
            </a:r>
          </a:p>
        </p:txBody>
      </p:sp>
      <p:pic>
        <p:nvPicPr>
          <p:cNvPr id="108547" name="Рисунок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727200"/>
            <a:ext cx="7345362" cy="4356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53975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smtClean="0"/>
              <a:t>Оценка родителями изменений в системе образования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ru-RU" sz="1600" i="1" smtClean="0"/>
              <a:t>(ОНФ, «РА», 2014 г., %)</a:t>
            </a:r>
            <a:endParaRPr lang="ru-RU" sz="1600" smtClean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</p:nvPr>
        </p:nvGraphicFramePr>
        <p:xfrm>
          <a:off x="107504" y="1196752"/>
          <a:ext cx="51125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788024" y="1052736"/>
          <a:ext cx="421196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000" smtClean="0"/>
              <a:t>Укажите проблемы, с которыми вы столкнулись при проведении общественной экспертизы изменений  в ваших ОО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250825" y="1196975"/>
            <a:ext cx="8507413" cy="54451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smtClean="0"/>
              <a:t>По сути, оказалось, что, если заниматься оценкой ситуации и экспертизой проблем всерьез, то это дело очень непростое, и требует довольно большого количества знаний.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Когда проблема простая, то кажется, что ее вообще не имеет смысла прогонять через весь этот алгоритм. Решение лежит на поверхности. Надо только мобилизоваться, привлечь ресурсы и повлиять на тех, от кого это все зависит. Но тут-то как раз и возникают сложности. Потому что эти самые «от кого зависит» и не хотят ничего предпринимать. Тогда понимаешь, что оказывается надо думать. И анализировать. И попробовать собрать информацию…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Сбор информации, особенно официальной оказывается чуть ли не самой сложной задачей.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Во-первых, надо знать какие документы смотреть. Тематических рубрикаторов на сайтах с официальными документами нет. Точнее, они есть, но систематизируют документы только по основной тематике. А если речь идет о каком-то вопросе, который освещен глубоко внутри большого документа, то приходится перелопачивать груду данных.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Процесс интерпретации и понимания многих таких документов из-за используемого в них языка представляет отдельную сложность. И вот тут без юристов просто не обойтись.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Вероятно, где-то в середине алгоритма надо добавлять еще один пункт или подпункт про консультирование со специалистами… Это, конечно, является частью сбора информации, но из-за своей специфики его стоит, наверно, выделить в особый пункт.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Еще одна сложность – это поиск локальных нпд, которые издают региональные органы управления образованием. В открытом информационном пространстве их иногда просто нет. Какие-нибудь рекомендации органа управления, которые не обязательны (они же «рекомендации»), но директора школ их принимают, как прямые приказы и сдвинуть эту позицию практически не возможно.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z="3600" smtClean="0"/>
              <a:t>Примерный алгоритм проведения</a:t>
            </a:r>
            <a:br>
              <a:rPr lang="ru-RU" sz="3600" smtClean="0"/>
            </a:br>
            <a:r>
              <a:rPr lang="ru-RU" sz="3600" smtClean="0"/>
              <a:t>общественного контроля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395288" y="1612900"/>
            <a:ext cx="8229600" cy="52451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Определение проблемы, выбор объекта и предмета общественного контроля, определение цели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Определение форм и методов контроля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Обеспечение доступа к объекту контроля, заключение необходимых договоренностей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Составление программы контроля: определение основных параметров контроля и критериев оценки, разработка процедуры и инструментария контроля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Организационно-техническая подготовка контроля, подбор и подготовка общественных наблюдателей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Непосредственное проведение мероприятий общественного контроля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Оформление и сбор полученной информации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Анализ и оценка полученной информации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Разработка программы обеспечения устранения выявленных нарушений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Представление результатов контроля заинтересованным сторонам (при необходимости, и широкой общественности)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ru-RU" sz="1800" smtClean="0"/>
              <a:t>Содействие устранению выявленных нарушений и недостатков 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endParaRPr lang="ru-RU" sz="1800" smtClean="0"/>
          </a:p>
          <a:p>
            <a:pPr marL="533400" indent="-533400"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"/>
          <p:cNvSpPr txBox="1"/>
          <p:nvPr/>
        </p:nvSpPr>
        <p:spPr>
          <a:xfrm>
            <a:off x="317500" y="304800"/>
            <a:ext cx="88265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b="1">
                <a:solidFill>
                  <a:srgbClr val="000000"/>
                </a:solidFill>
                <a:latin typeface="Calibri Bold" pitchFamily="34" charset="0"/>
              </a:rPr>
              <a:t>Зачем нужен общественный контроль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88" name="TextBox 3"/>
          <p:cNvSpPr txBox="1">
            <a:spLocks noChangeArrowheads="1"/>
          </p:cNvSpPr>
          <p:nvPr/>
        </p:nvSpPr>
        <p:spPr bwMode="auto">
          <a:xfrm>
            <a:off x="4152900" y="981075"/>
            <a:ext cx="45656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075"/>
              </a:lnSpc>
            </a:pPr>
            <a:r>
              <a:rPr lang="en-CA">
                <a:solidFill>
                  <a:srgbClr val="000000"/>
                </a:solidFill>
              </a:rPr>
              <a:t>- это способ «поднять проблему, привлечь</a:t>
            </a:r>
          </a:p>
          <a:p>
            <a:pPr>
              <a:lnSpc>
                <a:spcPts val="2075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89" name="TextBox 4"/>
          <p:cNvSpPr txBox="1">
            <a:spLocks noChangeArrowheads="1"/>
          </p:cNvSpPr>
          <p:nvPr/>
        </p:nvSpPr>
        <p:spPr bwMode="auto">
          <a:xfrm>
            <a:off x="4152900" y="1219200"/>
            <a:ext cx="4991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0000"/>
                </a:solidFill>
              </a:rPr>
              <a:t>внимание властей и общества к тому, что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CA">
                <a:solidFill>
                  <a:srgbClr val="000000"/>
                </a:solidFill>
              </a:rPr>
              <a:t>волнует пока только вас.</a:t>
            </a: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90" name="TextBox 5"/>
          <p:cNvSpPr txBox="1">
            <a:spLocks noChangeArrowheads="1"/>
          </p:cNvSpPr>
          <p:nvPr/>
        </p:nvSpPr>
        <p:spPr bwMode="auto">
          <a:xfrm>
            <a:off x="4152900" y="2044700"/>
            <a:ext cx="4991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0000"/>
                </a:solidFill>
              </a:rPr>
              <a:t>- это способ частные проблемы сделать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CA">
                <a:solidFill>
                  <a:srgbClr val="000000"/>
                </a:solidFill>
              </a:rPr>
              <a:t>общественными.</a:t>
            </a: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91" name="TextBox 6"/>
          <p:cNvSpPr txBox="1">
            <a:spLocks noChangeArrowheads="1"/>
          </p:cNvSpPr>
          <p:nvPr/>
        </p:nvSpPr>
        <p:spPr bwMode="auto">
          <a:xfrm>
            <a:off x="4152900" y="2870200"/>
            <a:ext cx="499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075"/>
              </a:lnSpc>
            </a:pPr>
            <a:r>
              <a:rPr lang="en-CA">
                <a:solidFill>
                  <a:srgbClr val="000000"/>
                </a:solidFill>
              </a:rPr>
              <a:t>- это способ тайное сделать явным.</a:t>
            </a:r>
          </a:p>
          <a:p>
            <a:pPr>
              <a:lnSpc>
                <a:spcPts val="2075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92" name="TextBox 7"/>
          <p:cNvSpPr txBox="1">
            <a:spLocks noChangeArrowheads="1"/>
          </p:cNvSpPr>
          <p:nvPr/>
        </p:nvSpPr>
        <p:spPr bwMode="auto">
          <a:xfrm>
            <a:off x="4152900" y="3149600"/>
            <a:ext cx="499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075"/>
              </a:lnSpc>
            </a:pPr>
            <a:r>
              <a:rPr lang="en-CA">
                <a:solidFill>
                  <a:srgbClr val="000000"/>
                </a:solidFill>
              </a:rPr>
              <a:t>- это новые и сильные аргументы для</a:t>
            </a:r>
          </a:p>
          <a:p>
            <a:pPr>
              <a:lnSpc>
                <a:spcPts val="2075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52900" y="3416300"/>
            <a:ext cx="4991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Arial"/>
                <a:cs typeface="Arial"/>
              </a:rPr>
              <a:t>изменения жизни к лучшему.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8794" name="TextBox 9"/>
          <p:cNvSpPr txBox="1">
            <a:spLocks noChangeArrowheads="1"/>
          </p:cNvSpPr>
          <p:nvPr/>
        </p:nvSpPr>
        <p:spPr bwMode="auto">
          <a:xfrm>
            <a:off x="4152900" y="3962400"/>
            <a:ext cx="49911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0000"/>
                </a:solidFill>
              </a:rPr>
              <a:t>- это стимул для властей лучше учитывать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CA">
                <a:solidFill>
                  <a:srgbClr val="000000"/>
                </a:solidFill>
              </a:rPr>
              <a:t>общественные интересы.</a:t>
            </a: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95" name="TextBox 10"/>
          <p:cNvSpPr txBox="1">
            <a:spLocks noChangeArrowheads="1"/>
          </p:cNvSpPr>
          <p:nvPr/>
        </p:nvSpPr>
        <p:spPr bwMode="auto">
          <a:xfrm>
            <a:off x="4152900" y="4787900"/>
            <a:ext cx="499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075"/>
              </a:lnSpc>
            </a:pPr>
            <a:r>
              <a:rPr lang="en-CA">
                <a:solidFill>
                  <a:srgbClr val="000000"/>
                </a:solidFill>
              </a:rPr>
              <a:t>- это способ влиять на власть в</a:t>
            </a:r>
          </a:p>
          <a:p>
            <a:pPr>
              <a:lnSpc>
                <a:spcPts val="2075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52900" y="5067300"/>
            <a:ext cx="49911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Arial"/>
                <a:cs typeface="Arial"/>
              </a:rPr>
              <a:t>общественных интересах.</a:t>
            </a:r>
          </a:p>
          <a:p>
            <a:pPr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18797" name="TextBox 12"/>
          <p:cNvSpPr txBox="1">
            <a:spLocks noChangeArrowheads="1"/>
          </p:cNvSpPr>
          <p:nvPr/>
        </p:nvSpPr>
        <p:spPr bwMode="auto">
          <a:xfrm>
            <a:off x="4152900" y="5613400"/>
            <a:ext cx="499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075"/>
              </a:lnSpc>
            </a:pPr>
            <a:r>
              <a:rPr lang="en-CA">
                <a:solidFill>
                  <a:srgbClr val="000000"/>
                </a:solidFill>
              </a:rPr>
              <a:t>- первый шаг к реальному самоуправлению.</a:t>
            </a:r>
          </a:p>
          <a:p>
            <a:pPr>
              <a:lnSpc>
                <a:spcPts val="2075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798" name="TextBox 13"/>
          <p:cNvSpPr txBox="1">
            <a:spLocks noChangeArrowheads="1"/>
          </p:cNvSpPr>
          <p:nvPr/>
        </p:nvSpPr>
        <p:spPr bwMode="auto">
          <a:xfrm>
            <a:off x="4152900" y="5892800"/>
            <a:ext cx="4991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075"/>
              </a:lnSpc>
            </a:pPr>
            <a:r>
              <a:rPr lang="en-CA">
                <a:solidFill>
                  <a:srgbClr val="000000"/>
                </a:solidFill>
              </a:rPr>
              <a:t>- это способ улучшения жизни.</a:t>
            </a:r>
          </a:p>
          <a:p>
            <a:pPr>
              <a:lnSpc>
                <a:spcPts val="2075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2"/>
          <p:cNvSpPr txBox="1"/>
          <p:nvPr/>
        </p:nvSpPr>
        <p:spPr>
          <a:xfrm>
            <a:off x="317500" y="304800"/>
            <a:ext cx="88265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3000" b="1">
                <a:solidFill>
                  <a:srgbClr val="000000"/>
                </a:solidFill>
                <a:latin typeface="Calibri Bold" pitchFamily="34" charset="0"/>
              </a:rPr>
              <a:t>Зачем нужен общественный контроль</a:t>
            </a:r>
          </a:p>
          <a:p>
            <a:pPr>
              <a:lnSpc>
                <a:spcPts val="3450"/>
              </a:lnSpc>
            </a:pPr>
            <a:endParaRPr lang="en-CA" sz="3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292600" y="1700213"/>
            <a:ext cx="4851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100"/>
              </a:lnSpc>
            </a:pPr>
            <a:r>
              <a:rPr lang="en-CA">
                <a:solidFill>
                  <a:srgbClr val="000000"/>
                </a:solidFill>
                <a:latin typeface="Arial Bold"/>
                <a:ea typeface="Arial Bold"/>
                <a:cs typeface="Arial Bold"/>
              </a:rPr>
              <a:t>Общественный контроль не может</a:t>
            </a:r>
            <a:r>
              <a:rPr lang="en-CA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CA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CA">
                <a:solidFill>
                  <a:srgbClr val="000000"/>
                </a:solidFill>
                <a:latin typeface="Arial Bold"/>
                <a:ea typeface="Arial Bold"/>
                <a:cs typeface="Arial Bold"/>
              </a:rPr>
              <a:t>решить всех проблем, но создает</a:t>
            </a:r>
          </a:p>
          <a:p>
            <a:pPr>
              <a:lnSpc>
                <a:spcPts val="2100"/>
              </a:lnSpc>
            </a:pPr>
            <a:r>
              <a:rPr lang="en-CA">
                <a:solidFill>
                  <a:srgbClr val="000000"/>
                </a:solidFill>
              </a:rPr>
              <a:t>условия для решения многих проблем, обеспечивая заинтересованных</a:t>
            </a:r>
            <a:br>
              <a:rPr lang="en-CA">
                <a:solidFill>
                  <a:srgbClr val="000000"/>
                </a:solidFill>
              </a:rPr>
            </a:br>
            <a:r>
              <a:rPr lang="en-CA">
                <a:solidFill>
                  <a:srgbClr val="000000"/>
                </a:solidFill>
              </a:rPr>
              <a:t>граждан необходимыми доказательствами и</a:t>
            </a:r>
            <a:br>
              <a:rPr lang="en-CA">
                <a:solidFill>
                  <a:srgbClr val="000000"/>
                </a:solidFill>
              </a:rPr>
            </a:br>
            <a:r>
              <a:rPr lang="en-CA">
                <a:solidFill>
                  <a:srgbClr val="000000"/>
                </a:solidFill>
              </a:rPr>
              <a:t>аргументами.</a:t>
            </a:r>
          </a:p>
          <a:p>
            <a:pPr>
              <a:lnSpc>
                <a:spcPts val="2100"/>
              </a:lnSpc>
            </a:pPr>
            <a:endParaRPr lang="ru-RU">
              <a:solidFill>
                <a:srgbClr val="000000"/>
              </a:solidFill>
            </a:endParaRPr>
          </a:p>
          <a:p>
            <a:r>
              <a:rPr lang="en-CA">
                <a:solidFill>
                  <a:srgbClr val="000000"/>
                </a:solidFill>
              </a:rPr>
              <a:t>Для властей общественный контроль -</a:t>
            </a:r>
          </a:p>
          <a:p>
            <a:r>
              <a:rPr lang="en-CA">
                <a:solidFill>
                  <a:srgbClr val="000000"/>
                </a:solidFill>
              </a:rPr>
              <a:t>это не только головная боль, но и</a:t>
            </a:r>
          </a:p>
          <a:p>
            <a:pPr>
              <a:lnSpc>
                <a:spcPts val="2075"/>
              </a:lnSpc>
            </a:pPr>
            <a:r>
              <a:rPr lang="en-CA">
                <a:solidFill>
                  <a:srgbClr val="000000"/>
                </a:solidFill>
              </a:rPr>
              <a:t>«обратная связь</a:t>
            </a:r>
            <a:r>
              <a:rPr lang="ru-RU">
                <a:solidFill>
                  <a:srgbClr val="000000"/>
                </a:solidFill>
              </a:rPr>
              <a:t>»</a:t>
            </a:r>
            <a:r>
              <a:rPr lang="en-CA">
                <a:solidFill>
                  <a:srgbClr val="000000"/>
                </a:solidFill>
              </a:rPr>
              <a:t>.</a:t>
            </a: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</a:endParaRPr>
          </a:p>
          <a:p>
            <a:pPr>
              <a:lnSpc>
                <a:spcPts val="2150"/>
              </a:lnSpc>
            </a:pPr>
            <a:r>
              <a:rPr lang="en-CA" b="1">
                <a:solidFill>
                  <a:srgbClr val="000000"/>
                </a:solidFill>
              </a:rPr>
              <a:t>Общественный контроль</a:t>
            </a:r>
            <a:r>
              <a:rPr lang="en-CA">
                <a:solidFill>
                  <a:srgbClr val="000000"/>
                </a:solidFill>
              </a:rPr>
              <a:t> уникален тем, что</a:t>
            </a:r>
            <a:r>
              <a:rPr lang="ru-RU">
                <a:solidFill>
                  <a:srgbClr val="000000"/>
                </a:solidFill>
              </a:rPr>
              <a:t>п</a:t>
            </a:r>
            <a:r>
              <a:rPr lang="en-CA">
                <a:solidFill>
                  <a:srgbClr val="000000"/>
                </a:solidFill>
              </a:rPr>
              <a:t>ростые люди берут на себя одну из</a:t>
            </a:r>
            <a:br>
              <a:rPr lang="en-CA">
                <a:solidFill>
                  <a:srgbClr val="000000"/>
                </a:solidFill>
              </a:rPr>
            </a:br>
            <a:r>
              <a:rPr lang="en-CA">
                <a:solidFill>
                  <a:srgbClr val="000000"/>
                </a:solidFill>
              </a:rPr>
              <a:t>управленческих функций -</a:t>
            </a:r>
            <a:r>
              <a:rPr lang="ru-RU">
                <a:solidFill>
                  <a:srgbClr val="000000"/>
                </a:solidFill>
              </a:rPr>
              <a:t> </a:t>
            </a:r>
            <a:r>
              <a:rPr lang="en-CA" b="1">
                <a:solidFill>
                  <a:srgbClr val="000000"/>
                </a:solidFill>
              </a:rPr>
              <a:t>точки зрения ОБЩЕСТВЕННОЙ ПОЛЬЗЫ</a:t>
            </a:r>
            <a:r>
              <a:rPr lang="en-CA">
                <a:solidFill>
                  <a:srgbClr val="000000"/>
                </a:solidFill>
              </a:rPr>
              <a:t>.</a:t>
            </a:r>
          </a:p>
          <a:p>
            <a:pPr>
              <a:lnSpc>
                <a:spcPts val="2150"/>
              </a:lnSpc>
            </a:pPr>
            <a:endParaRPr lang="en-CA">
              <a:solidFill>
                <a:srgbClr val="000000"/>
              </a:solidFill>
            </a:endParaRP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</a:endParaRP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</a:endParaRPr>
          </a:p>
          <a:p>
            <a:pPr>
              <a:lnSpc>
                <a:spcPts val="2100"/>
              </a:lnSpc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92600" y="4191000"/>
            <a:ext cx="0" cy="5270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lnSpc>
                <a:spcPts val="2075"/>
              </a:lnSpc>
            </a:pPr>
            <a:endParaRPr lang="en-CA" b="1">
              <a:solidFill>
                <a:srgbClr val="000000"/>
              </a:solidFill>
              <a:latin typeface="Arial Bold"/>
              <a:ea typeface="Arial Bold"/>
              <a:cs typeface="Arial Bold"/>
            </a:endParaRPr>
          </a:p>
          <a:p>
            <a:pPr>
              <a:lnSpc>
                <a:spcPts val="2075"/>
              </a:lnSpc>
            </a:pPr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209800"/>
            <a:ext cx="6477000" cy="3789363"/>
          </a:xfrm>
        </p:spPr>
        <p:txBody>
          <a:bodyPr lIns="91428" tIns="45714" rIns="91428" bIns="45714"/>
          <a:lstStyle/>
          <a:p>
            <a:pPr eaLnBrk="1" hangingPunct="1"/>
            <a:r>
              <a:rPr lang="ru-RU" alt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  <a:hlinkClick r:id="rId2"/>
              </a:rPr>
              <a:t>gou.moscow@gmail.com</a:t>
            </a: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/>
            </a:r>
            <a:b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/>
            </a:r>
            <a:br>
              <a:rPr lang="ru-RU" alt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/>
            </a:r>
            <a:b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</a:b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</a:t>
            </a: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  <a:hlinkClick r:id="rId3"/>
              </a:rPr>
              <a:t>http://www.gou</a:t>
            </a:r>
            <a:r>
              <a:rPr lang="en-US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  <a:hlinkClick r:id="rId4"/>
              </a:rPr>
              <a:t>o</a:t>
            </a:r>
            <a:r>
              <a:rPr lang="ru-RU" alt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  <a:hlinkClick r:id="rId4"/>
              </a:rPr>
              <a:t>.</a:t>
            </a:r>
            <a:r>
              <a:rPr lang="ru-RU" altLang="ru-RU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  <a:hlinkClick r:id="rId4"/>
              </a:rPr>
              <a:t>ru</a:t>
            </a:r>
            <a:endParaRPr lang="ru-RU" altLang="ru-RU" sz="3600" dirty="0" smtClean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1331913" y="1412875"/>
            <a:ext cx="59039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algn="ctr"/>
            <a: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  <a:br>
              <a:rPr lang="ru-RU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6981" name="Picture 6" descr="corsi_completi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165100"/>
            <a:ext cx="7731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5229200"/>
            <a:ext cx="5833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 smtClean="0"/>
          </a:p>
          <a:p>
            <a:r>
              <a:rPr lang="en-US" sz="3600" dirty="0" smtClean="0"/>
              <a:t>RodSovetMOS@gmail.com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5085184"/>
            <a:ext cx="6191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Новиков Вадим Витальевич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759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Управляющий совет московской школы – </a:t>
            </a:r>
          </a:p>
          <a:p>
            <a:pPr algn="ctr"/>
            <a:r>
              <a:rPr lang="ru-RU" sz="2800" b="1" dirty="0" smtClean="0"/>
              <a:t>«колыбель» гражданского общества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Диаграмма 5"/>
          <p:cNvGraphicFramePr>
            <a:graphicFrameLocks/>
          </p:cNvGraphicFramePr>
          <p:nvPr/>
        </p:nvGraphicFramePr>
        <p:xfrm>
          <a:off x="0" y="1030288"/>
          <a:ext cx="9245600" cy="5827712"/>
        </p:xfrm>
        <a:graphic>
          <a:graphicData uri="http://schemas.openxmlformats.org/presentationml/2006/ole">
            <p:oleObj spid="_x0000_s22529" r:id="rId3" imgW="9242337" imgH="5828281" progId="Excel.Sheet.8">
              <p:embed/>
            </p:oleObj>
          </a:graphicData>
        </a:graphic>
      </p:graphicFrame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20650" y="0"/>
            <a:ext cx="8778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Оцените степень своей готовности к следующим видам взаимодействия со школой</a:t>
            </a:r>
            <a:r>
              <a:rPr lang="en-US" altLang="ru-RU" sz="2000" b="1"/>
              <a:t> </a:t>
            </a:r>
          </a:p>
          <a:p>
            <a:pPr algn="ctr"/>
            <a:r>
              <a:rPr lang="ru-RU" sz="1600">
                <a:latin typeface="Calibri" pitchFamily="34" charset="0"/>
              </a:rPr>
              <a:t>(ИО НИУ ВШЭ, опрос московских родителей, 2014 г., %, </a:t>
            </a:r>
            <a:r>
              <a:rPr lang="en-US" sz="1600">
                <a:latin typeface="Calibri" pitchFamily="34" charset="0"/>
              </a:rPr>
              <a:t>N=903)</a:t>
            </a:r>
            <a:endParaRPr lang="ru-RU" altLang="ru-RU" sz="1600" b="1"/>
          </a:p>
        </p:txBody>
      </p:sp>
      <p:sp>
        <p:nvSpPr>
          <p:cNvPr id="2" name="Овал 1"/>
          <p:cNvSpPr/>
          <p:nvPr/>
        </p:nvSpPr>
        <p:spPr>
          <a:xfrm>
            <a:off x="250825" y="3644900"/>
            <a:ext cx="7781925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grpSp>
        <p:nvGrpSpPr>
          <p:cNvPr id="6" name="TextBox 5"/>
          <p:cNvGrpSpPr>
            <a:grpSpLocks/>
          </p:cNvGrpSpPr>
          <p:nvPr/>
        </p:nvGrpSpPr>
        <p:grpSpPr bwMode="auto">
          <a:xfrm rot="-1389421">
            <a:off x="6516688" y="4005263"/>
            <a:ext cx="2773362" cy="2654300"/>
            <a:chOff x="3967" y="2565"/>
            <a:chExt cx="1747" cy="1672"/>
          </a:xfrm>
        </p:grpSpPr>
        <p:pic>
          <p:nvPicPr>
            <p:cNvPr id="22532" name="TextBox 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7" y="2565"/>
              <a:ext cx="1747" cy="1598"/>
            </a:xfrm>
            <a:prstGeom prst="rect">
              <a:avLst/>
            </a:prstGeom>
            <a:noFill/>
          </p:spPr>
        </p:pic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 rot="1474358">
              <a:off x="4066" y="2795"/>
              <a:ext cx="1406" cy="144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>
                  <a:latin typeface="Calibri" pitchFamily="34" charset="0"/>
                </a:rPr>
                <a:t>Две трети </a:t>
              </a:r>
              <a:r>
                <a:rPr lang="ru-RU">
                  <a:latin typeface="Calibri" pitchFamily="34" charset="0"/>
                </a:rPr>
                <a:t>родителей в той или иной степени готовы участвовать в НОКО и общественном контроле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49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200" smtClean="0"/>
              <a:t>Участие в управлении школой и в образовательной политике органов управления образованием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1600" i="1" smtClean="0"/>
              <a:t>(ИО НИУ ВШЭ, опрос московских родителей, 2014 г., %, </a:t>
            </a:r>
            <a:r>
              <a:rPr lang="en-US" sz="1600" i="1" smtClean="0"/>
              <a:t>N=903)</a:t>
            </a:r>
            <a:endParaRPr lang="ru-RU" sz="1600" i="1" smtClean="0"/>
          </a:p>
        </p:txBody>
      </p:sp>
      <p:graphicFrame>
        <p:nvGraphicFramePr>
          <p:cNvPr id="21506" name="Диаграмма 9"/>
          <p:cNvGraphicFramePr>
            <a:graphicFrameLocks/>
          </p:cNvGraphicFramePr>
          <p:nvPr/>
        </p:nvGraphicFramePr>
        <p:xfrm>
          <a:off x="395288" y="1484313"/>
          <a:ext cx="8367712" cy="5229225"/>
        </p:xfrm>
        <a:graphic>
          <a:graphicData uri="http://schemas.openxmlformats.org/presentationml/2006/ole">
            <p:oleObj spid="_x0000_s21506" r:id="rId3" imgW="8370533" imgH="5230821" progId="Excel.Sheet.8">
              <p:embed/>
            </p:oleObj>
          </a:graphicData>
        </a:graphic>
      </p:graphicFrame>
      <p:sp>
        <p:nvSpPr>
          <p:cNvPr id="7" name="Выноска 1 6"/>
          <p:cNvSpPr/>
          <p:nvPr/>
        </p:nvSpPr>
        <p:spPr>
          <a:xfrm>
            <a:off x="6443663" y="5300663"/>
            <a:ext cx="2290762" cy="1230312"/>
          </a:xfrm>
          <a:prstGeom prst="borderCallout1">
            <a:avLst>
              <a:gd name="adj1" fmla="val -4188"/>
              <a:gd name="adj2" fmla="val 78365"/>
              <a:gd name="adj3" fmla="val -226162"/>
              <a:gd name="adj4" fmla="val 48186"/>
            </a:avLst>
          </a:prstGeom>
          <a:noFill/>
          <a:ln w="31750">
            <a:solidFill>
              <a:schemeClr val="accent5">
                <a:lumMod val="75000"/>
              </a:schemeClr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tx1"/>
                </a:solidFill>
              </a:rPr>
              <a:t>Функцию </a:t>
            </a:r>
            <a:r>
              <a:rPr lang="ru-RU" sz="1600" b="1" i="1" dirty="0">
                <a:solidFill>
                  <a:schemeClr val="tx1"/>
                </a:solidFill>
              </a:rPr>
              <a:t>контроля</a:t>
            </a:r>
            <a:r>
              <a:rPr lang="ru-RU" sz="1600" i="1" dirty="0">
                <a:solidFill>
                  <a:schemeClr val="tx1"/>
                </a:solidFill>
              </a:rPr>
              <a:t> родители берут на себя гораздо чаще, чем функции </a:t>
            </a:r>
            <a:r>
              <a:rPr lang="ru-RU" sz="1600" b="1" i="1" dirty="0">
                <a:solidFill>
                  <a:schemeClr val="tx1"/>
                </a:solidFill>
              </a:rPr>
              <a:t>управления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651500" y="3644900"/>
            <a:ext cx="2089150" cy="1584325"/>
          </a:xfrm>
          <a:prstGeom prst="straightConnector1">
            <a:avLst/>
          </a:prstGeom>
          <a:ln w="254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508625" y="4797425"/>
            <a:ext cx="2081213" cy="431800"/>
          </a:xfrm>
          <a:prstGeom prst="straightConnector1">
            <a:avLst/>
          </a:prstGeom>
          <a:ln w="254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4963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200" smtClean="0"/>
              <a:t>Экспертный опрос родителей-активистов в рамках проекта «Родительские активисты» </a:t>
            </a:r>
            <a:br>
              <a:rPr lang="ru-RU" sz="3200" smtClean="0"/>
            </a:br>
            <a:r>
              <a:rPr lang="ru-RU" sz="1600" i="1" smtClean="0"/>
              <a:t>(ОНФ, «РА», 2014 г.)</a:t>
            </a:r>
          </a:p>
        </p:txBody>
      </p:sp>
      <p:sp>
        <p:nvSpPr>
          <p:cNvPr id="19458" name="Текст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4040188" cy="639763"/>
          </a:xfrm>
        </p:spPr>
        <p:txBody>
          <a:bodyPr/>
          <a:lstStyle/>
          <a:p>
            <a:pPr eaLnBrk="1" hangingPunct="1"/>
            <a:r>
              <a:rPr lang="ru-RU" sz="1800" smtClean="0"/>
              <a:t>Опыт участия в работе коллегиальных органов управления, %</a:t>
            </a:r>
          </a:p>
        </p:txBody>
      </p:sp>
      <p:sp>
        <p:nvSpPr>
          <p:cNvPr id="19459" name="Текст 6"/>
          <p:cNvSpPr>
            <a:spLocks noGrp="1"/>
          </p:cNvSpPr>
          <p:nvPr>
            <p:ph type="body" sz="quarter" idx="3"/>
          </p:nvPr>
        </p:nvSpPr>
        <p:spPr>
          <a:xfrm>
            <a:off x="4932363" y="1628775"/>
            <a:ext cx="4041775" cy="639763"/>
          </a:xfrm>
        </p:spPr>
        <p:txBody>
          <a:bodyPr/>
          <a:lstStyle/>
          <a:p>
            <a:pPr algn="r" eaLnBrk="1" hangingPunct="1"/>
            <a:r>
              <a:rPr lang="ru-RU" sz="1800" smtClean="0"/>
              <a:t>Опыт участия в процедурах общественной оценки качества образования, %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6350" y="2209799"/>
          <a:ext cx="4497388" cy="4566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391471" cy="456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714500"/>
          </a:xfrm>
        </p:spPr>
        <p:txBody>
          <a:bodyPr/>
          <a:lstStyle/>
          <a:p>
            <a:pPr eaLnBrk="1" hangingPunct="1"/>
            <a:r>
              <a:rPr lang="ru-RU" sz="2400" smtClean="0"/>
              <a:t>Насколько Вы согласны со следующим утверждением: «Я бы хотел принимать большее участие в школьной жизни моего ребёнка, но не знаю, что мне следует для этого делать»? </a:t>
            </a:r>
            <a:br>
              <a:rPr lang="ru-RU" sz="2400" smtClean="0"/>
            </a:br>
            <a:r>
              <a:rPr lang="ru-RU" sz="1600" i="1" smtClean="0"/>
              <a:t>(ИО НИУ ВШЭ, опрос московских родителей, 2014 г., %, </a:t>
            </a:r>
            <a:r>
              <a:rPr lang="en-US" sz="1600" i="1" smtClean="0"/>
              <a:t>N=903)</a:t>
            </a:r>
            <a:endParaRPr lang="ru-RU" sz="1600" smtClean="0"/>
          </a:p>
        </p:txBody>
      </p:sp>
      <p:graphicFrame>
        <p:nvGraphicFramePr>
          <p:cNvPr id="26626" name="Object 7"/>
          <p:cNvGraphicFramePr>
            <a:graphicFrameLocks noGrp="1" noChangeAspect="1"/>
          </p:cNvGraphicFramePr>
          <p:nvPr>
            <p:ph/>
          </p:nvPr>
        </p:nvGraphicFramePr>
        <p:xfrm>
          <a:off x="250825" y="1916113"/>
          <a:ext cx="8589963" cy="4632325"/>
        </p:xfrm>
        <a:graphic>
          <a:graphicData uri="http://schemas.openxmlformats.org/presentationml/2006/ole">
            <p:oleObj spid="_x0000_s26626" r:id="rId3" imgW="8590008" imgH="4633362" progId="Excel.Sheet.8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52120" y="4725144"/>
            <a:ext cx="3480647" cy="1938992"/>
          </a:xfrm>
          <a:prstGeom prst="rect">
            <a:avLst/>
          </a:prstGeom>
          <a:pattFill prst="dotGrid">
            <a:fgClr>
              <a:schemeClr val="bg2">
                <a:lumMod val="90000"/>
              </a:schemeClr>
            </a:fgClr>
            <a:bgClr>
              <a:schemeClr val="bg1"/>
            </a:bgClr>
          </a:pattFill>
          <a:effectLst>
            <a:outerShdw blurRad="50800" dist="139700" dir="18900000" algn="b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Более половины родителей соглашаются, что они не знают, какие действия им следует предпринять для более активного включения в школьную жизнь ребёнка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2724</Words>
  <Application>Microsoft Office PowerPoint</Application>
  <PresentationFormat>Экран (4:3)</PresentationFormat>
  <Paragraphs>419</Paragraphs>
  <Slides>55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Лист Microsoft Office Excel 97-2003</vt:lpstr>
      <vt:lpstr>Привлечение родителей и органов коллегиального управления образовательных организаций к общественному контролю  в сфере образования</vt:lpstr>
      <vt:lpstr>Мнение общественности об образовании</vt:lpstr>
      <vt:lpstr>Мнение общественности о ходе реформ</vt:lpstr>
      <vt:lpstr>Некоторые подробности из опросов 2014-15г</vt:lpstr>
      <vt:lpstr>Оценка родителями изменений в системе образования (ОНФ, «РА», 2014 г., %)</vt:lpstr>
      <vt:lpstr>Слайд 6</vt:lpstr>
      <vt:lpstr>Участие в управлении школой и в образовательной политике органов управления образованием  (ИО НИУ ВШЭ, опрос московских родителей, 2014 г., %, N=903)</vt:lpstr>
      <vt:lpstr>Экспертный опрос родителей-активистов в рамках проекта «Родительские активисты»  (ОНФ, «РА», 2014 г.)</vt:lpstr>
      <vt:lpstr>Насколько Вы согласны со следующим утверждением: «Я бы хотел принимать большее участие в школьной жизни моего ребёнка, но не знаю, что мне следует для этого делать»?  (ИО НИУ ВШЭ, опрос московских родителей, 2014 г., %, N=903)</vt:lpstr>
      <vt:lpstr>Необходимость предварительной подготовки для участия родителей в общественной экспертизе и контроле качества образования (ОНФ, «РА», 2014 г., %)</vt:lpstr>
      <vt:lpstr>Развитие школы в наших руках!</vt:lpstr>
      <vt:lpstr>Общественный заказ школе</vt:lpstr>
      <vt:lpstr>Составляющие общественного заказа  школе</vt:lpstr>
      <vt:lpstr>Цель общественного контроля</vt:lpstr>
      <vt:lpstr>Слайд 15</vt:lpstr>
      <vt:lpstr>Организация общественной экспертизы на уровне образовательной организации</vt:lpstr>
      <vt:lpstr>Организация общественной экспертизы на уровне образовательной организации.</vt:lpstr>
      <vt:lpstr>Организация общественной экспертизы на уровне образовательной организации.</vt:lpstr>
      <vt:lpstr>Организация общественной экспертизы на уровне образовательной организации.</vt:lpstr>
      <vt:lpstr>Слайд 20</vt:lpstr>
      <vt:lpstr>Слайд 21</vt:lpstr>
      <vt:lpstr>Критерии  фильтрации Возможности корректировки</vt:lpstr>
      <vt:lpstr>Формулировка проблемы</vt:lpstr>
      <vt:lpstr>Вопросы для размышления</vt:lpstr>
      <vt:lpstr>Методы выявления заказа и/или проблем</vt:lpstr>
      <vt:lpstr>Темы фокус-группы</vt:lpstr>
      <vt:lpstr>Домашнее задание: определить проблему/задачу развития</vt:lpstr>
      <vt:lpstr>«Кто владеет информацией, тот владеет миром»</vt:lpstr>
      <vt:lpstr>Запрос</vt:lpstr>
      <vt:lpstr>Информация</vt:lpstr>
      <vt:lpstr>Сбор информации</vt:lpstr>
      <vt:lpstr>Методы сбора информации</vt:lpstr>
      <vt:lpstr>Что, где и как искать?</vt:lpstr>
      <vt:lpstr>Домашнее задание:</vt:lpstr>
      <vt:lpstr>Информация собрана. Что дальше?</vt:lpstr>
      <vt:lpstr>ФЗ-212 «Об общественном контроле»</vt:lpstr>
      <vt:lpstr>Потенциальные союзники…</vt:lpstr>
      <vt:lpstr>…кто они?</vt:lpstr>
      <vt:lpstr>Способы информирования </vt:lpstr>
      <vt:lpstr>О чем информировать?</vt:lpstr>
      <vt:lpstr>Домашнее задание:</vt:lpstr>
      <vt:lpstr>Проблема №4. Проблема доступности школы в процедурах «телефонного» формирования контингента первоклассников</vt:lpstr>
      <vt:lpstr>Действия по выявлению механизмов нормативного регулирования</vt:lpstr>
      <vt:lpstr>Действия по сбору информации</vt:lpstr>
      <vt:lpstr>Действия по сбору информации</vt:lpstr>
      <vt:lpstr>Обработка полученных данных</vt:lpstr>
      <vt:lpstr>Результат</vt:lpstr>
      <vt:lpstr>Формат оформления результатов</vt:lpstr>
      <vt:lpstr> С какими затруднениями  вы столкнулись при проведении экспертизы (анализа) проблемных ситуаций  и оценки качества образования в ваших общеобразовательных организациях? </vt:lpstr>
      <vt:lpstr>Укажите проблемы, с которыми вы столкнулись при проведении общественной экспертизы изменений  в ваших ОО</vt:lpstr>
      <vt:lpstr>Примерный алгоритм проведения общественного контроля</vt:lpstr>
      <vt:lpstr>Слайд 52</vt:lpstr>
      <vt:lpstr>Слайд 53</vt:lpstr>
      <vt:lpstr>gou.moscow@gmail.com    http://www.gouo.ru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Aquar1</cp:lastModifiedBy>
  <cp:revision>30</cp:revision>
  <dcterms:created xsi:type="dcterms:W3CDTF">2015-04-13T09:25:17Z</dcterms:created>
  <dcterms:modified xsi:type="dcterms:W3CDTF">2015-11-10T14:20:00Z</dcterms:modified>
</cp:coreProperties>
</file>