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63" r:id="rId4"/>
    <p:sldId id="288" r:id="rId5"/>
    <p:sldId id="282" r:id="rId6"/>
    <p:sldId id="279" r:id="rId7"/>
    <p:sldId id="284" r:id="rId8"/>
    <p:sldId id="285" r:id="rId9"/>
    <p:sldId id="286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47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37272-35B5-4470-9288-703EFC6E372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B3CB1E-2993-4084-BD19-AAF0D1B2C7E1}">
      <dgm:prSet phldrT="[Текст]"/>
      <dgm:spPr/>
      <dgm:t>
        <a:bodyPr/>
        <a:lstStyle/>
        <a:p>
          <a:r>
            <a:rPr lang="ru-RU" dirty="0" smtClean="0"/>
            <a:t>Нормативная база, обеспечивающая государственно-общественное управление в  условиях открытого информационно-образовательного пространства </a:t>
          </a:r>
          <a:endParaRPr lang="ru-RU" dirty="0"/>
        </a:p>
      </dgm:t>
    </dgm:pt>
    <dgm:pt modelId="{6ADF5018-DA61-4D45-A328-811D74334497}" type="parTrans" cxnId="{4641D277-EEFF-4E8A-BEFC-CD09FA7DE3CD}">
      <dgm:prSet/>
      <dgm:spPr/>
      <dgm:t>
        <a:bodyPr/>
        <a:lstStyle/>
        <a:p>
          <a:endParaRPr lang="ru-RU"/>
        </a:p>
      </dgm:t>
    </dgm:pt>
    <dgm:pt modelId="{6DEDB736-CFAF-40A7-89D8-F70C99A29AE3}" type="sibTrans" cxnId="{4641D277-EEFF-4E8A-BEFC-CD09FA7DE3CD}">
      <dgm:prSet/>
      <dgm:spPr/>
      <dgm:t>
        <a:bodyPr/>
        <a:lstStyle/>
        <a:p>
          <a:endParaRPr lang="ru-RU"/>
        </a:p>
      </dgm:t>
    </dgm:pt>
    <dgm:pt modelId="{87A17F08-2600-4687-B678-75780BE540B2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РЕГИОНАЛЬНЫЙ УРОВЕНЬ</a:t>
          </a:r>
        </a:p>
        <a:p>
          <a:pPr algn="l"/>
          <a:r>
            <a:rPr lang="ru-RU" sz="1400" dirty="0" smtClean="0"/>
            <a:t>Региональный государственно-общественный совет по дополнительному  образованию детей, общему  и профессиональному образованию</a:t>
          </a:r>
        </a:p>
        <a:p>
          <a:pPr algn="l"/>
          <a:r>
            <a:rPr lang="ru-RU" sz="1400" dirty="0" smtClean="0"/>
            <a:t>Решение задач: </a:t>
          </a:r>
          <a:r>
            <a:rPr lang="ru-RU" sz="1400" dirty="0" smtClean="0"/>
            <a:t>информирование, обсуждение, взаимодействие, управление</a:t>
          </a:r>
          <a:endParaRPr lang="ru-RU" sz="1400" dirty="0"/>
        </a:p>
      </dgm:t>
    </dgm:pt>
    <dgm:pt modelId="{0FF568E4-7D07-4C41-94CA-01E2D2D5E86F}" type="parTrans" cxnId="{AD831552-1E04-4DC3-89DE-B105B27D0766}">
      <dgm:prSet/>
      <dgm:spPr/>
      <dgm:t>
        <a:bodyPr/>
        <a:lstStyle/>
        <a:p>
          <a:endParaRPr lang="ru-RU"/>
        </a:p>
      </dgm:t>
    </dgm:pt>
    <dgm:pt modelId="{61E96C6E-E032-4DB5-BCDF-4A5DE397F278}" type="sibTrans" cxnId="{AD831552-1E04-4DC3-89DE-B105B27D0766}">
      <dgm:prSet/>
      <dgm:spPr/>
      <dgm:t>
        <a:bodyPr/>
        <a:lstStyle/>
        <a:p>
          <a:endParaRPr lang="ru-RU"/>
        </a:p>
      </dgm:t>
    </dgm:pt>
    <dgm:pt modelId="{45E2A701-2512-4779-B437-3BADC009B46F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МУНИЦИПАЛЬНЫЙ </a:t>
          </a:r>
          <a:r>
            <a:rPr lang="ru-RU" sz="1400" b="1" dirty="0" smtClean="0"/>
            <a:t>УРОВЕНЬ</a:t>
          </a:r>
        </a:p>
        <a:p>
          <a:pPr algn="l"/>
          <a:r>
            <a:rPr lang="ru-RU" sz="1400" dirty="0" smtClean="0"/>
            <a:t>Муниципальные </a:t>
          </a:r>
          <a:r>
            <a:rPr lang="ru-RU" sz="1400" dirty="0" smtClean="0"/>
            <a:t>советы по развитию образования:</a:t>
          </a:r>
          <a:endParaRPr lang="ru-RU" sz="1400" dirty="0" smtClean="0"/>
        </a:p>
        <a:p>
          <a:pPr algn="l"/>
          <a:r>
            <a:rPr lang="ru-RU" sz="1400" dirty="0" smtClean="0"/>
            <a:t>Решение задач: </a:t>
          </a:r>
          <a:r>
            <a:rPr lang="ru-RU" sz="1400" dirty="0" smtClean="0"/>
            <a:t>участие в разработке и реализации проектов модернизации муниципальной системы образования</a:t>
          </a:r>
          <a:r>
            <a:rPr lang="ru-RU" sz="1600" dirty="0" smtClean="0"/>
            <a:t>   </a:t>
          </a:r>
          <a:endParaRPr lang="ru-RU" sz="1600" dirty="0"/>
        </a:p>
      </dgm:t>
    </dgm:pt>
    <dgm:pt modelId="{2846BCF5-A061-45D5-B999-58929A0C9AE3}" type="parTrans" cxnId="{221C949A-AB42-4EB3-BD4E-DC2D93E1F3E3}">
      <dgm:prSet/>
      <dgm:spPr/>
      <dgm:t>
        <a:bodyPr/>
        <a:lstStyle/>
        <a:p>
          <a:endParaRPr lang="ru-RU"/>
        </a:p>
      </dgm:t>
    </dgm:pt>
    <dgm:pt modelId="{1CBE2EE1-CA2C-4087-BAF5-1FE7076C38BE}" type="sibTrans" cxnId="{221C949A-AB42-4EB3-BD4E-DC2D93E1F3E3}">
      <dgm:prSet/>
      <dgm:spPr/>
      <dgm:t>
        <a:bodyPr/>
        <a:lstStyle/>
        <a:p>
          <a:endParaRPr lang="ru-RU"/>
        </a:p>
      </dgm:t>
    </dgm:pt>
    <dgm:pt modelId="{EDCCBB56-E9C4-4EA0-97E1-B0D3342CC95E}">
      <dgm:prSet phldrT="[Текст]" custT="1"/>
      <dgm:spPr/>
      <dgm:t>
        <a:bodyPr/>
        <a:lstStyle/>
        <a:p>
          <a:pPr algn="ctr"/>
          <a:endParaRPr lang="ru-RU" sz="1400" b="1" dirty="0" smtClean="0"/>
        </a:p>
        <a:p>
          <a:pPr algn="ctr"/>
          <a:r>
            <a:rPr lang="ru-RU" sz="1400" b="1" dirty="0" smtClean="0"/>
            <a:t>ИНСТИТУЦИОНАЛЬНЫЙ УРОВЕНЬ</a:t>
          </a:r>
        </a:p>
        <a:p>
          <a:pPr algn="l"/>
          <a:r>
            <a:rPr lang="ru-RU" sz="1400" dirty="0" smtClean="0"/>
            <a:t>Коллегиальные органы управления  </a:t>
          </a:r>
          <a:r>
            <a:rPr lang="ru-RU" sz="1400" b="0" i="0" dirty="0" smtClean="0"/>
            <a:t>образовательной организации</a:t>
          </a:r>
        </a:p>
        <a:p>
          <a:pPr algn="l"/>
          <a:r>
            <a:rPr lang="ru-RU" sz="1400" b="0" i="0" dirty="0" smtClean="0"/>
            <a:t>Созданы  во всех </a:t>
          </a:r>
          <a:r>
            <a:rPr lang="ru-RU" sz="1400" b="0" i="0" dirty="0" smtClean="0">
              <a:solidFill>
                <a:srgbClr val="FFFF00"/>
              </a:solidFill>
            </a:rPr>
            <a:t>обще</a:t>
          </a:r>
          <a:r>
            <a:rPr lang="ru-RU" sz="1400" b="0" i="0" dirty="0" smtClean="0"/>
            <a:t>образовательных организациях автономного округа,  из них </a:t>
          </a:r>
          <a:r>
            <a:rPr lang="ru-RU" sz="1400" b="0" i="0" dirty="0" smtClean="0"/>
            <a:t>90 % </a:t>
          </a:r>
          <a:r>
            <a:rPr lang="ru-RU" sz="1400" b="0" i="0" dirty="0" smtClean="0"/>
            <a:t>- это управляющие советы, </a:t>
          </a:r>
          <a:r>
            <a:rPr lang="ru-RU" sz="1400" b="0" i="0" dirty="0" smtClean="0">
              <a:solidFill>
                <a:srgbClr val="FFFF00"/>
              </a:solidFill>
            </a:rPr>
            <a:t>в состав которых входят представители учредителя, администрации, педагогической и родительской общественности и местного сообщества, обучающиеся </a:t>
          </a:r>
        </a:p>
        <a:p>
          <a:pPr algn="l"/>
          <a:r>
            <a:rPr lang="ru-RU" sz="1400" b="0" i="0" dirty="0" smtClean="0">
              <a:solidFill>
                <a:schemeClr val="bg1"/>
              </a:solidFill>
            </a:rPr>
            <a:t>Решение задач</a:t>
          </a:r>
          <a:r>
            <a:rPr lang="ru-RU" sz="1400" b="0" i="0" dirty="0" smtClean="0">
              <a:solidFill>
                <a:schemeClr val="bg1"/>
              </a:solidFill>
            </a:rPr>
            <a:t>: стратегическое управление организацией</a:t>
          </a:r>
          <a:endParaRPr lang="ru-RU" sz="1400" dirty="0" smtClean="0">
            <a:solidFill>
              <a:schemeClr val="bg1"/>
            </a:solidFill>
          </a:endParaRPr>
        </a:p>
        <a:p>
          <a:pPr algn="ctr"/>
          <a:endParaRPr lang="ru-RU" sz="900" dirty="0"/>
        </a:p>
      </dgm:t>
    </dgm:pt>
    <dgm:pt modelId="{84612A5E-E0A2-4D94-BD50-9D688EE87617}" type="parTrans" cxnId="{B9170EF1-C4E1-420A-93AA-8174955C16BC}">
      <dgm:prSet/>
      <dgm:spPr/>
      <dgm:t>
        <a:bodyPr/>
        <a:lstStyle/>
        <a:p>
          <a:endParaRPr lang="ru-RU"/>
        </a:p>
      </dgm:t>
    </dgm:pt>
    <dgm:pt modelId="{230913E9-7237-4921-973A-6329F6E3CC0E}" type="sibTrans" cxnId="{B9170EF1-C4E1-420A-93AA-8174955C16BC}">
      <dgm:prSet/>
      <dgm:spPr/>
      <dgm:t>
        <a:bodyPr/>
        <a:lstStyle/>
        <a:p>
          <a:endParaRPr lang="ru-RU"/>
        </a:p>
      </dgm:t>
    </dgm:pt>
    <dgm:pt modelId="{C94C6305-9282-4B7B-A619-B88152384606}" type="pres">
      <dgm:prSet presAssocID="{C1C37272-35B5-4470-9288-703EFC6E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E24DC-171B-4F2A-9B50-2FDB0B2421BC}" type="pres">
      <dgm:prSet presAssocID="{22B3CB1E-2993-4084-BD19-AAF0D1B2C7E1}" presName="root1" presStyleCnt="0"/>
      <dgm:spPr/>
    </dgm:pt>
    <dgm:pt modelId="{9C81F459-1CCC-4762-B322-7DAC4020D0B2}" type="pres">
      <dgm:prSet presAssocID="{22B3CB1E-2993-4084-BD19-AAF0D1B2C7E1}" presName="LevelOneTextNode" presStyleLbl="node0" presStyleIdx="0" presStyleCnt="1" custScaleX="141662" custScaleY="105648" custLinFactNeighborX="-39405" custLinFactNeighborY="-2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21C6E-45D1-4C3E-9822-300E0EC7499F}" type="pres">
      <dgm:prSet presAssocID="{22B3CB1E-2993-4084-BD19-AAF0D1B2C7E1}" presName="level2hierChild" presStyleCnt="0"/>
      <dgm:spPr/>
    </dgm:pt>
    <dgm:pt modelId="{E37BDA1C-FA6F-4D01-9593-E869CE7BCB79}" type="pres">
      <dgm:prSet presAssocID="{0FF568E4-7D07-4C41-94CA-01E2D2D5E86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B7D8B19-F50C-451B-99A8-67238FC00E9D}" type="pres">
      <dgm:prSet presAssocID="{0FF568E4-7D07-4C41-94CA-01E2D2D5E86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74BD4D0-5689-4FEE-94E4-C9783EA1162A}" type="pres">
      <dgm:prSet presAssocID="{87A17F08-2600-4687-B678-75780BE540B2}" presName="root2" presStyleCnt="0"/>
      <dgm:spPr/>
    </dgm:pt>
    <dgm:pt modelId="{57E6EE07-5517-467B-AE88-EFC9C0CE1523}" type="pres">
      <dgm:prSet presAssocID="{87A17F08-2600-4687-B678-75780BE540B2}" presName="LevelTwoTextNode" presStyleLbl="node2" presStyleIdx="0" presStyleCnt="3" custScaleX="249140" custScaleY="163109" custLinFactNeighborX="-1914" custLinFactNeighborY="-31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416143-0867-448C-9B92-410AA9E8CB4F}" type="pres">
      <dgm:prSet presAssocID="{87A17F08-2600-4687-B678-75780BE540B2}" presName="level3hierChild" presStyleCnt="0"/>
      <dgm:spPr/>
    </dgm:pt>
    <dgm:pt modelId="{90C1D9E7-9BCD-4E2A-879F-3DC59B0D0F5B}" type="pres">
      <dgm:prSet presAssocID="{2846BCF5-A061-45D5-B999-58929A0C9AE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86D119D-5158-4959-951D-9DC8F941DFC5}" type="pres">
      <dgm:prSet presAssocID="{2846BCF5-A061-45D5-B999-58929A0C9AE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924C9C3-15EA-464B-9AA8-60871CF0E8C9}" type="pres">
      <dgm:prSet presAssocID="{45E2A701-2512-4779-B437-3BADC009B46F}" presName="root2" presStyleCnt="0"/>
      <dgm:spPr/>
    </dgm:pt>
    <dgm:pt modelId="{E57F3515-F9BB-48C5-9B65-A5CB66C32A84}" type="pres">
      <dgm:prSet presAssocID="{45E2A701-2512-4779-B437-3BADC009B46F}" presName="LevelTwoTextNode" presStyleLbl="node2" presStyleIdx="1" presStyleCnt="3" custScaleX="248480" custScaleY="135563" custLinFactNeighborX="-1872" custLinFactNeighborY="-16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DF95E-F477-4E1A-A099-CAC050517F4F}" type="pres">
      <dgm:prSet presAssocID="{45E2A701-2512-4779-B437-3BADC009B46F}" presName="level3hierChild" presStyleCnt="0"/>
      <dgm:spPr/>
    </dgm:pt>
    <dgm:pt modelId="{BA4501D1-A53E-4190-8C7D-ABF791A04755}" type="pres">
      <dgm:prSet presAssocID="{84612A5E-E0A2-4D94-BD50-9D688EE8761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04B8797-04AE-44F2-AD03-D29DDE1D877C}" type="pres">
      <dgm:prSet presAssocID="{84612A5E-E0A2-4D94-BD50-9D688EE8761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6DCB926-5068-4B94-ADA5-C8C8D20A999A}" type="pres">
      <dgm:prSet presAssocID="{EDCCBB56-E9C4-4EA0-97E1-B0D3342CC95E}" presName="root2" presStyleCnt="0"/>
      <dgm:spPr/>
    </dgm:pt>
    <dgm:pt modelId="{9BFC525E-838E-428E-A2C4-D6FA814EA2B3}" type="pres">
      <dgm:prSet presAssocID="{EDCCBB56-E9C4-4EA0-97E1-B0D3342CC95E}" presName="LevelTwoTextNode" presStyleLbl="node2" presStyleIdx="2" presStyleCnt="3" custScaleX="247969" custScaleY="236403" custLinFactNeighborX="-2297" custLinFactNeighborY="-3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613AA-4FCE-4E1C-8B78-243BDDD675C5}" type="pres">
      <dgm:prSet presAssocID="{EDCCBB56-E9C4-4EA0-97E1-B0D3342CC95E}" presName="level3hierChild" presStyleCnt="0"/>
      <dgm:spPr/>
    </dgm:pt>
  </dgm:ptLst>
  <dgm:cxnLst>
    <dgm:cxn modelId="{8C682DEB-C43F-444B-AC04-E79484ADC608}" type="presOf" srcId="{22B3CB1E-2993-4084-BD19-AAF0D1B2C7E1}" destId="{9C81F459-1CCC-4762-B322-7DAC4020D0B2}" srcOrd="0" destOrd="0" presId="urn:microsoft.com/office/officeart/2008/layout/HorizontalMultiLevelHierarchy"/>
    <dgm:cxn modelId="{4641D277-EEFF-4E8A-BEFC-CD09FA7DE3CD}" srcId="{C1C37272-35B5-4470-9288-703EFC6E372D}" destId="{22B3CB1E-2993-4084-BD19-AAF0D1B2C7E1}" srcOrd="0" destOrd="0" parTransId="{6ADF5018-DA61-4D45-A328-811D74334497}" sibTransId="{6DEDB736-CFAF-40A7-89D8-F70C99A29AE3}"/>
    <dgm:cxn modelId="{9D5C0EE8-A3FC-4249-BE04-49366EDBCBC2}" type="presOf" srcId="{87A17F08-2600-4687-B678-75780BE540B2}" destId="{57E6EE07-5517-467B-AE88-EFC9C0CE1523}" srcOrd="0" destOrd="0" presId="urn:microsoft.com/office/officeart/2008/layout/HorizontalMultiLevelHierarchy"/>
    <dgm:cxn modelId="{F95B9529-087D-4DEA-89BC-49B4729BEB09}" type="presOf" srcId="{0FF568E4-7D07-4C41-94CA-01E2D2D5E86F}" destId="{8B7D8B19-F50C-451B-99A8-67238FC00E9D}" srcOrd="1" destOrd="0" presId="urn:microsoft.com/office/officeart/2008/layout/HorizontalMultiLevelHierarchy"/>
    <dgm:cxn modelId="{A3794C55-48E9-4E55-9CE5-AFB2D2E31D56}" type="presOf" srcId="{2846BCF5-A061-45D5-B999-58929A0C9AE3}" destId="{90C1D9E7-9BCD-4E2A-879F-3DC59B0D0F5B}" srcOrd="0" destOrd="0" presId="urn:microsoft.com/office/officeart/2008/layout/HorizontalMultiLevelHierarchy"/>
    <dgm:cxn modelId="{1F81805B-3967-406D-A168-07A93AA6BD10}" type="presOf" srcId="{2846BCF5-A061-45D5-B999-58929A0C9AE3}" destId="{E86D119D-5158-4959-951D-9DC8F941DFC5}" srcOrd="1" destOrd="0" presId="urn:microsoft.com/office/officeart/2008/layout/HorizontalMultiLevelHierarchy"/>
    <dgm:cxn modelId="{5880F997-5D0A-45D8-880B-E924AEE4A117}" type="presOf" srcId="{84612A5E-E0A2-4D94-BD50-9D688EE87617}" destId="{204B8797-04AE-44F2-AD03-D29DDE1D877C}" srcOrd="1" destOrd="0" presId="urn:microsoft.com/office/officeart/2008/layout/HorizontalMultiLevelHierarchy"/>
    <dgm:cxn modelId="{EB3D100C-C915-4B88-954C-D85E4F603F28}" type="presOf" srcId="{C1C37272-35B5-4470-9288-703EFC6E372D}" destId="{C94C6305-9282-4B7B-A619-B88152384606}" srcOrd="0" destOrd="0" presId="urn:microsoft.com/office/officeart/2008/layout/HorizontalMultiLevelHierarchy"/>
    <dgm:cxn modelId="{3EA38489-E750-4370-BDF7-0FA6D233BB7D}" type="presOf" srcId="{EDCCBB56-E9C4-4EA0-97E1-B0D3342CC95E}" destId="{9BFC525E-838E-428E-A2C4-D6FA814EA2B3}" srcOrd="0" destOrd="0" presId="urn:microsoft.com/office/officeart/2008/layout/HorizontalMultiLevelHierarchy"/>
    <dgm:cxn modelId="{B9170EF1-C4E1-420A-93AA-8174955C16BC}" srcId="{22B3CB1E-2993-4084-BD19-AAF0D1B2C7E1}" destId="{EDCCBB56-E9C4-4EA0-97E1-B0D3342CC95E}" srcOrd="2" destOrd="0" parTransId="{84612A5E-E0A2-4D94-BD50-9D688EE87617}" sibTransId="{230913E9-7237-4921-973A-6329F6E3CC0E}"/>
    <dgm:cxn modelId="{FA5B10EC-92E0-418F-97D7-6ACA21EF6AED}" type="presOf" srcId="{84612A5E-E0A2-4D94-BD50-9D688EE87617}" destId="{BA4501D1-A53E-4190-8C7D-ABF791A04755}" srcOrd="0" destOrd="0" presId="urn:microsoft.com/office/officeart/2008/layout/HorizontalMultiLevelHierarchy"/>
    <dgm:cxn modelId="{513D2175-94AA-443C-8B00-D1A7E79AA235}" type="presOf" srcId="{45E2A701-2512-4779-B437-3BADC009B46F}" destId="{E57F3515-F9BB-48C5-9B65-A5CB66C32A84}" srcOrd="0" destOrd="0" presId="urn:microsoft.com/office/officeart/2008/layout/HorizontalMultiLevelHierarchy"/>
    <dgm:cxn modelId="{47B78F20-E65B-48B0-B7E3-6E42AE0B011C}" type="presOf" srcId="{0FF568E4-7D07-4C41-94CA-01E2D2D5E86F}" destId="{E37BDA1C-FA6F-4D01-9593-E869CE7BCB79}" srcOrd="0" destOrd="0" presId="urn:microsoft.com/office/officeart/2008/layout/HorizontalMultiLevelHierarchy"/>
    <dgm:cxn modelId="{AD831552-1E04-4DC3-89DE-B105B27D0766}" srcId="{22B3CB1E-2993-4084-BD19-AAF0D1B2C7E1}" destId="{87A17F08-2600-4687-B678-75780BE540B2}" srcOrd="0" destOrd="0" parTransId="{0FF568E4-7D07-4C41-94CA-01E2D2D5E86F}" sibTransId="{61E96C6E-E032-4DB5-BCDF-4A5DE397F278}"/>
    <dgm:cxn modelId="{221C949A-AB42-4EB3-BD4E-DC2D93E1F3E3}" srcId="{22B3CB1E-2993-4084-BD19-AAF0D1B2C7E1}" destId="{45E2A701-2512-4779-B437-3BADC009B46F}" srcOrd="1" destOrd="0" parTransId="{2846BCF5-A061-45D5-B999-58929A0C9AE3}" sibTransId="{1CBE2EE1-CA2C-4087-BAF5-1FE7076C38BE}"/>
    <dgm:cxn modelId="{1B57A400-ACFF-4D3A-ADB8-8654732EDA20}" type="presParOf" srcId="{C94C6305-9282-4B7B-A619-B88152384606}" destId="{64EE24DC-171B-4F2A-9B50-2FDB0B2421BC}" srcOrd="0" destOrd="0" presId="urn:microsoft.com/office/officeart/2008/layout/HorizontalMultiLevelHierarchy"/>
    <dgm:cxn modelId="{D19963FF-DBD9-453D-8E27-744F314A5783}" type="presParOf" srcId="{64EE24DC-171B-4F2A-9B50-2FDB0B2421BC}" destId="{9C81F459-1CCC-4762-B322-7DAC4020D0B2}" srcOrd="0" destOrd="0" presId="urn:microsoft.com/office/officeart/2008/layout/HorizontalMultiLevelHierarchy"/>
    <dgm:cxn modelId="{A1579DCC-4B9A-429A-A901-4FC42CC63FA1}" type="presParOf" srcId="{64EE24DC-171B-4F2A-9B50-2FDB0B2421BC}" destId="{54821C6E-45D1-4C3E-9822-300E0EC7499F}" srcOrd="1" destOrd="0" presId="urn:microsoft.com/office/officeart/2008/layout/HorizontalMultiLevelHierarchy"/>
    <dgm:cxn modelId="{981D717B-BBA9-45C1-9011-F5904DD5E9BC}" type="presParOf" srcId="{54821C6E-45D1-4C3E-9822-300E0EC7499F}" destId="{E37BDA1C-FA6F-4D01-9593-E869CE7BCB79}" srcOrd="0" destOrd="0" presId="urn:microsoft.com/office/officeart/2008/layout/HorizontalMultiLevelHierarchy"/>
    <dgm:cxn modelId="{BEEAE842-71A7-490E-AEA0-C235AE572EC2}" type="presParOf" srcId="{E37BDA1C-FA6F-4D01-9593-E869CE7BCB79}" destId="{8B7D8B19-F50C-451B-99A8-67238FC00E9D}" srcOrd="0" destOrd="0" presId="urn:microsoft.com/office/officeart/2008/layout/HorizontalMultiLevelHierarchy"/>
    <dgm:cxn modelId="{061C6FE6-60F3-425F-95AE-6144A0FD4FB0}" type="presParOf" srcId="{54821C6E-45D1-4C3E-9822-300E0EC7499F}" destId="{074BD4D0-5689-4FEE-94E4-C9783EA1162A}" srcOrd="1" destOrd="0" presId="urn:microsoft.com/office/officeart/2008/layout/HorizontalMultiLevelHierarchy"/>
    <dgm:cxn modelId="{89A92C70-6A86-48AF-987D-E49EA7D22C88}" type="presParOf" srcId="{074BD4D0-5689-4FEE-94E4-C9783EA1162A}" destId="{57E6EE07-5517-467B-AE88-EFC9C0CE1523}" srcOrd="0" destOrd="0" presId="urn:microsoft.com/office/officeart/2008/layout/HorizontalMultiLevelHierarchy"/>
    <dgm:cxn modelId="{7B135692-56CB-46F2-866C-944957E8DF27}" type="presParOf" srcId="{074BD4D0-5689-4FEE-94E4-C9783EA1162A}" destId="{C6416143-0867-448C-9B92-410AA9E8CB4F}" srcOrd="1" destOrd="0" presId="urn:microsoft.com/office/officeart/2008/layout/HorizontalMultiLevelHierarchy"/>
    <dgm:cxn modelId="{B0BB900B-DD4F-4324-9A0E-10E2914CB0EE}" type="presParOf" srcId="{54821C6E-45D1-4C3E-9822-300E0EC7499F}" destId="{90C1D9E7-9BCD-4E2A-879F-3DC59B0D0F5B}" srcOrd="2" destOrd="0" presId="urn:microsoft.com/office/officeart/2008/layout/HorizontalMultiLevelHierarchy"/>
    <dgm:cxn modelId="{1796E13C-3F0A-4B68-9573-95A4A89B1015}" type="presParOf" srcId="{90C1D9E7-9BCD-4E2A-879F-3DC59B0D0F5B}" destId="{E86D119D-5158-4959-951D-9DC8F941DFC5}" srcOrd="0" destOrd="0" presId="urn:microsoft.com/office/officeart/2008/layout/HorizontalMultiLevelHierarchy"/>
    <dgm:cxn modelId="{09C2DDF0-CE4D-43C5-A8E4-14450A85DF21}" type="presParOf" srcId="{54821C6E-45D1-4C3E-9822-300E0EC7499F}" destId="{E924C9C3-15EA-464B-9AA8-60871CF0E8C9}" srcOrd="3" destOrd="0" presId="urn:microsoft.com/office/officeart/2008/layout/HorizontalMultiLevelHierarchy"/>
    <dgm:cxn modelId="{C6A8E980-CD10-40B1-9416-0190D976B947}" type="presParOf" srcId="{E924C9C3-15EA-464B-9AA8-60871CF0E8C9}" destId="{E57F3515-F9BB-48C5-9B65-A5CB66C32A84}" srcOrd="0" destOrd="0" presId="urn:microsoft.com/office/officeart/2008/layout/HorizontalMultiLevelHierarchy"/>
    <dgm:cxn modelId="{81232ADF-00D7-487E-8A56-6C7A2EAA4D37}" type="presParOf" srcId="{E924C9C3-15EA-464B-9AA8-60871CF0E8C9}" destId="{84FDF95E-F477-4E1A-A099-CAC050517F4F}" srcOrd="1" destOrd="0" presId="urn:microsoft.com/office/officeart/2008/layout/HorizontalMultiLevelHierarchy"/>
    <dgm:cxn modelId="{D8AEEF46-36F4-45DC-9AB4-7B5BDF7AF10F}" type="presParOf" srcId="{54821C6E-45D1-4C3E-9822-300E0EC7499F}" destId="{BA4501D1-A53E-4190-8C7D-ABF791A04755}" srcOrd="4" destOrd="0" presId="urn:microsoft.com/office/officeart/2008/layout/HorizontalMultiLevelHierarchy"/>
    <dgm:cxn modelId="{F4B20A1B-2645-4AFE-BA0B-D7BFAF5D7494}" type="presParOf" srcId="{BA4501D1-A53E-4190-8C7D-ABF791A04755}" destId="{204B8797-04AE-44F2-AD03-D29DDE1D877C}" srcOrd="0" destOrd="0" presId="urn:microsoft.com/office/officeart/2008/layout/HorizontalMultiLevelHierarchy"/>
    <dgm:cxn modelId="{7D70A49A-A082-4950-99BA-A9438FB41D79}" type="presParOf" srcId="{54821C6E-45D1-4C3E-9822-300E0EC7499F}" destId="{36DCB926-5068-4B94-ADA5-C8C8D20A999A}" srcOrd="5" destOrd="0" presId="urn:microsoft.com/office/officeart/2008/layout/HorizontalMultiLevelHierarchy"/>
    <dgm:cxn modelId="{8440BA50-F39E-4337-88D8-857C2DB72959}" type="presParOf" srcId="{36DCB926-5068-4B94-ADA5-C8C8D20A999A}" destId="{9BFC525E-838E-428E-A2C4-D6FA814EA2B3}" srcOrd="0" destOrd="0" presId="urn:microsoft.com/office/officeart/2008/layout/HorizontalMultiLevelHierarchy"/>
    <dgm:cxn modelId="{4441D55D-514A-4AB3-ADCC-ED8300E7AFD6}" type="presParOf" srcId="{36DCB926-5068-4B94-ADA5-C8C8D20A999A}" destId="{7A9613AA-4FCE-4E1C-8B78-243BDDD675C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37272-35B5-4470-9288-703EFC6E372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B3CB1E-2993-4084-BD19-AAF0D1B2C7E1}">
      <dgm:prSet phldrT="[Текст]"/>
      <dgm:spPr/>
      <dgm:t>
        <a:bodyPr/>
        <a:lstStyle/>
        <a:p>
          <a:r>
            <a:rPr lang="ru-RU" dirty="0" smtClean="0"/>
            <a:t>Независимая оценка качества образовательной деятельности организаций, осуществляющих образовательную деятельность</a:t>
          </a:r>
          <a:endParaRPr lang="ru-RU" dirty="0"/>
        </a:p>
      </dgm:t>
    </dgm:pt>
    <dgm:pt modelId="{6ADF5018-DA61-4D45-A328-811D74334497}" type="parTrans" cxnId="{4641D277-EEFF-4E8A-BEFC-CD09FA7DE3CD}">
      <dgm:prSet/>
      <dgm:spPr/>
      <dgm:t>
        <a:bodyPr/>
        <a:lstStyle/>
        <a:p>
          <a:endParaRPr lang="ru-RU"/>
        </a:p>
      </dgm:t>
    </dgm:pt>
    <dgm:pt modelId="{6DEDB736-CFAF-40A7-89D8-F70C99A29AE3}" type="sibTrans" cxnId="{4641D277-EEFF-4E8A-BEFC-CD09FA7DE3CD}">
      <dgm:prSet/>
      <dgm:spPr/>
      <dgm:t>
        <a:bodyPr/>
        <a:lstStyle/>
        <a:p>
          <a:endParaRPr lang="ru-RU"/>
        </a:p>
      </dgm:t>
    </dgm:pt>
    <dgm:pt modelId="{87A17F08-2600-4687-B678-75780BE540B2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РЕГИОНАЛЬНЫЙ УРОВЕНЬ</a:t>
          </a:r>
        </a:p>
        <a:p>
          <a:pPr algn="l"/>
          <a:r>
            <a:rPr lang="ru-RU" sz="1400" dirty="0" smtClean="0"/>
            <a:t>Региональный государственно-общественный совет по дополнительному  образованию детей, общему  и профессиональному образованию</a:t>
          </a:r>
        </a:p>
        <a:p>
          <a:pPr algn="l"/>
          <a:r>
            <a:rPr lang="ru-RU" sz="1400" dirty="0" smtClean="0"/>
            <a:t>Решение задач: </a:t>
          </a:r>
          <a:r>
            <a:rPr lang="en-US" sz="1400" dirty="0" smtClean="0"/>
            <a:t> </a:t>
          </a:r>
          <a:r>
            <a:rPr lang="ru-RU" sz="1400" dirty="0" smtClean="0"/>
            <a:t>обсуждение и принятие решений по внесение изменений в систему показателей, методику и инструментарий оценки общественного мнения (удовлетворенности потребителей образовательных услуг)</a:t>
          </a:r>
          <a:endParaRPr lang="ru-RU" sz="1400" dirty="0"/>
        </a:p>
      </dgm:t>
    </dgm:pt>
    <dgm:pt modelId="{0FF568E4-7D07-4C41-94CA-01E2D2D5E86F}" type="parTrans" cxnId="{AD831552-1E04-4DC3-89DE-B105B27D0766}">
      <dgm:prSet/>
      <dgm:spPr/>
      <dgm:t>
        <a:bodyPr/>
        <a:lstStyle/>
        <a:p>
          <a:endParaRPr lang="ru-RU"/>
        </a:p>
      </dgm:t>
    </dgm:pt>
    <dgm:pt modelId="{61E96C6E-E032-4DB5-BCDF-4A5DE397F278}" type="sibTrans" cxnId="{AD831552-1E04-4DC3-89DE-B105B27D0766}">
      <dgm:prSet/>
      <dgm:spPr/>
      <dgm:t>
        <a:bodyPr/>
        <a:lstStyle/>
        <a:p>
          <a:endParaRPr lang="ru-RU"/>
        </a:p>
      </dgm:t>
    </dgm:pt>
    <dgm:pt modelId="{45E2A701-2512-4779-B437-3BADC009B46F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МУНИЦИПАЛЬНЫЙ </a:t>
          </a:r>
          <a:r>
            <a:rPr lang="ru-RU" sz="1400" b="1" dirty="0" smtClean="0"/>
            <a:t>УРОВЕНЬ</a:t>
          </a:r>
        </a:p>
        <a:p>
          <a:pPr algn="l"/>
          <a:r>
            <a:rPr lang="ru-RU" sz="1400" dirty="0" smtClean="0"/>
            <a:t>Муниципальные </a:t>
          </a:r>
          <a:r>
            <a:rPr lang="ru-RU" sz="1400" dirty="0" smtClean="0"/>
            <a:t>советы по развитию образования:</a:t>
          </a:r>
          <a:endParaRPr lang="ru-RU" sz="1400" dirty="0" smtClean="0"/>
        </a:p>
        <a:p>
          <a:pPr algn="l"/>
          <a:r>
            <a:rPr lang="ru-RU" sz="1400" dirty="0" smtClean="0"/>
            <a:t>Решение задач: </a:t>
          </a:r>
          <a:r>
            <a:rPr lang="ru-RU" sz="1400" dirty="0" smtClean="0"/>
            <a:t>обсуждение, обобщение результатов на муниципальном уровне, представление региональному совету</a:t>
          </a:r>
          <a:endParaRPr lang="ru-RU" sz="1600" dirty="0"/>
        </a:p>
      </dgm:t>
    </dgm:pt>
    <dgm:pt modelId="{2846BCF5-A061-45D5-B999-58929A0C9AE3}" type="parTrans" cxnId="{221C949A-AB42-4EB3-BD4E-DC2D93E1F3E3}">
      <dgm:prSet/>
      <dgm:spPr/>
      <dgm:t>
        <a:bodyPr/>
        <a:lstStyle/>
        <a:p>
          <a:endParaRPr lang="ru-RU"/>
        </a:p>
      </dgm:t>
    </dgm:pt>
    <dgm:pt modelId="{1CBE2EE1-CA2C-4087-BAF5-1FE7076C38BE}" type="sibTrans" cxnId="{221C949A-AB42-4EB3-BD4E-DC2D93E1F3E3}">
      <dgm:prSet/>
      <dgm:spPr/>
      <dgm:t>
        <a:bodyPr/>
        <a:lstStyle/>
        <a:p>
          <a:endParaRPr lang="ru-RU"/>
        </a:p>
      </dgm:t>
    </dgm:pt>
    <dgm:pt modelId="{EDCCBB56-E9C4-4EA0-97E1-B0D3342CC95E}">
      <dgm:prSet phldrT="[Текст]" custT="1"/>
      <dgm:spPr/>
      <dgm:t>
        <a:bodyPr/>
        <a:lstStyle/>
        <a:p>
          <a:pPr algn="ctr"/>
          <a:endParaRPr lang="ru-RU" sz="1400" b="1" dirty="0" smtClean="0"/>
        </a:p>
        <a:p>
          <a:pPr algn="ctr"/>
          <a:r>
            <a:rPr lang="ru-RU" sz="1400" b="1" dirty="0" smtClean="0"/>
            <a:t>ИНСТИТУЦИОНАЛЬНЫЙ </a:t>
          </a:r>
          <a:r>
            <a:rPr lang="ru-RU" sz="1400" b="1" dirty="0" smtClean="0"/>
            <a:t>УРОВЕНЬ</a:t>
          </a:r>
        </a:p>
        <a:p>
          <a:pPr algn="l"/>
          <a:r>
            <a:rPr lang="ru-RU" sz="1400" dirty="0" smtClean="0"/>
            <a:t>Коллегиальные органы управления  </a:t>
          </a:r>
          <a:r>
            <a:rPr lang="ru-RU" sz="1400" b="0" i="0" dirty="0" smtClean="0"/>
            <a:t>образовательной организации</a:t>
          </a:r>
        </a:p>
        <a:p>
          <a:pPr algn="l"/>
          <a:r>
            <a:rPr lang="ru-RU" sz="1400" dirty="0" smtClean="0"/>
            <a:t>Функции: участие в обсуждение и внесение предложений по методике и показателям независимой оценки, привлечение родительской общественности к участию в анкетировании (опросах)</a:t>
          </a:r>
          <a:endParaRPr lang="ru-RU" sz="1400" dirty="0"/>
        </a:p>
      </dgm:t>
    </dgm:pt>
    <dgm:pt modelId="{84612A5E-E0A2-4D94-BD50-9D688EE87617}" type="parTrans" cxnId="{B9170EF1-C4E1-420A-93AA-8174955C16BC}">
      <dgm:prSet/>
      <dgm:spPr/>
      <dgm:t>
        <a:bodyPr/>
        <a:lstStyle/>
        <a:p>
          <a:endParaRPr lang="ru-RU"/>
        </a:p>
      </dgm:t>
    </dgm:pt>
    <dgm:pt modelId="{230913E9-7237-4921-973A-6329F6E3CC0E}" type="sibTrans" cxnId="{B9170EF1-C4E1-420A-93AA-8174955C16BC}">
      <dgm:prSet/>
      <dgm:spPr/>
      <dgm:t>
        <a:bodyPr/>
        <a:lstStyle/>
        <a:p>
          <a:endParaRPr lang="ru-RU"/>
        </a:p>
      </dgm:t>
    </dgm:pt>
    <dgm:pt modelId="{C94C6305-9282-4B7B-A619-B88152384606}" type="pres">
      <dgm:prSet presAssocID="{C1C37272-35B5-4470-9288-703EFC6E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E24DC-171B-4F2A-9B50-2FDB0B2421BC}" type="pres">
      <dgm:prSet presAssocID="{22B3CB1E-2993-4084-BD19-AAF0D1B2C7E1}" presName="root1" presStyleCnt="0"/>
      <dgm:spPr/>
    </dgm:pt>
    <dgm:pt modelId="{9C81F459-1CCC-4762-B322-7DAC4020D0B2}" type="pres">
      <dgm:prSet presAssocID="{22B3CB1E-2993-4084-BD19-AAF0D1B2C7E1}" presName="LevelOneTextNode" presStyleLbl="node0" presStyleIdx="0" presStyleCnt="1" custScaleX="141662" custScaleY="105648" custLinFactNeighborX="-39405" custLinFactNeighborY="-2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21C6E-45D1-4C3E-9822-300E0EC7499F}" type="pres">
      <dgm:prSet presAssocID="{22B3CB1E-2993-4084-BD19-AAF0D1B2C7E1}" presName="level2hierChild" presStyleCnt="0"/>
      <dgm:spPr/>
    </dgm:pt>
    <dgm:pt modelId="{E37BDA1C-FA6F-4D01-9593-E869CE7BCB79}" type="pres">
      <dgm:prSet presAssocID="{0FF568E4-7D07-4C41-94CA-01E2D2D5E86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B7D8B19-F50C-451B-99A8-67238FC00E9D}" type="pres">
      <dgm:prSet presAssocID="{0FF568E4-7D07-4C41-94CA-01E2D2D5E86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74BD4D0-5689-4FEE-94E4-C9783EA1162A}" type="pres">
      <dgm:prSet presAssocID="{87A17F08-2600-4687-B678-75780BE540B2}" presName="root2" presStyleCnt="0"/>
      <dgm:spPr/>
    </dgm:pt>
    <dgm:pt modelId="{57E6EE07-5517-467B-AE88-EFC9C0CE1523}" type="pres">
      <dgm:prSet presAssocID="{87A17F08-2600-4687-B678-75780BE540B2}" presName="LevelTwoTextNode" presStyleLbl="node2" presStyleIdx="0" presStyleCnt="3" custScaleX="249140" custScaleY="207123" custLinFactNeighborX="-1914" custLinFactNeighborY="-31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416143-0867-448C-9B92-410AA9E8CB4F}" type="pres">
      <dgm:prSet presAssocID="{87A17F08-2600-4687-B678-75780BE540B2}" presName="level3hierChild" presStyleCnt="0"/>
      <dgm:spPr/>
    </dgm:pt>
    <dgm:pt modelId="{90C1D9E7-9BCD-4E2A-879F-3DC59B0D0F5B}" type="pres">
      <dgm:prSet presAssocID="{2846BCF5-A061-45D5-B999-58929A0C9AE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86D119D-5158-4959-951D-9DC8F941DFC5}" type="pres">
      <dgm:prSet presAssocID="{2846BCF5-A061-45D5-B999-58929A0C9AE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924C9C3-15EA-464B-9AA8-60871CF0E8C9}" type="pres">
      <dgm:prSet presAssocID="{45E2A701-2512-4779-B437-3BADC009B46F}" presName="root2" presStyleCnt="0"/>
      <dgm:spPr/>
    </dgm:pt>
    <dgm:pt modelId="{E57F3515-F9BB-48C5-9B65-A5CB66C32A84}" type="pres">
      <dgm:prSet presAssocID="{45E2A701-2512-4779-B437-3BADC009B46F}" presName="LevelTwoTextNode" presStyleLbl="node2" presStyleIdx="1" presStyleCnt="3" custScaleX="248480" custScaleY="135563" custLinFactNeighborX="-1872" custLinFactNeighborY="-16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DF95E-F477-4E1A-A099-CAC050517F4F}" type="pres">
      <dgm:prSet presAssocID="{45E2A701-2512-4779-B437-3BADC009B46F}" presName="level3hierChild" presStyleCnt="0"/>
      <dgm:spPr/>
    </dgm:pt>
    <dgm:pt modelId="{BA4501D1-A53E-4190-8C7D-ABF791A04755}" type="pres">
      <dgm:prSet presAssocID="{84612A5E-E0A2-4D94-BD50-9D688EE8761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04B8797-04AE-44F2-AD03-D29DDE1D877C}" type="pres">
      <dgm:prSet presAssocID="{84612A5E-E0A2-4D94-BD50-9D688EE8761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6DCB926-5068-4B94-ADA5-C8C8D20A999A}" type="pres">
      <dgm:prSet presAssocID="{EDCCBB56-E9C4-4EA0-97E1-B0D3342CC95E}" presName="root2" presStyleCnt="0"/>
      <dgm:spPr/>
    </dgm:pt>
    <dgm:pt modelId="{9BFC525E-838E-428E-A2C4-D6FA814EA2B3}" type="pres">
      <dgm:prSet presAssocID="{EDCCBB56-E9C4-4EA0-97E1-B0D3342CC95E}" presName="LevelTwoTextNode" presStyleLbl="node2" presStyleIdx="2" presStyleCnt="3" custScaleX="247969" custScaleY="183286" custLinFactNeighborX="-2297" custLinFactNeighborY="-3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613AA-4FCE-4E1C-8B78-243BDDD675C5}" type="pres">
      <dgm:prSet presAssocID="{EDCCBB56-E9C4-4EA0-97E1-B0D3342CC95E}" presName="level3hierChild" presStyleCnt="0"/>
      <dgm:spPr/>
    </dgm:pt>
  </dgm:ptLst>
  <dgm:cxnLst>
    <dgm:cxn modelId="{4641D277-EEFF-4E8A-BEFC-CD09FA7DE3CD}" srcId="{C1C37272-35B5-4470-9288-703EFC6E372D}" destId="{22B3CB1E-2993-4084-BD19-AAF0D1B2C7E1}" srcOrd="0" destOrd="0" parTransId="{6ADF5018-DA61-4D45-A328-811D74334497}" sibTransId="{6DEDB736-CFAF-40A7-89D8-F70C99A29AE3}"/>
    <dgm:cxn modelId="{A0AACD70-6DEE-4BB7-99CC-28CEC883CF91}" type="presOf" srcId="{2846BCF5-A061-45D5-B999-58929A0C9AE3}" destId="{E86D119D-5158-4959-951D-9DC8F941DFC5}" srcOrd="1" destOrd="0" presId="urn:microsoft.com/office/officeart/2008/layout/HorizontalMultiLevelHierarchy"/>
    <dgm:cxn modelId="{9768946A-5E44-4ABB-814C-B849C1EC5484}" type="presOf" srcId="{84612A5E-E0A2-4D94-BD50-9D688EE87617}" destId="{BA4501D1-A53E-4190-8C7D-ABF791A04755}" srcOrd="0" destOrd="0" presId="urn:microsoft.com/office/officeart/2008/layout/HorizontalMultiLevelHierarchy"/>
    <dgm:cxn modelId="{BC1057FB-4B6E-4559-BEE6-4F531724EEB1}" type="presOf" srcId="{87A17F08-2600-4687-B678-75780BE540B2}" destId="{57E6EE07-5517-467B-AE88-EFC9C0CE1523}" srcOrd="0" destOrd="0" presId="urn:microsoft.com/office/officeart/2008/layout/HorizontalMultiLevelHierarchy"/>
    <dgm:cxn modelId="{AC30D118-06F0-4650-8376-3AD3F4B2CBDF}" type="presOf" srcId="{2846BCF5-A061-45D5-B999-58929A0C9AE3}" destId="{90C1D9E7-9BCD-4E2A-879F-3DC59B0D0F5B}" srcOrd="0" destOrd="0" presId="urn:microsoft.com/office/officeart/2008/layout/HorizontalMultiLevelHierarchy"/>
    <dgm:cxn modelId="{4C29CDB5-B60E-4707-B2BB-8118DD3059D5}" type="presOf" srcId="{0FF568E4-7D07-4C41-94CA-01E2D2D5E86F}" destId="{E37BDA1C-FA6F-4D01-9593-E869CE7BCB79}" srcOrd="0" destOrd="0" presId="urn:microsoft.com/office/officeart/2008/layout/HorizontalMultiLevelHierarchy"/>
    <dgm:cxn modelId="{AA671093-0158-4AA5-B105-5743859537B7}" type="presOf" srcId="{EDCCBB56-E9C4-4EA0-97E1-B0D3342CC95E}" destId="{9BFC525E-838E-428E-A2C4-D6FA814EA2B3}" srcOrd="0" destOrd="0" presId="urn:microsoft.com/office/officeart/2008/layout/HorizontalMultiLevelHierarchy"/>
    <dgm:cxn modelId="{B9170EF1-C4E1-420A-93AA-8174955C16BC}" srcId="{22B3CB1E-2993-4084-BD19-AAF0D1B2C7E1}" destId="{EDCCBB56-E9C4-4EA0-97E1-B0D3342CC95E}" srcOrd="2" destOrd="0" parTransId="{84612A5E-E0A2-4D94-BD50-9D688EE87617}" sibTransId="{230913E9-7237-4921-973A-6329F6E3CC0E}"/>
    <dgm:cxn modelId="{23716363-042B-47B4-A0CA-8FEACA6243E5}" type="presOf" srcId="{45E2A701-2512-4779-B437-3BADC009B46F}" destId="{E57F3515-F9BB-48C5-9B65-A5CB66C32A84}" srcOrd="0" destOrd="0" presId="urn:microsoft.com/office/officeart/2008/layout/HorizontalMultiLevelHierarchy"/>
    <dgm:cxn modelId="{52D84E6D-D310-4999-93D0-0307B1221D6C}" type="presOf" srcId="{0FF568E4-7D07-4C41-94CA-01E2D2D5E86F}" destId="{8B7D8B19-F50C-451B-99A8-67238FC00E9D}" srcOrd="1" destOrd="0" presId="urn:microsoft.com/office/officeart/2008/layout/HorizontalMultiLevelHierarchy"/>
    <dgm:cxn modelId="{A18B69F4-A40C-47A7-AC61-65BD9FB21D57}" type="presOf" srcId="{84612A5E-E0A2-4D94-BD50-9D688EE87617}" destId="{204B8797-04AE-44F2-AD03-D29DDE1D877C}" srcOrd="1" destOrd="0" presId="urn:microsoft.com/office/officeart/2008/layout/HorizontalMultiLevelHierarchy"/>
    <dgm:cxn modelId="{26952D84-7B0A-43C9-849D-69926231103B}" type="presOf" srcId="{22B3CB1E-2993-4084-BD19-AAF0D1B2C7E1}" destId="{9C81F459-1CCC-4762-B322-7DAC4020D0B2}" srcOrd="0" destOrd="0" presId="urn:microsoft.com/office/officeart/2008/layout/HorizontalMultiLevelHierarchy"/>
    <dgm:cxn modelId="{E16DD86E-329B-49FA-BE83-4870A2BB2EC5}" type="presOf" srcId="{C1C37272-35B5-4470-9288-703EFC6E372D}" destId="{C94C6305-9282-4B7B-A619-B88152384606}" srcOrd="0" destOrd="0" presId="urn:microsoft.com/office/officeart/2008/layout/HorizontalMultiLevelHierarchy"/>
    <dgm:cxn modelId="{AD831552-1E04-4DC3-89DE-B105B27D0766}" srcId="{22B3CB1E-2993-4084-BD19-AAF0D1B2C7E1}" destId="{87A17F08-2600-4687-B678-75780BE540B2}" srcOrd="0" destOrd="0" parTransId="{0FF568E4-7D07-4C41-94CA-01E2D2D5E86F}" sibTransId="{61E96C6E-E032-4DB5-BCDF-4A5DE397F278}"/>
    <dgm:cxn modelId="{221C949A-AB42-4EB3-BD4E-DC2D93E1F3E3}" srcId="{22B3CB1E-2993-4084-BD19-AAF0D1B2C7E1}" destId="{45E2A701-2512-4779-B437-3BADC009B46F}" srcOrd="1" destOrd="0" parTransId="{2846BCF5-A061-45D5-B999-58929A0C9AE3}" sibTransId="{1CBE2EE1-CA2C-4087-BAF5-1FE7076C38BE}"/>
    <dgm:cxn modelId="{748EF2FC-BD5D-4AAB-8133-46BDAEE5F4FB}" type="presParOf" srcId="{C94C6305-9282-4B7B-A619-B88152384606}" destId="{64EE24DC-171B-4F2A-9B50-2FDB0B2421BC}" srcOrd="0" destOrd="0" presId="urn:microsoft.com/office/officeart/2008/layout/HorizontalMultiLevelHierarchy"/>
    <dgm:cxn modelId="{D7B42F64-2836-45D3-8E85-7FFC6C7C4C09}" type="presParOf" srcId="{64EE24DC-171B-4F2A-9B50-2FDB0B2421BC}" destId="{9C81F459-1CCC-4762-B322-7DAC4020D0B2}" srcOrd="0" destOrd="0" presId="urn:microsoft.com/office/officeart/2008/layout/HorizontalMultiLevelHierarchy"/>
    <dgm:cxn modelId="{49230369-AF1C-462A-923D-5334FD1F4C24}" type="presParOf" srcId="{64EE24DC-171B-4F2A-9B50-2FDB0B2421BC}" destId="{54821C6E-45D1-4C3E-9822-300E0EC7499F}" srcOrd="1" destOrd="0" presId="urn:microsoft.com/office/officeart/2008/layout/HorizontalMultiLevelHierarchy"/>
    <dgm:cxn modelId="{487CABDC-79A2-4141-BAD5-AD7EAA43B6D7}" type="presParOf" srcId="{54821C6E-45D1-4C3E-9822-300E0EC7499F}" destId="{E37BDA1C-FA6F-4D01-9593-E869CE7BCB79}" srcOrd="0" destOrd="0" presId="urn:microsoft.com/office/officeart/2008/layout/HorizontalMultiLevelHierarchy"/>
    <dgm:cxn modelId="{5B0D2757-7C2E-4B2A-852D-AE7165F76B82}" type="presParOf" srcId="{E37BDA1C-FA6F-4D01-9593-E869CE7BCB79}" destId="{8B7D8B19-F50C-451B-99A8-67238FC00E9D}" srcOrd="0" destOrd="0" presId="urn:microsoft.com/office/officeart/2008/layout/HorizontalMultiLevelHierarchy"/>
    <dgm:cxn modelId="{753C7685-75E2-4AC9-A359-8D88A9C4A487}" type="presParOf" srcId="{54821C6E-45D1-4C3E-9822-300E0EC7499F}" destId="{074BD4D0-5689-4FEE-94E4-C9783EA1162A}" srcOrd="1" destOrd="0" presId="urn:microsoft.com/office/officeart/2008/layout/HorizontalMultiLevelHierarchy"/>
    <dgm:cxn modelId="{2C248758-4BF9-4443-8CCB-568999910912}" type="presParOf" srcId="{074BD4D0-5689-4FEE-94E4-C9783EA1162A}" destId="{57E6EE07-5517-467B-AE88-EFC9C0CE1523}" srcOrd="0" destOrd="0" presId="urn:microsoft.com/office/officeart/2008/layout/HorizontalMultiLevelHierarchy"/>
    <dgm:cxn modelId="{A6C833DC-DC28-4D20-A91D-DBCFAA8E88FE}" type="presParOf" srcId="{074BD4D0-5689-4FEE-94E4-C9783EA1162A}" destId="{C6416143-0867-448C-9B92-410AA9E8CB4F}" srcOrd="1" destOrd="0" presId="urn:microsoft.com/office/officeart/2008/layout/HorizontalMultiLevelHierarchy"/>
    <dgm:cxn modelId="{9E2E4D43-1988-4A24-9C15-55F3D0952018}" type="presParOf" srcId="{54821C6E-45D1-4C3E-9822-300E0EC7499F}" destId="{90C1D9E7-9BCD-4E2A-879F-3DC59B0D0F5B}" srcOrd="2" destOrd="0" presId="urn:microsoft.com/office/officeart/2008/layout/HorizontalMultiLevelHierarchy"/>
    <dgm:cxn modelId="{9BF8CDA8-0047-4890-9D4F-2A0E124FB078}" type="presParOf" srcId="{90C1D9E7-9BCD-4E2A-879F-3DC59B0D0F5B}" destId="{E86D119D-5158-4959-951D-9DC8F941DFC5}" srcOrd="0" destOrd="0" presId="urn:microsoft.com/office/officeart/2008/layout/HorizontalMultiLevelHierarchy"/>
    <dgm:cxn modelId="{F226F07B-6606-42FF-9BA9-22E2CDF518CC}" type="presParOf" srcId="{54821C6E-45D1-4C3E-9822-300E0EC7499F}" destId="{E924C9C3-15EA-464B-9AA8-60871CF0E8C9}" srcOrd="3" destOrd="0" presId="urn:microsoft.com/office/officeart/2008/layout/HorizontalMultiLevelHierarchy"/>
    <dgm:cxn modelId="{6B97FAF8-4007-4DF2-8FDD-3056141524F8}" type="presParOf" srcId="{E924C9C3-15EA-464B-9AA8-60871CF0E8C9}" destId="{E57F3515-F9BB-48C5-9B65-A5CB66C32A84}" srcOrd="0" destOrd="0" presId="urn:microsoft.com/office/officeart/2008/layout/HorizontalMultiLevelHierarchy"/>
    <dgm:cxn modelId="{865D50CF-19C8-47EC-9A8B-A0786195BA84}" type="presParOf" srcId="{E924C9C3-15EA-464B-9AA8-60871CF0E8C9}" destId="{84FDF95E-F477-4E1A-A099-CAC050517F4F}" srcOrd="1" destOrd="0" presId="urn:microsoft.com/office/officeart/2008/layout/HorizontalMultiLevelHierarchy"/>
    <dgm:cxn modelId="{5CB67803-3467-4DFE-B2FE-AD44A3DC8320}" type="presParOf" srcId="{54821C6E-45D1-4C3E-9822-300E0EC7499F}" destId="{BA4501D1-A53E-4190-8C7D-ABF791A04755}" srcOrd="4" destOrd="0" presId="urn:microsoft.com/office/officeart/2008/layout/HorizontalMultiLevelHierarchy"/>
    <dgm:cxn modelId="{FB0AE2D5-63D5-4097-BD00-3E4CA7212CBC}" type="presParOf" srcId="{BA4501D1-A53E-4190-8C7D-ABF791A04755}" destId="{204B8797-04AE-44F2-AD03-D29DDE1D877C}" srcOrd="0" destOrd="0" presId="urn:microsoft.com/office/officeart/2008/layout/HorizontalMultiLevelHierarchy"/>
    <dgm:cxn modelId="{7637B007-E707-4737-83AF-C08CD98B46A4}" type="presParOf" srcId="{54821C6E-45D1-4C3E-9822-300E0EC7499F}" destId="{36DCB926-5068-4B94-ADA5-C8C8D20A999A}" srcOrd="5" destOrd="0" presId="urn:microsoft.com/office/officeart/2008/layout/HorizontalMultiLevelHierarchy"/>
    <dgm:cxn modelId="{65ED3EAB-95C6-4910-BBA8-DBEA0C92157A}" type="presParOf" srcId="{36DCB926-5068-4B94-ADA5-C8C8D20A999A}" destId="{9BFC525E-838E-428E-A2C4-D6FA814EA2B3}" srcOrd="0" destOrd="0" presId="urn:microsoft.com/office/officeart/2008/layout/HorizontalMultiLevelHierarchy"/>
    <dgm:cxn modelId="{8B55A56E-7996-4FC2-8D59-7647238275A3}" type="presParOf" srcId="{36DCB926-5068-4B94-ADA5-C8C8D20A999A}" destId="{7A9613AA-4FCE-4E1C-8B78-243BDDD675C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37272-35B5-4470-9288-703EFC6E372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B3CB1E-2993-4084-BD19-AAF0D1B2C7E1}">
      <dgm:prSet phldrT="[Текст]"/>
      <dgm:spPr/>
      <dgm:t>
        <a:bodyPr/>
        <a:lstStyle/>
        <a:p>
          <a:r>
            <a:rPr lang="ru-RU" dirty="0" smtClean="0"/>
            <a:t>Введение федеральных государственных стандартов общего образования</a:t>
          </a:r>
          <a:endParaRPr lang="ru-RU" dirty="0"/>
        </a:p>
      </dgm:t>
    </dgm:pt>
    <dgm:pt modelId="{6ADF5018-DA61-4D45-A328-811D74334497}" type="parTrans" cxnId="{4641D277-EEFF-4E8A-BEFC-CD09FA7DE3CD}">
      <dgm:prSet/>
      <dgm:spPr/>
      <dgm:t>
        <a:bodyPr/>
        <a:lstStyle/>
        <a:p>
          <a:endParaRPr lang="ru-RU"/>
        </a:p>
      </dgm:t>
    </dgm:pt>
    <dgm:pt modelId="{6DEDB736-CFAF-40A7-89D8-F70C99A29AE3}" type="sibTrans" cxnId="{4641D277-EEFF-4E8A-BEFC-CD09FA7DE3CD}">
      <dgm:prSet/>
      <dgm:spPr/>
      <dgm:t>
        <a:bodyPr/>
        <a:lstStyle/>
        <a:p>
          <a:endParaRPr lang="ru-RU"/>
        </a:p>
      </dgm:t>
    </dgm:pt>
    <dgm:pt modelId="{87A17F08-2600-4687-B678-75780BE540B2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РЕГИОНАЛЬНЫЙ УРОВЕНЬ</a:t>
          </a:r>
        </a:p>
        <a:p>
          <a:pPr algn="l"/>
          <a:r>
            <a:rPr lang="ru-RU" sz="1400" dirty="0" smtClean="0"/>
            <a:t>Региональный государственно-общественный совет по дополнительному  образованию детей, общему  и профессиональному образованию</a:t>
          </a:r>
        </a:p>
        <a:p>
          <a:pPr algn="l"/>
          <a:r>
            <a:rPr lang="ru-RU" sz="1400" dirty="0" smtClean="0"/>
            <a:t>Решение задач: </a:t>
          </a:r>
          <a:r>
            <a:rPr lang="en-US" sz="1400" dirty="0" smtClean="0"/>
            <a:t> </a:t>
          </a:r>
          <a:r>
            <a:rPr lang="ru-RU" sz="1400" dirty="0" smtClean="0"/>
            <a:t>обсуждение общественной инициативы родителей и общественных организаций по введению программы духовно-нравственного воспитания «Социокультурные истоки»</a:t>
          </a:r>
          <a:endParaRPr lang="ru-RU" sz="1400" dirty="0"/>
        </a:p>
      </dgm:t>
    </dgm:pt>
    <dgm:pt modelId="{0FF568E4-7D07-4C41-94CA-01E2D2D5E86F}" type="parTrans" cxnId="{AD831552-1E04-4DC3-89DE-B105B27D0766}">
      <dgm:prSet/>
      <dgm:spPr/>
      <dgm:t>
        <a:bodyPr/>
        <a:lstStyle/>
        <a:p>
          <a:endParaRPr lang="ru-RU"/>
        </a:p>
      </dgm:t>
    </dgm:pt>
    <dgm:pt modelId="{61E96C6E-E032-4DB5-BCDF-4A5DE397F278}" type="sibTrans" cxnId="{AD831552-1E04-4DC3-89DE-B105B27D0766}">
      <dgm:prSet/>
      <dgm:spPr/>
      <dgm:t>
        <a:bodyPr/>
        <a:lstStyle/>
        <a:p>
          <a:endParaRPr lang="ru-RU"/>
        </a:p>
      </dgm:t>
    </dgm:pt>
    <dgm:pt modelId="{45E2A701-2512-4779-B437-3BADC009B46F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МУНИЦИПАЛЬНЫЙ </a:t>
          </a:r>
          <a:r>
            <a:rPr lang="ru-RU" sz="1400" b="1" dirty="0" smtClean="0"/>
            <a:t>УРОВЕНЬ</a:t>
          </a:r>
        </a:p>
        <a:p>
          <a:pPr algn="l"/>
          <a:r>
            <a:rPr lang="ru-RU" sz="1400" dirty="0" smtClean="0"/>
            <a:t>Муниципальные </a:t>
          </a:r>
          <a:r>
            <a:rPr lang="ru-RU" sz="1400" dirty="0" smtClean="0"/>
            <a:t>советы по развитию образования:</a:t>
          </a:r>
          <a:endParaRPr lang="ru-RU" sz="1400" dirty="0" smtClean="0"/>
        </a:p>
        <a:p>
          <a:pPr algn="l"/>
          <a:r>
            <a:rPr lang="ru-RU" sz="1400" dirty="0" smtClean="0"/>
            <a:t>Решение задач: </a:t>
          </a:r>
          <a:r>
            <a:rPr lang="ru-RU" sz="1400" dirty="0" smtClean="0"/>
            <a:t>проведение мероприятий по популяризации программы в муниципальных образовательных организациях</a:t>
          </a:r>
          <a:endParaRPr lang="ru-RU" sz="1600" dirty="0"/>
        </a:p>
      </dgm:t>
    </dgm:pt>
    <dgm:pt modelId="{2846BCF5-A061-45D5-B999-58929A0C9AE3}" type="parTrans" cxnId="{221C949A-AB42-4EB3-BD4E-DC2D93E1F3E3}">
      <dgm:prSet/>
      <dgm:spPr/>
      <dgm:t>
        <a:bodyPr/>
        <a:lstStyle/>
        <a:p>
          <a:endParaRPr lang="ru-RU"/>
        </a:p>
      </dgm:t>
    </dgm:pt>
    <dgm:pt modelId="{1CBE2EE1-CA2C-4087-BAF5-1FE7076C38BE}" type="sibTrans" cxnId="{221C949A-AB42-4EB3-BD4E-DC2D93E1F3E3}">
      <dgm:prSet/>
      <dgm:spPr/>
      <dgm:t>
        <a:bodyPr/>
        <a:lstStyle/>
        <a:p>
          <a:endParaRPr lang="ru-RU"/>
        </a:p>
      </dgm:t>
    </dgm:pt>
    <dgm:pt modelId="{EDCCBB56-E9C4-4EA0-97E1-B0D3342CC95E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ИНСТИТУЦИОНАЛЬНЫЙ </a:t>
          </a:r>
          <a:r>
            <a:rPr lang="ru-RU" sz="1400" b="1" dirty="0" smtClean="0"/>
            <a:t>УРОВЕНЬ</a:t>
          </a:r>
        </a:p>
        <a:p>
          <a:pPr algn="l"/>
          <a:r>
            <a:rPr lang="ru-RU" sz="1400" dirty="0" smtClean="0"/>
            <a:t>Коллегиальные органы управления  </a:t>
          </a:r>
          <a:r>
            <a:rPr lang="ru-RU" sz="1400" b="0" i="0" dirty="0" smtClean="0"/>
            <a:t>образовательной организации</a:t>
          </a:r>
        </a:p>
        <a:p>
          <a:pPr algn="l"/>
          <a:r>
            <a:rPr lang="ru-RU" sz="1400" dirty="0" smtClean="0"/>
            <a:t>Функции: рассмотрение вопроса о введении в учебные планы образовательных организаций программ, направленных на духовно-нравственное воспитание, в </a:t>
          </a:r>
          <a:r>
            <a:rPr lang="ru-RU" sz="1400" dirty="0" err="1" smtClean="0"/>
            <a:t>т.ч</a:t>
          </a:r>
          <a:r>
            <a:rPr lang="ru-RU" sz="1400" dirty="0" smtClean="0"/>
            <a:t>. Программы «Социокультурные истоки»</a:t>
          </a:r>
          <a:endParaRPr lang="ru-RU" sz="1400" dirty="0"/>
        </a:p>
      </dgm:t>
    </dgm:pt>
    <dgm:pt modelId="{84612A5E-E0A2-4D94-BD50-9D688EE87617}" type="parTrans" cxnId="{B9170EF1-C4E1-420A-93AA-8174955C16BC}">
      <dgm:prSet/>
      <dgm:spPr/>
      <dgm:t>
        <a:bodyPr/>
        <a:lstStyle/>
        <a:p>
          <a:endParaRPr lang="ru-RU"/>
        </a:p>
      </dgm:t>
    </dgm:pt>
    <dgm:pt modelId="{230913E9-7237-4921-973A-6329F6E3CC0E}" type="sibTrans" cxnId="{B9170EF1-C4E1-420A-93AA-8174955C16BC}">
      <dgm:prSet/>
      <dgm:spPr/>
      <dgm:t>
        <a:bodyPr/>
        <a:lstStyle/>
        <a:p>
          <a:endParaRPr lang="ru-RU"/>
        </a:p>
      </dgm:t>
    </dgm:pt>
    <dgm:pt modelId="{C94C6305-9282-4B7B-A619-B88152384606}" type="pres">
      <dgm:prSet presAssocID="{C1C37272-35B5-4470-9288-703EFC6E37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E24DC-171B-4F2A-9B50-2FDB0B2421BC}" type="pres">
      <dgm:prSet presAssocID="{22B3CB1E-2993-4084-BD19-AAF0D1B2C7E1}" presName="root1" presStyleCnt="0"/>
      <dgm:spPr/>
    </dgm:pt>
    <dgm:pt modelId="{9C81F459-1CCC-4762-B322-7DAC4020D0B2}" type="pres">
      <dgm:prSet presAssocID="{22B3CB1E-2993-4084-BD19-AAF0D1B2C7E1}" presName="LevelOneTextNode" presStyleLbl="node0" presStyleIdx="0" presStyleCnt="1" custScaleX="141662" custScaleY="105648" custLinFactNeighborX="-39405" custLinFactNeighborY="-2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21C6E-45D1-4C3E-9822-300E0EC7499F}" type="pres">
      <dgm:prSet presAssocID="{22B3CB1E-2993-4084-BD19-AAF0D1B2C7E1}" presName="level2hierChild" presStyleCnt="0"/>
      <dgm:spPr/>
    </dgm:pt>
    <dgm:pt modelId="{E37BDA1C-FA6F-4D01-9593-E869CE7BCB79}" type="pres">
      <dgm:prSet presAssocID="{0FF568E4-7D07-4C41-94CA-01E2D2D5E86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B7D8B19-F50C-451B-99A8-67238FC00E9D}" type="pres">
      <dgm:prSet presAssocID="{0FF568E4-7D07-4C41-94CA-01E2D2D5E86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74BD4D0-5689-4FEE-94E4-C9783EA1162A}" type="pres">
      <dgm:prSet presAssocID="{87A17F08-2600-4687-B678-75780BE540B2}" presName="root2" presStyleCnt="0"/>
      <dgm:spPr/>
    </dgm:pt>
    <dgm:pt modelId="{57E6EE07-5517-467B-AE88-EFC9C0CE1523}" type="pres">
      <dgm:prSet presAssocID="{87A17F08-2600-4687-B678-75780BE540B2}" presName="LevelTwoTextNode" presStyleLbl="node2" presStyleIdx="0" presStyleCnt="3" custScaleX="249140" custScaleY="207123" custLinFactNeighborX="-1914" custLinFactNeighborY="-31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416143-0867-448C-9B92-410AA9E8CB4F}" type="pres">
      <dgm:prSet presAssocID="{87A17F08-2600-4687-B678-75780BE540B2}" presName="level3hierChild" presStyleCnt="0"/>
      <dgm:spPr/>
    </dgm:pt>
    <dgm:pt modelId="{90C1D9E7-9BCD-4E2A-879F-3DC59B0D0F5B}" type="pres">
      <dgm:prSet presAssocID="{2846BCF5-A061-45D5-B999-58929A0C9AE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86D119D-5158-4959-951D-9DC8F941DFC5}" type="pres">
      <dgm:prSet presAssocID="{2846BCF5-A061-45D5-B999-58929A0C9AE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924C9C3-15EA-464B-9AA8-60871CF0E8C9}" type="pres">
      <dgm:prSet presAssocID="{45E2A701-2512-4779-B437-3BADC009B46F}" presName="root2" presStyleCnt="0"/>
      <dgm:spPr/>
    </dgm:pt>
    <dgm:pt modelId="{E57F3515-F9BB-48C5-9B65-A5CB66C32A84}" type="pres">
      <dgm:prSet presAssocID="{45E2A701-2512-4779-B437-3BADC009B46F}" presName="LevelTwoTextNode" presStyleLbl="node2" presStyleIdx="1" presStyleCnt="3" custScaleX="248480" custScaleY="135563" custLinFactNeighborX="-1872" custLinFactNeighborY="-16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DF95E-F477-4E1A-A099-CAC050517F4F}" type="pres">
      <dgm:prSet presAssocID="{45E2A701-2512-4779-B437-3BADC009B46F}" presName="level3hierChild" presStyleCnt="0"/>
      <dgm:spPr/>
    </dgm:pt>
    <dgm:pt modelId="{BA4501D1-A53E-4190-8C7D-ABF791A04755}" type="pres">
      <dgm:prSet presAssocID="{84612A5E-E0A2-4D94-BD50-9D688EE8761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04B8797-04AE-44F2-AD03-D29DDE1D877C}" type="pres">
      <dgm:prSet presAssocID="{84612A5E-E0A2-4D94-BD50-9D688EE8761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6DCB926-5068-4B94-ADA5-C8C8D20A999A}" type="pres">
      <dgm:prSet presAssocID="{EDCCBB56-E9C4-4EA0-97E1-B0D3342CC95E}" presName="root2" presStyleCnt="0"/>
      <dgm:spPr/>
    </dgm:pt>
    <dgm:pt modelId="{9BFC525E-838E-428E-A2C4-D6FA814EA2B3}" type="pres">
      <dgm:prSet presAssocID="{EDCCBB56-E9C4-4EA0-97E1-B0D3342CC95E}" presName="LevelTwoTextNode" presStyleLbl="node2" presStyleIdx="2" presStyleCnt="3" custScaleX="247969" custScaleY="183286" custLinFactNeighborX="-2297" custLinFactNeighborY="-3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613AA-4FCE-4E1C-8B78-243BDDD675C5}" type="pres">
      <dgm:prSet presAssocID="{EDCCBB56-E9C4-4EA0-97E1-B0D3342CC95E}" presName="level3hierChild" presStyleCnt="0"/>
      <dgm:spPr/>
    </dgm:pt>
  </dgm:ptLst>
  <dgm:cxnLst>
    <dgm:cxn modelId="{4641D277-EEFF-4E8A-BEFC-CD09FA7DE3CD}" srcId="{C1C37272-35B5-4470-9288-703EFC6E372D}" destId="{22B3CB1E-2993-4084-BD19-AAF0D1B2C7E1}" srcOrd="0" destOrd="0" parTransId="{6ADF5018-DA61-4D45-A328-811D74334497}" sibTransId="{6DEDB736-CFAF-40A7-89D8-F70C99A29AE3}"/>
    <dgm:cxn modelId="{05A603C9-A4FC-4731-A4BB-F2708AC244EF}" type="presOf" srcId="{84612A5E-E0A2-4D94-BD50-9D688EE87617}" destId="{204B8797-04AE-44F2-AD03-D29DDE1D877C}" srcOrd="1" destOrd="0" presId="urn:microsoft.com/office/officeart/2008/layout/HorizontalMultiLevelHierarchy"/>
    <dgm:cxn modelId="{8CE26A5D-AF6B-45A5-A8B8-77246320BB59}" type="presOf" srcId="{84612A5E-E0A2-4D94-BD50-9D688EE87617}" destId="{BA4501D1-A53E-4190-8C7D-ABF791A04755}" srcOrd="0" destOrd="0" presId="urn:microsoft.com/office/officeart/2008/layout/HorizontalMultiLevelHierarchy"/>
    <dgm:cxn modelId="{CB62BA6D-0BD1-4198-BA46-B042F108E5E4}" type="presOf" srcId="{87A17F08-2600-4687-B678-75780BE540B2}" destId="{57E6EE07-5517-467B-AE88-EFC9C0CE1523}" srcOrd="0" destOrd="0" presId="urn:microsoft.com/office/officeart/2008/layout/HorizontalMultiLevelHierarchy"/>
    <dgm:cxn modelId="{F60B3DCF-B536-4F5E-8BAE-3073CA15365C}" type="presOf" srcId="{0FF568E4-7D07-4C41-94CA-01E2D2D5E86F}" destId="{E37BDA1C-FA6F-4D01-9593-E869CE7BCB79}" srcOrd="0" destOrd="0" presId="urn:microsoft.com/office/officeart/2008/layout/HorizontalMultiLevelHierarchy"/>
    <dgm:cxn modelId="{FA61E86E-4A02-4103-A150-0CD92C804EBF}" type="presOf" srcId="{0FF568E4-7D07-4C41-94CA-01E2D2D5E86F}" destId="{8B7D8B19-F50C-451B-99A8-67238FC00E9D}" srcOrd="1" destOrd="0" presId="urn:microsoft.com/office/officeart/2008/layout/HorizontalMultiLevelHierarchy"/>
    <dgm:cxn modelId="{8EBD5B14-BCC8-4416-958C-0A96D8603425}" type="presOf" srcId="{EDCCBB56-E9C4-4EA0-97E1-B0D3342CC95E}" destId="{9BFC525E-838E-428E-A2C4-D6FA814EA2B3}" srcOrd="0" destOrd="0" presId="urn:microsoft.com/office/officeart/2008/layout/HorizontalMultiLevelHierarchy"/>
    <dgm:cxn modelId="{20C7DB87-CE1B-403D-87B8-E1AB661A3FF7}" type="presOf" srcId="{45E2A701-2512-4779-B437-3BADC009B46F}" destId="{E57F3515-F9BB-48C5-9B65-A5CB66C32A84}" srcOrd="0" destOrd="0" presId="urn:microsoft.com/office/officeart/2008/layout/HorizontalMultiLevelHierarchy"/>
    <dgm:cxn modelId="{1C679CBE-C577-44B4-BD3F-0EEF1B2918C0}" type="presOf" srcId="{2846BCF5-A061-45D5-B999-58929A0C9AE3}" destId="{E86D119D-5158-4959-951D-9DC8F941DFC5}" srcOrd="1" destOrd="0" presId="urn:microsoft.com/office/officeart/2008/layout/HorizontalMultiLevelHierarchy"/>
    <dgm:cxn modelId="{B9170EF1-C4E1-420A-93AA-8174955C16BC}" srcId="{22B3CB1E-2993-4084-BD19-AAF0D1B2C7E1}" destId="{EDCCBB56-E9C4-4EA0-97E1-B0D3342CC95E}" srcOrd="2" destOrd="0" parTransId="{84612A5E-E0A2-4D94-BD50-9D688EE87617}" sibTransId="{230913E9-7237-4921-973A-6329F6E3CC0E}"/>
    <dgm:cxn modelId="{37B3A6D7-B789-44A1-B833-1DB1C03417FA}" type="presOf" srcId="{22B3CB1E-2993-4084-BD19-AAF0D1B2C7E1}" destId="{9C81F459-1CCC-4762-B322-7DAC4020D0B2}" srcOrd="0" destOrd="0" presId="urn:microsoft.com/office/officeart/2008/layout/HorizontalMultiLevelHierarchy"/>
    <dgm:cxn modelId="{47D7F3B8-1533-4D10-A9B9-AC70B8A53546}" type="presOf" srcId="{C1C37272-35B5-4470-9288-703EFC6E372D}" destId="{C94C6305-9282-4B7B-A619-B88152384606}" srcOrd="0" destOrd="0" presId="urn:microsoft.com/office/officeart/2008/layout/HorizontalMultiLevelHierarchy"/>
    <dgm:cxn modelId="{AD831552-1E04-4DC3-89DE-B105B27D0766}" srcId="{22B3CB1E-2993-4084-BD19-AAF0D1B2C7E1}" destId="{87A17F08-2600-4687-B678-75780BE540B2}" srcOrd="0" destOrd="0" parTransId="{0FF568E4-7D07-4C41-94CA-01E2D2D5E86F}" sibTransId="{61E96C6E-E032-4DB5-BCDF-4A5DE397F278}"/>
    <dgm:cxn modelId="{A03EE0BC-88CF-4533-A9FF-550CEAA4FCB3}" type="presOf" srcId="{2846BCF5-A061-45D5-B999-58929A0C9AE3}" destId="{90C1D9E7-9BCD-4E2A-879F-3DC59B0D0F5B}" srcOrd="0" destOrd="0" presId="urn:microsoft.com/office/officeart/2008/layout/HorizontalMultiLevelHierarchy"/>
    <dgm:cxn modelId="{221C949A-AB42-4EB3-BD4E-DC2D93E1F3E3}" srcId="{22B3CB1E-2993-4084-BD19-AAF0D1B2C7E1}" destId="{45E2A701-2512-4779-B437-3BADC009B46F}" srcOrd="1" destOrd="0" parTransId="{2846BCF5-A061-45D5-B999-58929A0C9AE3}" sibTransId="{1CBE2EE1-CA2C-4087-BAF5-1FE7076C38BE}"/>
    <dgm:cxn modelId="{00C63CF0-0661-4AC8-B26B-82F5B10C6D95}" type="presParOf" srcId="{C94C6305-9282-4B7B-A619-B88152384606}" destId="{64EE24DC-171B-4F2A-9B50-2FDB0B2421BC}" srcOrd="0" destOrd="0" presId="urn:microsoft.com/office/officeart/2008/layout/HorizontalMultiLevelHierarchy"/>
    <dgm:cxn modelId="{B3023147-66D8-483C-BEBD-F4109B41E6E8}" type="presParOf" srcId="{64EE24DC-171B-4F2A-9B50-2FDB0B2421BC}" destId="{9C81F459-1CCC-4762-B322-7DAC4020D0B2}" srcOrd="0" destOrd="0" presId="urn:microsoft.com/office/officeart/2008/layout/HorizontalMultiLevelHierarchy"/>
    <dgm:cxn modelId="{C8A75E19-935A-45C2-AD8D-18457050EF66}" type="presParOf" srcId="{64EE24DC-171B-4F2A-9B50-2FDB0B2421BC}" destId="{54821C6E-45D1-4C3E-9822-300E0EC7499F}" srcOrd="1" destOrd="0" presId="urn:microsoft.com/office/officeart/2008/layout/HorizontalMultiLevelHierarchy"/>
    <dgm:cxn modelId="{D98A1D9B-454A-42E0-BBAE-87DA8DABEF77}" type="presParOf" srcId="{54821C6E-45D1-4C3E-9822-300E0EC7499F}" destId="{E37BDA1C-FA6F-4D01-9593-E869CE7BCB79}" srcOrd="0" destOrd="0" presId="urn:microsoft.com/office/officeart/2008/layout/HorizontalMultiLevelHierarchy"/>
    <dgm:cxn modelId="{3E666C83-04FD-47E0-B5B4-BA955601F89E}" type="presParOf" srcId="{E37BDA1C-FA6F-4D01-9593-E869CE7BCB79}" destId="{8B7D8B19-F50C-451B-99A8-67238FC00E9D}" srcOrd="0" destOrd="0" presId="urn:microsoft.com/office/officeart/2008/layout/HorizontalMultiLevelHierarchy"/>
    <dgm:cxn modelId="{71537EFD-7F12-41AC-B114-0E2EDBCAE0C4}" type="presParOf" srcId="{54821C6E-45D1-4C3E-9822-300E0EC7499F}" destId="{074BD4D0-5689-4FEE-94E4-C9783EA1162A}" srcOrd="1" destOrd="0" presId="urn:microsoft.com/office/officeart/2008/layout/HorizontalMultiLevelHierarchy"/>
    <dgm:cxn modelId="{574EC69F-5E0B-4724-B531-62DC5AD537AF}" type="presParOf" srcId="{074BD4D0-5689-4FEE-94E4-C9783EA1162A}" destId="{57E6EE07-5517-467B-AE88-EFC9C0CE1523}" srcOrd="0" destOrd="0" presId="urn:microsoft.com/office/officeart/2008/layout/HorizontalMultiLevelHierarchy"/>
    <dgm:cxn modelId="{BB367B93-1EB0-476C-B91F-A91979600FEA}" type="presParOf" srcId="{074BD4D0-5689-4FEE-94E4-C9783EA1162A}" destId="{C6416143-0867-448C-9B92-410AA9E8CB4F}" srcOrd="1" destOrd="0" presId="urn:microsoft.com/office/officeart/2008/layout/HorizontalMultiLevelHierarchy"/>
    <dgm:cxn modelId="{75D24532-F81F-4FB3-A1D9-0A40E9E77E91}" type="presParOf" srcId="{54821C6E-45D1-4C3E-9822-300E0EC7499F}" destId="{90C1D9E7-9BCD-4E2A-879F-3DC59B0D0F5B}" srcOrd="2" destOrd="0" presId="urn:microsoft.com/office/officeart/2008/layout/HorizontalMultiLevelHierarchy"/>
    <dgm:cxn modelId="{688D5422-ECA3-4090-8EC8-3715222297B1}" type="presParOf" srcId="{90C1D9E7-9BCD-4E2A-879F-3DC59B0D0F5B}" destId="{E86D119D-5158-4959-951D-9DC8F941DFC5}" srcOrd="0" destOrd="0" presId="urn:microsoft.com/office/officeart/2008/layout/HorizontalMultiLevelHierarchy"/>
    <dgm:cxn modelId="{34EA56D3-47DF-4D81-AEB5-9BBBC2753753}" type="presParOf" srcId="{54821C6E-45D1-4C3E-9822-300E0EC7499F}" destId="{E924C9C3-15EA-464B-9AA8-60871CF0E8C9}" srcOrd="3" destOrd="0" presId="urn:microsoft.com/office/officeart/2008/layout/HorizontalMultiLevelHierarchy"/>
    <dgm:cxn modelId="{A7366CBE-213D-4133-8BD6-2C88774E395E}" type="presParOf" srcId="{E924C9C3-15EA-464B-9AA8-60871CF0E8C9}" destId="{E57F3515-F9BB-48C5-9B65-A5CB66C32A84}" srcOrd="0" destOrd="0" presId="urn:microsoft.com/office/officeart/2008/layout/HorizontalMultiLevelHierarchy"/>
    <dgm:cxn modelId="{DC4EDFCC-4063-4314-A20D-5BBD93434C5D}" type="presParOf" srcId="{E924C9C3-15EA-464B-9AA8-60871CF0E8C9}" destId="{84FDF95E-F477-4E1A-A099-CAC050517F4F}" srcOrd="1" destOrd="0" presId="urn:microsoft.com/office/officeart/2008/layout/HorizontalMultiLevelHierarchy"/>
    <dgm:cxn modelId="{52B32B0D-1A3F-4A74-9B0A-6568333E4161}" type="presParOf" srcId="{54821C6E-45D1-4C3E-9822-300E0EC7499F}" destId="{BA4501D1-A53E-4190-8C7D-ABF791A04755}" srcOrd="4" destOrd="0" presId="urn:microsoft.com/office/officeart/2008/layout/HorizontalMultiLevelHierarchy"/>
    <dgm:cxn modelId="{5417A79E-B992-43BD-9619-8D8161F39460}" type="presParOf" srcId="{BA4501D1-A53E-4190-8C7D-ABF791A04755}" destId="{204B8797-04AE-44F2-AD03-D29DDE1D877C}" srcOrd="0" destOrd="0" presId="urn:microsoft.com/office/officeart/2008/layout/HorizontalMultiLevelHierarchy"/>
    <dgm:cxn modelId="{64D7F7E9-513B-4FDB-961C-CC1B2B679048}" type="presParOf" srcId="{54821C6E-45D1-4C3E-9822-300E0EC7499F}" destId="{36DCB926-5068-4B94-ADA5-C8C8D20A999A}" srcOrd="5" destOrd="0" presId="urn:microsoft.com/office/officeart/2008/layout/HorizontalMultiLevelHierarchy"/>
    <dgm:cxn modelId="{2772B7B8-94E8-44F2-B723-937ECD749EC7}" type="presParOf" srcId="{36DCB926-5068-4B94-ADA5-C8C8D20A999A}" destId="{9BFC525E-838E-428E-A2C4-D6FA814EA2B3}" srcOrd="0" destOrd="0" presId="urn:microsoft.com/office/officeart/2008/layout/HorizontalMultiLevelHierarchy"/>
    <dgm:cxn modelId="{5731C653-77B3-4847-9327-26E38366666D}" type="presParOf" srcId="{36DCB926-5068-4B94-ADA5-C8C8D20A999A}" destId="{7A9613AA-4FCE-4E1C-8B78-243BDDD675C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7D4BF-ED09-4DEF-A1CC-6B33ED00227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06FD5-558B-4BE6-B63D-48D692C5169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Институциональный уровень </a:t>
          </a:r>
        </a:p>
        <a:p>
          <a:r>
            <a:rPr lang="ru-RU" b="1" dirty="0" smtClean="0">
              <a:solidFill>
                <a:schemeClr val="bg1"/>
              </a:solidFill>
            </a:rPr>
            <a:t>ИНИЦИАТИВА </a:t>
          </a:r>
          <a:endParaRPr lang="ru-RU" b="1" dirty="0">
            <a:solidFill>
              <a:schemeClr val="bg1"/>
            </a:solidFill>
          </a:endParaRPr>
        </a:p>
      </dgm:t>
    </dgm:pt>
    <dgm:pt modelId="{5B21FD84-F5BF-48E5-83AF-6E87483327BE}" type="parTrans" cxnId="{7199CB43-3EA1-4B10-A2FD-E6DA15294B1C}">
      <dgm:prSet/>
      <dgm:spPr/>
      <dgm:t>
        <a:bodyPr/>
        <a:lstStyle/>
        <a:p>
          <a:endParaRPr lang="ru-RU"/>
        </a:p>
      </dgm:t>
    </dgm:pt>
    <dgm:pt modelId="{EC5B08D1-6ED4-419F-B1E7-D0C424ABE05F}" type="sibTrans" cxnId="{7199CB43-3EA1-4B10-A2FD-E6DA15294B1C}">
      <dgm:prSet/>
      <dgm:spPr/>
      <dgm:t>
        <a:bodyPr/>
        <a:lstStyle/>
        <a:p>
          <a:endParaRPr lang="ru-RU"/>
        </a:p>
      </dgm:t>
    </dgm:pt>
    <dgm:pt modelId="{9B0B8E08-A7F5-4947-8B19-B149B98AE9B5}">
      <dgm:prSet phldrT="[Текст]"/>
      <dgm:spPr/>
      <dgm:t>
        <a:bodyPr/>
        <a:lstStyle/>
        <a:p>
          <a:endParaRPr lang="ru-RU" sz="1100" dirty="0"/>
        </a:p>
      </dgm:t>
    </dgm:pt>
    <dgm:pt modelId="{938135F3-B1B3-48C0-86CB-A7CA8B59D7E7}" type="parTrans" cxnId="{C3ADE367-D3FF-4973-88E2-DAEB15E47479}">
      <dgm:prSet/>
      <dgm:spPr/>
      <dgm:t>
        <a:bodyPr/>
        <a:lstStyle/>
        <a:p>
          <a:endParaRPr lang="ru-RU"/>
        </a:p>
      </dgm:t>
    </dgm:pt>
    <dgm:pt modelId="{64632458-4B7F-4994-870C-F8D4CFD19C29}" type="sibTrans" cxnId="{C3ADE367-D3FF-4973-88E2-DAEB15E47479}">
      <dgm:prSet/>
      <dgm:spPr/>
      <dgm:t>
        <a:bodyPr/>
        <a:lstStyle/>
        <a:p>
          <a:endParaRPr lang="ru-RU"/>
        </a:p>
      </dgm:t>
    </dgm:pt>
    <dgm:pt modelId="{87BA0C65-C677-4433-9511-D1CC2A6C7C4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Муниципальный уровень </a:t>
          </a:r>
        </a:p>
        <a:p>
          <a:r>
            <a:rPr lang="ru-RU" b="1" dirty="0" smtClean="0"/>
            <a:t>ОБСУЖДЕНИЕ </a:t>
          </a:r>
        </a:p>
        <a:p>
          <a:r>
            <a:rPr lang="ru-RU" b="1" dirty="0" smtClean="0"/>
            <a:t>ПОДДЕРЖКА И ПРОДВИЖЕНИЕ </a:t>
          </a:r>
          <a:endParaRPr lang="ru-RU" b="1" dirty="0"/>
        </a:p>
      </dgm:t>
    </dgm:pt>
    <dgm:pt modelId="{90AB0983-D586-4763-9703-B9041446366D}" type="parTrans" cxnId="{80380312-95D4-43C2-900E-701F50C074BE}">
      <dgm:prSet/>
      <dgm:spPr/>
      <dgm:t>
        <a:bodyPr/>
        <a:lstStyle/>
        <a:p>
          <a:endParaRPr lang="ru-RU"/>
        </a:p>
      </dgm:t>
    </dgm:pt>
    <dgm:pt modelId="{C4EADE92-CAF5-4194-A109-0BBB18996367}" type="sibTrans" cxnId="{80380312-95D4-43C2-900E-701F50C074BE}">
      <dgm:prSet/>
      <dgm:spPr/>
      <dgm:t>
        <a:bodyPr/>
        <a:lstStyle/>
        <a:p>
          <a:endParaRPr lang="ru-RU"/>
        </a:p>
      </dgm:t>
    </dgm:pt>
    <dgm:pt modelId="{D6A2A06B-57FB-42A7-9329-A437CFB11B8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Общественные организации</a:t>
          </a:r>
          <a:endParaRPr lang="ru-RU" sz="1400" dirty="0"/>
        </a:p>
      </dgm:t>
    </dgm:pt>
    <dgm:pt modelId="{A250552C-5991-47F6-954E-C97CB9D6CDA8}" type="parTrans" cxnId="{25907A5F-06AD-4ED3-83E0-C3A67ADC924B}">
      <dgm:prSet/>
      <dgm:spPr/>
      <dgm:t>
        <a:bodyPr/>
        <a:lstStyle/>
        <a:p>
          <a:endParaRPr lang="ru-RU"/>
        </a:p>
      </dgm:t>
    </dgm:pt>
    <dgm:pt modelId="{A0CC7F03-C28C-483B-9B99-79C259512615}" type="sibTrans" cxnId="{25907A5F-06AD-4ED3-83E0-C3A67ADC924B}">
      <dgm:prSet/>
      <dgm:spPr/>
      <dgm:t>
        <a:bodyPr/>
        <a:lstStyle/>
        <a:p>
          <a:endParaRPr lang="ru-RU"/>
        </a:p>
      </dgm:t>
    </dgm:pt>
    <dgm:pt modelId="{F8446B09-B193-4705-92A1-93D564DCEF3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Региональный уровень</a:t>
          </a:r>
        </a:p>
        <a:p>
          <a:r>
            <a:rPr lang="ru-RU" b="1" dirty="0" smtClean="0">
              <a:solidFill>
                <a:schemeClr val="bg1"/>
              </a:solidFill>
            </a:rPr>
            <a:t>ПРИНЯТИЕ РЕШЕНИЯ</a:t>
          </a:r>
        </a:p>
        <a:p>
          <a:r>
            <a:rPr lang="ru-RU" b="1" dirty="0" smtClean="0">
              <a:solidFill>
                <a:schemeClr val="bg1"/>
              </a:solidFill>
            </a:rPr>
            <a:t>РЕАЛИЗАЦИЯ   </a:t>
          </a:r>
          <a:endParaRPr lang="ru-RU" b="1" dirty="0">
            <a:solidFill>
              <a:schemeClr val="bg1"/>
            </a:solidFill>
          </a:endParaRPr>
        </a:p>
      </dgm:t>
    </dgm:pt>
    <dgm:pt modelId="{2639906A-FC7A-4A15-9339-817A73D79A85}" type="parTrans" cxnId="{D1110D6F-E36E-4D98-BD71-0E81E42E1B70}">
      <dgm:prSet/>
      <dgm:spPr/>
      <dgm:t>
        <a:bodyPr/>
        <a:lstStyle/>
        <a:p>
          <a:endParaRPr lang="ru-RU"/>
        </a:p>
      </dgm:t>
    </dgm:pt>
    <dgm:pt modelId="{FD12F211-6E05-46F6-BF8F-1E2B62DC120F}" type="sibTrans" cxnId="{D1110D6F-E36E-4D98-BD71-0E81E42E1B70}">
      <dgm:prSet/>
      <dgm:spPr/>
      <dgm:t>
        <a:bodyPr/>
        <a:lstStyle/>
        <a:p>
          <a:endParaRPr lang="ru-RU"/>
        </a:p>
      </dgm:t>
    </dgm:pt>
    <dgm:pt modelId="{FF3E5224-F0B8-47BC-B911-08F4C1D346E5}">
      <dgm:prSet phldrT="[Текст]" custT="1"/>
      <dgm:spPr/>
      <dgm:t>
        <a:bodyPr/>
        <a:lstStyle/>
        <a:p>
          <a:r>
            <a:rPr lang="ru-RU" sz="1400" dirty="0" smtClean="0"/>
            <a:t>Региональный государственно-общественный совет по дополнительному  образованию детей, общему  и профессиональному образованию</a:t>
          </a:r>
          <a:endParaRPr lang="ru-RU" sz="1400" dirty="0"/>
        </a:p>
      </dgm:t>
    </dgm:pt>
    <dgm:pt modelId="{3A01713E-CA2F-449C-95FD-39603CAC49C3}" type="parTrans" cxnId="{538491C3-F0A7-43FF-AEC6-EFF616010CEA}">
      <dgm:prSet/>
      <dgm:spPr/>
      <dgm:t>
        <a:bodyPr/>
        <a:lstStyle/>
        <a:p>
          <a:endParaRPr lang="ru-RU"/>
        </a:p>
      </dgm:t>
    </dgm:pt>
    <dgm:pt modelId="{83AE662D-C7A5-43C4-9B91-D1C83E42B28E}" type="sibTrans" cxnId="{538491C3-F0A7-43FF-AEC6-EFF616010CEA}">
      <dgm:prSet/>
      <dgm:spPr/>
      <dgm:t>
        <a:bodyPr/>
        <a:lstStyle/>
        <a:p>
          <a:endParaRPr lang="ru-RU"/>
        </a:p>
      </dgm:t>
    </dgm:pt>
    <dgm:pt modelId="{5BF6E83D-F6AD-479A-94D6-6E926093BC7C}">
      <dgm:prSet phldrT="[Текст]" custT="1"/>
      <dgm:spPr/>
      <dgm:t>
        <a:bodyPr/>
        <a:lstStyle/>
        <a:p>
          <a:r>
            <a:rPr lang="ru-RU" sz="1400" dirty="0" smtClean="0"/>
            <a:t>Коллегиальные органы управления  </a:t>
          </a:r>
          <a:endParaRPr lang="ru-RU" sz="1400" dirty="0"/>
        </a:p>
      </dgm:t>
    </dgm:pt>
    <dgm:pt modelId="{54C9C1BA-3B22-4B5E-B937-44E56148A9E6}" type="parTrans" cxnId="{5FFEF66C-666E-4313-906F-26379CDC3ABD}">
      <dgm:prSet/>
      <dgm:spPr/>
      <dgm:t>
        <a:bodyPr/>
        <a:lstStyle/>
        <a:p>
          <a:endParaRPr lang="ru-RU"/>
        </a:p>
      </dgm:t>
    </dgm:pt>
    <dgm:pt modelId="{DBFD0B8C-8ECD-4836-AF45-3D61D5044A7A}" type="sibTrans" cxnId="{5FFEF66C-666E-4313-906F-26379CDC3ABD}">
      <dgm:prSet/>
      <dgm:spPr/>
      <dgm:t>
        <a:bodyPr/>
        <a:lstStyle/>
        <a:p>
          <a:endParaRPr lang="ru-RU"/>
        </a:p>
      </dgm:t>
    </dgm:pt>
    <dgm:pt modelId="{DBE0189C-230F-41A2-A410-823DD0F7107E}">
      <dgm:prSet phldrT="[Текст]" custT="1"/>
      <dgm:spPr/>
      <dgm:t>
        <a:bodyPr/>
        <a:lstStyle/>
        <a:p>
          <a:r>
            <a:rPr lang="ru-RU" sz="1400" dirty="0" smtClean="0"/>
            <a:t>Департамент образования и молодежной политики</a:t>
          </a:r>
          <a:endParaRPr lang="ru-RU" sz="1400" dirty="0"/>
        </a:p>
      </dgm:t>
    </dgm:pt>
    <dgm:pt modelId="{6A3AFB9C-65D9-44B4-8027-59D35B0A822E}" type="parTrans" cxnId="{CB8222CD-6389-47E1-AB35-2AED68D2B5D0}">
      <dgm:prSet/>
      <dgm:spPr/>
      <dgm:t>
        <a:bodyPr/>
        <a:lstStyle/>
        <a:p>
          <a:endParaRPr lang="ru-RU"/>
        </a:p>
      </dgm:t>
    </dgm:pt>
    <dgm:pt modelId="{42DA9934-3584-423A-B2E3-26275450CB17}" type="sibTrans" cxnId="{CB8222CD-6389-47E1-AB35-2AED68D2B5D0}">
      <dgm:prSet/>
      <dgm:spPr/>
      <dgm:t>
        <a:bodyPr/>
        <a:lstStyle/>
        <a:p>
          <a:endParaRPr lang="ru-RU"/>
        </a:p>
      </dgm:t>
    </dgm:pt>
    <dgm:pt modelId="{589EBA75-E95D-441E-B3BE-74556B088CE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Муниципальные советы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9CB4059D-B545-45A5-99F4-CC425DFF9F9B}" type="parTrans" cxnId="{2BE2D54B-8387-4D13-9B11-52F67326CE01}">
      <dgm:prSet/>
      <dgm:spPr/>
      <dgm:t>
        <a:bodyPr/>
        <a:lstStyle/>
        <a:p>
          <a:endParaRPr lang="ru-RU"/>
        </a:p>
      </dgm:t>
    </dgm:pt>
    <dgm:pt modelId="{03F19A5D-FEAB-402D-A75D-C663B44CC8B5}" type="sibTrans" cxnId="{2BE2D54B-8387-4D13-9B11-52F67326CE01}">
      <dgm:prSet/>
      <dgm:spPr/>
      <dgm:t>
        <a:bodyPr/>
        <a:lstStyle/>
        <a:p>
          <a:endParaRPr lang="ru-RU"/>
        </a:p>
      </dgm:t>
    </dgm:pt>
    <dgm:pt modelId="{9DD474C0-24BA-47CF-8B0C-1C3C2D66FBB7}">
      <dgm:prSet phldrT="[Текст]" custT="1"/>
      <dgm:spPr/>
      <dgm:t>
        <a:bodyPr/>
        <a:lstStyle/>
        <a:p>
          <a:r>
            <a:rPr lang="ru-RU" sz="1400" dirty="0" smtClean="0"/>
            <a:t>Родительская общественность и местное сообщество</a:t>
          </a:r>
          <a:endParaRPr lang="ru-RU" sz="1400" dirty="0"/>
        </a:p>
      </dgm:t>
    </dgm:pt>
    <dgm:pt modelId="{9D4A1AA2-11BF-4748-81CF-38D1E539B759}" type="parTrans" cxnId="{DE7D6A26-C8F5-473E-91E5-BC42E0989265}">
      <dgm:prSet/>
      <dgm:spPr/>
      <dgm:t>
        <a:bodyPr/>
        <a:lstStyle/>
        <a:p>
          <a:endParaRPr lang="ru-RU"/>
        </a:p>
      </dgm:t>
    </dgm:pt>
    <dgm:pt modelId="{D3835DF8-EC4D-4DAC-8EB2-1C42A7411597}" type="sibTrans" cxnId="{DE7D6A26-C8F5-473E-91E5-BC42E0989265}">
      <dgm:prSet/>
      <dgm:spPr/>
      <dgm:t>
        <a:bodyPr/>
        <a:lstStyle/>
        <a:p>
          <a:endParaRPr lang="ru-RU"/>
        </a:p>
      </dgm:t>
    </dgm:pt>
    <dgm:pt modelId="{E5F4DF15-E29F-4088-AA23-D0185BDD1B04}" type="pres">
      <dgm:prSet presAssocID="{C877D4BF-ED09-4DEF-A1CC-6B33ED0022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380DA-FE24-4A1B-B287-9EC1D6C3E87A}" type="pres">
      <dgm:prSet presAssocID="{C877D4BF-ED09-4DEF-A1CC-6B33ED002275}" presName="tSp" presStyleCnt="0"/>
      <dgm:spPr/>
    </dgm:pt>
    <dgm:pt modelId="{1F90B31B-7DAF-410F-9AD2-C8B043F6DAC6}" type="pres">
      <dgm:prSet presAssocID="{C877D4BF-ED09-4DEF-A1CC-6B33ED002275}" presName="bSp" presStyleCnt="0"/>
      <dgm:spPr/>
    </dgm:pt>
    <dgm:pt modelId="{12B45CA0-C4C9-4DE0-AA39-61527A3E7B87}" type="pres">
      <dgm:prSet presAssocID="{C877D4BF-ED09-4DEF-A1CC-6B33ED002275}" presName="process" presStyleCnt="0"/>
      <dgm:spPr/>
    </dgm:pt>
    <dgm:pt modelId="{BD7EE9A6-BA2F-4FA3-95A2-E4F87A15B042}" type="pres">
      <dgm:prSet presAssocID="{18006FD5-558B-4BE6-B63D-48D692C5169B}" presName="composite1" presStyleCnt="0"/>
      <dgm:spPr/>
    </dgm:pt>
    <dgm:pt modelId="{DD0D3A0B-7838-44DF-A9B5-6661141285CE}" type="pres">
      <dgm:prSet presAssocID="{18006FD5-558B-4BE6-B63D-48D692C5169B}" presName="dummyNode1" presStyleLbl="node1" presStyleIdx="0" presStyleCnt="3"/>
      <dgm:spPr/>
    </dgm:pt>
    <dgm:pt modelId="{C401D63D-40C3-4876-80E9-C9770D08CBA8}" type="pres">
      <dgm:prSet presAssocID="{18006FD5-558B-4BE6-B63D-48D692C5169B}" presName="childNode1" presStyleLbl="bgAcc1" presStyleIdx="0" presStyleCnt="3" custScaleX="129376" custScaleY="145700" custLinFactNeighborX="-110" custLinFactNeighborY="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C186C-2B25-4C83-B7FE-253F85CB91B1}" type="pres">
      <dgm:prSet presAssocID="{18006FD5-558B-4BE6-B63D-48D692C5169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3A13F-87F7-41E7-838E-A834C2212F92}" type="pres">
      <dgm:prSet presAssocID="{18006FD5-558B-4BE6-B63D-48D692C5169B}" presName="parentNode1" presStyleLbl="node1" presStyleIdx="0" presStyleCnt="3" custScaleX="115585" custScaleY="177771" custLinFactNeighborX="2984" custLinFactNeighborY="419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28CB1-9771-4F42-9ACC-1304DDE5A36B}" type="pres">
      <dgm:prSet presAssocID="{18006FD5-558B-4BE6-B63D-48D692C5169B}" presName="connSite1" presStyleCnt="0"/>
      <dgm:spPr/>
    </dgm:pt>
    <dgm:pt modelId="{3A6F3628-F3C6-4092-ADB7-CD129803C5F1}" type="pres">
      <dgm:prSet presAssocID="{EC5B08D1-6ED4-419F-B1E7-D0C424ABE05F}" presName="Name9" presStyleLbl="sibTrans2D1" presStyleIdx="0" presStyleCnt="2" custScaleX="123334"/>
      <dgm:spPr/>
      <dgm:t>
        <a:bodyPr/>
        <a:lstStyle/>
        <a:p>
          <a:endParaRPr lang="ru-RU"/>
        </a:p>
      </dgm:t>
    </dgm:pt>
    <dgm:pt modelId="{41C2E798-BCD0-4CC7-BFAF-CD230D371FCE}" type="pres">
      <dgm:prSet presAssocID="{87BA0C65-C677-4433-9511-D1CC2A6C7C49}" presName="composite2" presStyleCnt="0"/>
      <dgm:spPr/>
    </dgm:pt>
    <dgm:pt modelId="{CB463296-7117-4768-A4FC-64362D648D44}" type="pres">
      <dgm:prSet presAssocID="{87BA0C65-C677-4433-9511-D1CC2A6C7C49}" presName="dummyNode2" presStyleLbl="node1" presStyleIdx="0" presStyleCnt="3"/>
      <dgm:spPr/>
    </dgm:pt>
    <dgm:pt modelId="{E3458CC2-3893-4314-BA42-0ABA7F1863E1}" type="pres">
      <dgm:prSet presAssocID="{87BA0C65-C677-4433-9511-D1CC2A6C7C49}" presName="childNode2" presStyleLbl="bgAcc1" presStyleIdx="1" presStyleCnt="3" custScaleX="142088" custScaleY="149559" custLinFactNeighborX="-4781" custLinFactNeighborY="-12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5CC99-CA6D-47CA-ACBD-CFDF3F028227}" type="pres">
      <dgm:prSet presAssocID="{87BA0C65-C677-4433-9511-D1CC2A6C7C4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CEAC5-FC34-46B8-9308-FD8767C75941}" type="pres">
      <dgm:prSet presAssocID="{87BA0C65-C677-4433-9511-D1CC2A6C7C49}" presName="parentNode2" presStyleLbl="node1" presStyleIdx="1" presStyleCnt="3" custScaleX="111685" custScaleY="170674" custLinFactNeighborX="-6308" custLinFactNeighborY="-81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8FF21-E885-4365-80EB-6BB759759ED3}" type="pres">
      <dgm:prSet presAssocID="{87BA0C65-C677-4433-9511-D1CC2A6C7C49}" presName="connSite2" presStyleCnt="0"/>
      <dgm:spPr/>
    </dgm:pt>
    <dgm:pt modelId="{C7975AAF-735E-4809-893D-FE1F34CA3072}" type="pres">
      <dgm:prSet presAssocID="{C4EADE92-CAF5-4194-A109-0BBB18996367}" presName="Name18" presStyleLbl="sibTrans2D1" presStyleIdx="1" presStyleCnt="2" custScaleX="110266"/>
      <dgm:spPr/>
      <dgm:t>
        <a:bodyPr/>
        <a:lstStyle/>
        <a:p>
          <a:endParaRPr lang="ru-RU"/>
        </a:p>
      </dgm:t>
    </dgm:pt>
    <dgm:pt modelId="{97D818CF-728C-4479-A310-3DED0CAABA83}" type="pres">
      <dgm:prSet presAssocID="{F8446B09-B193-4705-92A1-93D564DCEF3C}" presName="composite1" presStyleCnt="0"/>
      <dgm:spPr/>
    </dgm:pt>
    <dgm:pt modelId="{E987E070-1084-4954-800D-C9BDBC2E5939}" type="pres">
      <dgm:prSet presAssocID="{F8446B09-B193-4705-92A1-93D564DCEF3C}" presName="dummyNode1" presStyleLbl="node1" presStyleIdx="1" presStyleCnt="3"/>
      <dgm:spPr/>
    </dgm:pt>
    <dgm:pt modelId="{70546CEA-CB7E-4E7D-85A7-679AD6128F0F}" type="pres">
      <dgm:prSet presAssocID="{F8446B09-B193-4705-92A1-93D564DCEF3C}" presName="childNode1" presStyleLbl="bgAcc1" presStyleIdx="2" presStyleCnt="3" custScaleX="189481" custScaleY="152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7D0BD-2405-4DFE-80EF-27DBDD103526}" type="pres">
      <dgm:prSet presAssocID="{F8446B09-B193-4705-92A1-93D564DCEF3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A998F-50EA-48B6-BE02-25160F80473F}" type="pres">
      <dgm:prSet presAssocID="{F8446B09-B193-4705-92A1-93D564DCEF3C}" presName="parentNode1" presStyleLbl="node1" presStyleIdx="2" presStyleCnt="3" custScaleX="125071" custScaleY="184837" custLinFactNeighborX="25421" custLinFactNeighborY="74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CCD5D-38D3-43B0-A306-9ACFD5B09F44}" type="pres">
      <dgm:prSet presAssocID="{F8446B09-B193-4705-92A1-93D564DCEF3C}" presName="connSite1" presStyleCnt="0"/>
      <dgm:spPr/>
    </dgm:pt>
  </dgm:ptLst>
  <dgm:cxnLst>
    <dgm:cxn modelId="{25907A5F-06AD-4ED3-83E0-C3A67ADC924B}" srcId="{87BA0C65-C677-4433-9511-D1CC2A6C7C49}" destId="{D6A2A06B-57FB-42A7-9329-A437CFB11B8B}" srcOrd="0" destOrd="0" parTransId="{A250552C-5991-47F6-954E-C97CB9D6CDA8}" sibTransId="{A0CC7F03-C28C-483B-9B99-79C259512615}"/>
    <dgm:cxn modelId="{ED170FB7-3B22-497B-A5B8-2D74F274DA5A}" type="presOf" srcId="{FF3E5224-F0B8-47BC-B911-08F4C1D346E5}" destId="{E647D0BD-2405-4DFE-80EF-27DBDD103526}" srcOrd="1" destOrd="0" presId="urn:microsoft.com/office/officeart/2005/8/layout/hProcess4"/>
    <dgm:cxn modelId="{FAF7F189-B3E6-42C6-843B-3485F106EDDA}" type="presOf" srcId="{DBE0189C-230F-41A2-A410-823DD0F7107E}" destId="{E647D0BD-2405-4DFE-80EF-27DBDD103526}" srcOrd="1" destOrd="1" presId="urn:microsoft.com/office/officeart/2005/8/layout/hProcess4"/>
    <dgm:cxn modelId="{D6140F52-3C06-4E78-9D65-1427763A3BA7}" type="presOf" srcId="{C877D4BF-ED09-4DEF-A1CC-6B33ED002275}" destId="{E5F4DF15-E29F-4088-AA23-D0185BDD1B04}" srcOrd="0" destOrd="0" presId="urn:microsoft.com/office/officeart/2005/8/layout/hProcess4"/>
    <dgm:cxn modelId="{80380312-95D4-43C2-900E-701F50C074BE}" srcId="{C877D4BF-ED09-4DEF-A1CC-6B33ED002275}" destId="{87BA0C65-C677-4433-9511-D1CC2A6C7C49}" srcOrd="1" destOrd="0" parTransId="{90AB0983-D586-4763-9703-B9041446366D}" sibTransId="{C4EADE92-CAF5-4194-A109-0BBB18996367}"/>
    <dgm:cxn modelId="{D1110D6F-E36E-4D98-BD71-0E81E42E1B70}" srcId="{C877D4BF-ED09-4DEF-A1CC-6B33ED002275}" destId="{F8446B09-B193-4705-92A1-93D564DCEF3C}" srcOrd="2" destOrd="0" parTransId="{2639906A-FC7A-4A15-9339-817A73D79A85}" sibTransId="{FD12F211-6E05-46F6-BF8F-1E2B62DC120F}"/>
    <dgm:cxn modelId="{74973C17-ECCA-41B3-AB68-5DA1A878C057}" type="presOf" srcId="{D6A2A06B-57FB-42A7-9329-A437CFB11B8B}" destId="{DE25CC99-CA6D-47CA-ACBD-CFDF3F028227}" srcOrd="1" destOrd="0" presId="urn:microsoft.com/office/officeart/2005/8/layout/hProcess4"/>
    <dgm:cxn modelId="{A3DFD4F5-AD8F-440F-A62A-17C017D3CC17}" type="presOf" srcId="{87BA0C65-C677-4433-9511-D1CC2A6C7C49}" destId="{134CEAC5-FC34-46B8-9308-FD8767C75941}" srcOrd="0" destOrd="0" presId="urn:microsoft.com/office/officeart/2005/8/layout/hProcess4"/>
    <dgm:cxn modelId="{B18FB937-03A0-46DD-9410-FE94CAD44D9D}" type="presOf" srcId="{5BF6E83D-F6AD-479A-94D6-6E926093BC7C}" destId="{C401D63D-40C3-4876-80E9-C9770D08CBA8}" srcOrd="0" destOrd="2" presId="urn:microsoft.com/office/officeart/2005/8/layout/hProcess4"/>
    <dgm:cxn modelId="{2BE2D54B-8387-4D13-9B11-52F67326CE01}" srcId="{87BA0C65-C677-4433-9511-D1CC2A6C7C49}" destId="{589EBA75-E95D-441E-B3BE-74556B088CE2}" srcOrd="1" destOrd="0" parTransId="{9CB4059D-B545-45A5-99F4-CC425DFF9F9B}" sibTransId="{03F19A5D-FEAB-402D-A75D-C663B44CC8B5}"/>
    <dgm:cxn modelId="{950A29AF-4054-415A-BB44-B4D87C93B850}" type="presOf" srcId="{18006FD5-558B-4BE6-B63D-48D692C5169B}" destId="{64F3A13F-87F7-41E7-838E-A834C2212F92}" srcOrd="0" destOrd="0" presId="urn:microsoft.com/office/officeart/2005/8/layout/hProcess4"/>
    <dgm:cxn modelId="{78018F35-07E0-4C8E-9B3A-DEE0F2CF6DF9}" type="presOf" srcId="{F8446B09-B193-4705-92A1-93D564DCEF3C}" destId="{4C5A998F-50EA-48B6-BE02-25160F80473F}" srcOrd="0" destOrd="0" presId="urn:microsoft.com/office/officeart/2005/8/layout/hProcess4"/>
    <dgm:cxn modelId="{5FFEF66C-666E-4313-906F-26379CDC3ABD}" srcId="{18006FD5-558B-4BE6-B63D-48D692C5169B}" destId="{5BF6E83D-F6AD-479A-94D6-6E926093BC7C}" srcOrd="2" destOrd="0" parTransId="{54C9C1BA-3B22-4B5E-B937-44E56148A9E6}" sibTransId="{DBFD0B8C-8ECD-4836-AF45-3D61D5044A7A}"/>
    <dgm:cxn modelId="{0C8E25D9-AD1C-4866-841F-AA05D3CD8410}" type="presOf" srcId="{FF3E5224-F0B8-47BC-B911-08F4C1D346E5}" destId="{70546CEA-CB7E-4E7D-85A7-679AD6128F0F}" srcOrd="0" destOrd="0" presId="urn:microsoft.com/office/officeart/2005/8/layout/hProcess4"/>
    <dgm:cxn modelId="{C67ED8E0-D966-40C5-A16F-2D55B85B31AE}" type="presOf" srcId="{DBE0189C-230F-41A2-A410-823DD0F7107E}" destId="{70546CEA-CB7E-4E7D-85A7-679AD6128F0F}" srcOrd="0" destOrd="1" presId="urn:microsoft.com/office/officeart/2005/8/layout/hProcess4"/>
    <dgm:cxn modelId="{9859D664-D801-41D4-AB4C-43E9D89A059E}" type="presOf" srcId="{9DD474C0-24BA-47CF-8B0C-1C3C2D66FBB7}" destId="{B02C186C-2B25-4C83-B7FE-253F85CB91B1}" srcOrd="1" destOrd="1" presId="urn:microsoft.com/office/officeart/2005/8/layout/hProcess4"/>
    <dgm:cxn modelId="{BBEE86E5-4217-4593-8BB2-243913D0843A}" type="presOf" srcId="{EC5B08D1-6ED4-419F-B1E7-D0C424ABE05F}" destId="{3A6F3628-F3C6-4092-ADB7-CD129803C5F1}" srcOrd="0" destOrd="0" presId="urn:microsoft.com/office/officeart/2005/8/layout/hProcess4"/>
    <dgm:cxn modelId="{65117EC9-1DAD-4ABD-B743-23CEAC1AD251}" type="presOf" srcId="{589EBA75-E95D-441E-B3BE-74556B088CE2}" destId="{E3458CC2-3893-4314-BA42-0ABA7F1863E1}" srcOrd="0" destOrd="1" presId="urn:microsoft.com/office/officeart/2005/8/layout/hProcess4"/>
    <dgm:cxn modelId="{95B3A926-8BC3-4E9B-A0A3-3C58E501BB94}" type="presOf" srcId="{5BF6E83D-F6AD-479A-94D6-6E926093BC7C}" destId="{B02C186C-2B25-4C83-B7FE-253F85CB91B1}" srcOrd="1" destOrd="2" presId="urn:microsoft.com/office/officeart/2005/8/layout/hProcess4"/>
    <dgm:cxn modelId="{6F27D1E7-331F-464F-B6EA-F5D7E60FAE30}" type="presOf" srcId="{D6A2A06B-57FB-42A7-9329-A437CFB11B8B}" destId="{E3458CC2-3893-4314-BA42-0ABA7F1863E1}" srcOrd="0" destOrd="0" presId="urn:microsoft.com/office/officeart/2005/8/layout/hProcess4"/>
    <dgm:cxn modelId="{442DD900-DDEE-45B1-A23B-9C6DA2D52F9E}" type="presOf" srcId="{9B0B8E08-A7F5-4947-8B19-B149B98AE9B5}" destId="{B02C186C-2B25-4C83-B7FE-253F85CB91B1}" srcOrd="1" destOrd="0" presId="urn:microsoft.com/office/officeart/2005/8/layout/hProcess4"/>
    <dgm:cxn modelId="{7199CB43-3EA1-4B10-A2FD-E6DA15294B1C}" srcId="{C877D4BF-ED09-4DEF-A1CC-6B33ED002275}" destId="{18006FD5-558B-4BE6-B63D-48D692C5169B}" srcOrd="0" destOrd="0" parTransId="{5B21FD84-F5BF-48E5-83AF-6E87483327BE}" sibTransId="{EC5B08D1-6ED4-419F-B1E7-D0C424ABE05F}"/>
    <dgm:cxn modelId="{B562119C-FB67-41A8-9C78-B1198528BB82}" type="presOf" srcId="{9DD474C0-24BA-47CF-8B0C-1C3C2D66FBB7}" destId="{C401D63D-40C3-4876-80E9-C9770D08CBA8}" srcOrd="0" destOrd="1" presId="urn:microsoft.com/office/officeart/2005/8/layout/hProcess4"/>
    <dgm:cxn modelId="{538491C3-F0A7-43FF-AEC6-EFF616010CEA}" srcId="{F8446B09-B193-4705-92A1-93D564DCEF3C}" destId="{FF3E5224-F0B8-47BC-B911-08F4C1D346E5}" srcOrd="0" destOrd="0" parTransId="{3A01713E-CA2F-449C-95FD-39603CAC49C3}" sibTransId="{83AE662D-C7A5-43C4-9B91-D1C83E42B28E}"/>
    <dgm:cxn modelId="{DE7D6A26-C8F5-473E-91E5-BC42E0989265}" srcId="{18006FD5-558B-4BE6-B63D-48D692C5169B}" destId="{9DD474C0-24BA-47CF-8B0C-1C3C2D66FBB7}" srcOrd="1" destOrd="0" parTransId="{9D4A1AA2-11BF-4748-81CF-38D1E539B759}" sibTransId="{D3835DF8-EC4D-4DAC-8EB2-1C42A7411597}"/>
    <dgm:cxn modelId="{03A707CA-604C-4162-AF43-607729FCB137}" type="presOf" srcId="{9B0B8E08-A7F5-4947-8B19-B149B98AE9B5}" destId="{C401D63D-40C3-4876-80E9-C9770D08CBA8}" srcOrd="0" destOrd="0" presId="urn:microsoft.com/office/officeart/2005/8/layout/hProcess4"/>
    <dgm:cxn modelId="{AAA4C0BB-4671-4988-956A-CBB1F9DDC86D}" type="presOf" srcId="{589EBA75-E95D-441E-B3BE-74556B088CE2}" destId="{DE25CC99-CA6D-47CA-ACBD-CFDF3F028227}" srcOrd="1" destOrd="1" presId="urn:microsoft.com/office/officeart/2005/8/layout/hProcess4"/>
    <dgm:cxn modelId="{CB8222CD-6389-47E1-AB35-2AED68D2B5D0}" srcId="{F8446B09-B193-4705-92A1-93D564DCEF3C}" destId="{DBE0189C-230F-41A2-A410-823DD0F7107E}" srcOrd="1" destOrd="0" parTransId="{6A3AFB9C-65D9-44B4-8027-59D35B0A822E}" sibTransId="{42DA9934-3584-423A-B2E3-26275450CB17}"/>
    <dgm:cxn modelId="{8D291AB3-19DD-4F81-813A-14F0FD891DD7}" type="presOf" srcId="{C4EADE92-CAF5-4194-A109-0BBB18996367}" destId="{C7975AAF-735E-4809-893D-FE1F34CA3072}" srcOrd="0" destOrd="0" presId="urn:microsoft.com/office/officeart/2005/8/layout/hProcess4"/>
    <dgm:cxn modelId="{C3ADE367-D3FF-4973-88E2-DAEB15E47479}" srcId="{18006FD5-558B-4BE6-B63D-48D692C5169B}" destId="{9B0B8E08-A7F5-4947-8B19-B149B98AE9B5}" srcOrd="0" destOrd="0" parTransId="{938135F3-B1B3-48C0-86CB-A7CA8B59D7E7}" sibTransId="{64632458-4B7F-4994-870C-F8D4CFD19C29}"/>
    <dgm:cxn modelId="{0090078A-4672-4CDD-B0EC-EA0EB3C5BBAD}" type="presParOf" srcId="{E5F4DF15-E29F-4088-AA23-D0185BDD1B04}" destId="{4E3380DA-FE24-4A1B-B287-9EC1D6C3E87A}" srcOrd="0" destOrd="0" presId="urn:microsoft.com/office/officeart/2005/8/layout/hProcess4"/>
    <dgm:cxn modelId="{F9B84F04-AB96-411B-87C2-C6FFC3A6841D}" type="presParOf" srcId="{E5F4DF15-E29F-4088-AA23-D0185BDD1B04}" destId="{1F90B31B-7DAF-410F-9AD2-C8B043F6DAC6}" srcOrd="1" destOrd="0" presId="urn:microsoft.com/office/officeart/2005/8/layout/hProcess4"/>
    <dgm:cxn modelId="{AFDA8CEE-541A-44C7-B7C2-402DC05B631B}" type="presParOf" srcId="{E5F4DF15-E29F-4088-AA23-D0185BDD1B04}" destId="{12B45CA0-C4C9-4DE0-AA39-61527A3E7B87}" srcOrd="2" destOrd="0" presId="urn:microsoft.com/office/officeart/2005/8/layout/hProcess4"/>
    <dgm:cxn modelId="{D6AF49AA-22AD-4B9A-B4E7-7986BC480039}" type="presParOf" srcId="{12B45CA0-C4C9-4DE0-AA39-61527A3E7B87}" destId="{BD7EE9A6-BA2F-4FA3-95A2-E4F87A15B042}" srcOrd="0" destOrd="0" presId="urn:microsoft.com/office/officeart/2005/8/layout/hProcess4"/>
    <dgm:cxn modelId="{FC5259D8-618B-4A3D-96C8-CB39042DBEFF}" type="presParOf" srcId="{BD7EE9A6-BA2F-4FA3-95A2-E4F87A15B042}" destId="{DD0D3A0B-7838-44DF-A9B5-6661141285CE}" srcOrd="0" destOrd="0" presId="urn:microsoft.com/office/officeart/2005/8/layout/hProcess4"/>
    <dgm:cxn modelId="{242B703A-2EA1-4617-A709-7E96DA85721B}" type="presParOf" srcId="{BD7EE9A6-BA2F-4FA3-95A2-E4F87A15B042}" destId="{C401D63D-40C3-4876-80E9-C9770D08CBA8}" srcOrd="1" destOrd="0" presId="urn:microsoft.com/office/officeart/2005/8/layout/hProcess4"/>
    <dgm:cxn modelId="{1AA46BC3-E836-4281-BEBB-A04259C89E62}" type="presParOf" srcId="{BD7EE9A6-BA2F-4FA3-95A2-E4F87A15B042}" destId="{B02C186C-2B25-4C83-B7FE-253F85CB91B1}" srcOrd="2" destOrd="0" presId="urn:microsoft.com/office/officeart/2005/8/layout/hProcess4"/>
    <dgm:cxn modelId="{381D8A93-48E6-46D9-87D5-0D6AD3A7A64F}" type="presParOf" srcId="{BD7EE9A6-BA2F-4FA3-95A2-E4F87A15B042}" destId="{64F3A13F-87F7-41E7-838E-A834C2212F92}" srcOrd="3" destOrd="0" presId="urn:microsoft.com/office/officeart/2005/8/layout/hProcess4"/>
    <dgm:cxn modelId="{4FDF35CA-726A-4AE4-AE6B-098685CC4B52}" type="presParOf" srcId="{BD7EE9A6-BA2F-4FA3-95A2-E4F87A15B042}" destId="{BFC28CB1-9771-4F42-9ACC-1304DDE5A36B}" srcOrd="4" destOrd="0" presId="urn:microsoft.com/office/officeart/2005/8/layout/hProcess4"/>
    <dgm:cxn modelId="{6045232B-3D64-4989-953B-7CF6A246F40E}" type="presParOf" srcId="{12B45CA0-C4C9-4DE0-AA39-61527A3E7B87}" destId="{3A6F3628-F3C6-4092-ADB7-CD129803C5F1}" srcOrd="1" destOrd="0" presId="urn:microsoft.com/office/officeart/2005/8/layout/hProcess4"/>
    <dgm:cxn modelId="{7B664D49-1FC6-4EED-A431-D9D7308FEACC}" type="presParOf" srcId="{12B45CA0-C4C9-4DE0-AA39-61527A3E7B87}" destId="{41C2E798-BCD0-4CC7-BFAF-CD230D371FCE}" srcOrd="2" destOrd="0" presId="urn:microsoft.com/office/officeart/2005/8/layout/hProcess4"/>
    <dgm:cxn modelId="{2D3C1503-A824-473B-A133-1C3027FE7F6F}" type="presParOf" srcId="{41C2E798-BCD0-4CC7-BFAF-CD230D371FCE}" destId="{CB463296-7117-4768-A4FC-64362D648D44}" srcOrd="0" destOrd="0" presId="urn:microsoft.com/office/officeart/2005/8/layout/hProcess4"/>
    <dgm:cxn modelId="{866FF946-944A-463C-922E-FC5D976BC787}" type="presParOf" srcId="{41C2E798-BCD0-4CC7-BFAF-CD230D371FCE}" destId="{E3458CC2-3893-4314-BA42-0ABA7F1863E1}" srcOrd="1" destOrd="0" presId="urn:microsoft.com/office/officeart/2005/8/layout/hProcess4"/>
    <dgm:cxn modelId="{77132DE4-C020-41C9-A265-A867798DB0F3}" type="presParOf" srcId="{41C2E798-BCD0-4CC7-BFAF-CD230D371FCE}" destId="{DE25CC99-CA6D-47CA-ACBD-CFDF3F028227}" srcOrd="2" destOrd="0" presId="urn:microsoft.com/office/officeart/2005/8/layout/hProcess4"/>
    <dgm:cxn modelId="{FC817EDB-FB1B-4307-8E4F-9BD7361D0484}" type="presParOf" srcId="{41C2E798-BCD0-4CC7-BFAF-CD230D371FCE}" destId="{134CEAC5-FC34-46B8-9308-FD8767C75941}" srcOrd="3" destOrd="0" presId="urn:microsoft.com/office/officeart/2005/8/layout/hProcess4"/>
    <dgm:cxn modelId="{A4EFB6D0-EB6D-4879-B6AB-A875542EB57A}" type="presParOf" srcId="{41C2E798-BCD0-4CC7-BFAF-CD230D371FCE}" destId="{7348FF21-E885-4365-80EB-6BB759759ED3}" srcOrd="4" destOrd="0" presId="urn:microsoft.com/office/officeart/2005/8/layout/hProcess4"/>
    <dgm:cxn modelId="{D3A9865E-4905-4273-A87C-AC90DDE9BED2}" type="presParOf" srcId="{12B45CA0-C4C9-4DE0-AA39-61527A3E7B87}" destId="{C7975AAF-735E-4809-893D-FE1F34CA3072}" srcOrd="3" destOrd="0" presId="urn:microsoft.com/office/officeart/2005/8/layout/hProcess4"/>
    <dgm:cxn modelId="{CCE0E3A9-1966-4210-B9F1-B1832010F62E}" type="presParOf" srcId="{12B45CA0-C4C9-4DE0-AA39-61527A3E7B87}" destId="{97D818CF-728C-4479-A310-3DED0CAABA83}" srcOrd="4" destOrd="0" presId="urn:microsoft.com/office/officeart/2005/8/layout/hProcess4"/>
    <dgm:cxn modelId="{7C119992-8F82-4C3A-B844-7D91052D6CAB}" type="presParOf" srcId="{97D818CF-728C-4479-A310-3DED0CAABA83}" destId="{E987E070-1084-4954-800D-C9BDBC2E5939}" srcOrd="0" destOrd="0" presId="urn:microsoft.com/office/officeart/2005/8/layout/hProcess4"/>
    <dgm:cxn modelId="{E8583DDA-3FCF-4AA7-BD2B-44773421F659}" type="presParOf" srcId="{97D818CF-728C-4479-A310-3DED0CAABA83}" destId="{70546CEA-CB7E-4E7D-85A7-679AD6128F0F}" srcOrd="1" destOrd="0" presId="urn:microsoft.com/office/officeart/2005/8/layout/hProcess4"/>
    <dgm:cxn modelId="{1B5199C0-EEB6-4DE8-ADD1-FAB86E6300BD}" type="presParOf" srcId="{97D818CF-728C-4479-A310-3DED0CAABA83}" destId="{E647D0BD-2405-4DFE-80EF-27DBDD103526}" srcOrd="2" destOrd="0" presId="urn:microsoft.com/office/officeart/2005/8/layout/hProcess4"/>
    <dgm:cxn modelId="{8C193A44-4999-4D8B-A403-86F4C5470257}" type="presParOf" srcId="{97D818CF-728C-4479-A310-3DED0CAABA83}" destId="{4C5A998F-50EA-48B6-BE02-25160F80473F}" srcOrd="3" destOrd="0" presId="urn:microsoft.com/office/officeart/2005/8/layout/hProcess4"/>
    <dgm:cxn modelId="{EF35BC26-D494-44BC-A840-68AF72152D18}" type="presParOf" srcId="{97D818CF-728C-4479-A310-3DED0CAABA83}" destId="{003CCD5D-38D3-43B0-A306-9ACFD5B09F4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BEC9D2-C6C7-40B5-90C5-402BC2D0B3D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C2D3E49-BB0A-4C95-9306-C564EBFD08EF}">
      <dgm:prSet phldrT="[Текст]" custT="1"/>
      <dgm:spPr/>
      <dgm:t>
        <a:bodyPr/>
        <a:lstStyle/>
        <a:p>
          <a:r>
            <a:rPr lang="ru-RU" sz="1200" dirty="0" smtClean="0"/>
            <a:t>2013  год</a:t>
          </a:r>
        </a:p>
        <a:p>
          <a:r>
            <a:rPr lang="ru-RU" sz="1200" dirty="0" smtClean="0">
              <a:solidFill>
                <a:srgbClr val="6D278D"/>
              </a:solidFill>
            </a:rPr>
            <a:t>500 пользователей</a:t>
          </a:r>
        </a:p>
        <a:p>
          <a:r>
            <a:rPr lang="ru-RU" sz="1200" dirty="0" smtClean="0">
              <a:solidFill>
                <a:srgbClr val="6D278D"/>
              </a:solidFill>
            </a:rPr>
            <a:t>(с учетом тестовых) </a:t>
          </a:r>
          <a:endParaRPr lang="ru-RU" sz="1200" dirty="0">
            <a:solidFill>
              <a:srgbClr val="6D278D"/>
            </a:solidFill>
          </a:endParaRPr>
        </a:p>
      </dgm:t>
    </dgm:pt>
    <dgm:pt modelId="{A1E56DAD-01D4-4053-BDEE-3F3850B87174}" type="parTrans" cxnId="{23F74525-792B-4A3A-82A9-4983F002D5B1}">
      <dgm:prSet/>
      <dgm:spPr/>
      <dgm:t>
        <a:bodyPr/>
        <a:lstStyle/>
        <a:p>
          <a:endParaRPr lang="ru-RU"/>
        </a:p>
      </dgm:t>
    </dgm:pt>
    <dgm:pt modelId="{B8D65CF7-7BBF-476F-8B7A-BBFDAAC16818}" type="sibTrans" cxnId="{23F74525-792B-4A3A-82A9-4983F002D5B1}">
      <dgm:prSet/>
      <dgm:spPr/>
      <dgm:t>
        <a:bodyPr/>
        <a:lstStyle/>
        <a:p>
          <a:endParaRPr lang="ru-RU"/>
        </a:p>
      </dgm:t>
    </dgm:pt>
    <dgm:pt modelId="{6DB1C41D-B97B-423C-AC69-6CE6BDC109B2}">
      <dgm:prSet phldrT="[Текст]" custT="1"/>
      <dgm:spPr/>
      <dgm:t>
        <a:bodyPr/>
        <a:lstStyle/>
        <a:p>
          <a:r>
            <a:rPr lang="ru-RU" sz="1400" dirty="0" smtClean="0"/>
            <a:t>2014 год</a:t>
          </a:r>
        </a:p>
        <a:p>
          <a:r>
            <a:rPr lang="ru-RU" sz="1400" dirty="0" smtClean="0">
              <a:solidFill>
                <a:srgbClr val="6D278D"/>
              </a:solidFill>
            </a:rPr>
            <a:t>3 590 пользователей </a:t>
          </a:r>
          <a:endParaRPr lang="ru-RU" sz="1400" dirty="0">
            <a:solidFill>
              <a:srgbClr val="6D278D"/>
            </a:solidFill>
          </a:endParaRPr>
        </a:p>
      </dgm:t>
    </dgm:pt>
    <dgm:pt modelId="{DA511C78-8866-4568-9C01-373F605E1040}" type="parTrans" cxnId="{43C03A3C-BC0B-4594-A4F1-64CEA10EFF6C}">
      <dgm:prSet/>
      <dgm:spPr/>
      <dgm:t>
        <a:bodyPr/>
        <a:lstStyle/>
        <a:p>
          <a:endParaRPr lang="ru-RU"/>
        </a:p>
      </dgm:t>
    </dgm:pt>
    <dgm:pt modelId="{5481FD9B-57D4-475D-9A97-D2B5E2BA7C22}" type="sibTrans" cxnId="{43C03A3C-BC0B-4594-A4F1-64CEA10EFF6C}">
      <dgm:prSet/>
      <dgm:spPr/>
      <dgm:t>
        <a:bodyPr/>
        <a:lstStyle/>
        <a:p>
          <a:endParaRPr lang="ru-RU"/>
        </a:p>
      </dgm:t>
    </dgm:pt>
    <dgm:pt modelId="{AA98D556-2006-46A0-BAD0-D427423B8215}">
      <dgm:prSet phldrT="[Текст]" custT="1"/>
      <dgm:spPr/>
      <dgm:t>
        <a:bodyPr/>
        <a:lstStyle/>
        <a:p>
          <a:r>
            <a:rPr lang="ru-RU" sz="1400" dirty="0" smtClean="0"/>
            <a:t> июнь 2015  года</a:t>
          </a:r>
        </a:p>
        <a:p>
          <a:r>
            <a:rPr lang="ru-RU" sz="1400" dirty="0" smtClean="0">
              <a:solidFill>
                <a:srgbClr val="6D278D"/>
              </a:solidFill>
            </a:rPr>
            <a:t>7 327 пользователей </a:t>
          </a:r>
          <a:endParaRPr lang="ru-RU" sz="1400" dirty="0">
            <a:solidFill>
              <a:srgbClr val="6D278D"/>
            </a:solidFill>
          </a:endParaRPr>
        </a:p>
      </dgm:t>
    </dgm:pt>
    <dgm:pt modelId="{5106E6D3-A48E-4685-B177-92AE0AAD56C2}" type="parTrans" cxnId="{BB647A23-251E-4C70-9C03-1CF33D7E88A3}">
      <dgm:prSet/>
      <dgm:spPr/>
      <dgm:t>
        <a:bodyPr/>
        <a:lstStyle/>
        <a:p>
          <a:endParaRPr lang="ru-RU"/>
        </a:p>
      </dgm:t>
    </dgm:pt>
    <dgm:pt modelId="{89495B21-F418-401F-BC2E-C190EF0BAC0F}" type="sibTrans" cxnId="{BB647A23-251E-4C70-9C03-1CF33D7E88A3}">
      <dgm:prSet/>
      <dgm:spPr/>
      <dgm:t>
        <a:bodyPr/>
        <a:lstStyle/>
        <a:p>
          <a:endParaRPr lang="ru-RU"/>
        </a:p>
      </dgm:t>
    </dgm:pt>
    <dgm:pt modelId="{63F4552A-33D8-42A2-8BB5-E6FDF1BDBFA6}" type="pres">
      <dgm:prSet presAssocID="{7EBEC9D2-C6C7-40B5-90C5-402BC2D0B3D6}" presName="arrowDiagram" presStyleCnt="0">
        <dgm:presLayoutVars>
          <dgm:chMax val="5"/>
          <dgm:dir/>
          <dgm:resizeHandles val="exact"/>
        </dgm:presLayoutVars>
      </dgm:prSet>
      <dgm:spPr/>
    </dgm:pt>
    <dgm:pt modelId="{6F0B2A24-26ED-42C6-BCA0-8CE28324A3F4}" type="pres">
      <dgm:prSet presAssocID="{7EBEC9D2-C6C7-40B5-90C5-402BC2D0B3D6}" presName="arrow" presStyleLbl="bgShp" presStyleIdx="0" presStyleCnt="1" custScaleX="100000" custScaleY="88082"/>
      <dgm:spPr/>
    </dgm:pt>
    <dgm:pt modelId="{380F02F3-F2BA-4734-804E-4DCFF5FE2139}" type="pres">
      <dgm:prSet presAssocID="{7EBEC9D2-C6C7-40B5-90C5-402BC2D0B3D6}" presName="arrowDiagram3" presStyleCnt="0"/>
      <dgm:spPr/>
    </dgm:pt>
    <dgm:pt modelId="{A882A30D-B735-4C5E-82FF-22C110DFAD21}" type="pres">
      <dgm:prSet presAssocID="{3C2D3E49-BB0A-4C95-9306-C564EBFD08EF}" presName="bullet3a" presStyleLbl="node1" presStyleIdx="0" presStyleCnt="3" custScaleX="158129" custScaleY="163309" custLinFactNeighborX="-17188" custLinFactNeighborY="-31309"/>
      <dgm:spPr/>
    </dgm:pt>
    <dgm:pt modelId="{7D8BE744-ED63-4183-AC48-EB6814E7061E}" type="pres">
      <dgm:prSet presAssocID="{3C2D3E49-BB0A-4C95-9306-C564EBFD08EF}" presName="textBox3a" presStyleLbl="revTx" presStyleIdx="0" presStyleCnt="3" custScaleX="138358" custScaleY="80275" custLinFactNeighborX="24818" custLinFactNeighborY="-2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FE59C-3613-477D-AFCD-B01A23F1406A}" type="pres">
      <dgm:prSet presAssocID="{6DB1C41D-B97B-423C-AC69-6CE6BDC109B2}" presName="bullet3b" presStyleLbl="node1" presStyleIdx="1" presStyleCnt="3" custScaleX="158370" custScaleY="163484" custLinFactNeighborX="-62758" custLinFactNeighborY="20919"/>
      <dgm:spPr/>
    </dgm:pt>
    <dgm:pt modelId="{6C99C06C-99C2-422F-AB74-D651D2B5BD04}" type="pres">
      <dgm:prSet presAssocID="{6DB1C41D-B97B-423C-AC69-6CE6BDC109B2}" presName="textBox3b" presStyleLbl="revTx" presStyleIdx="1" presStyleCnt="3" custScaleX="122975" custScaleY="49493" custLinFactNeighborX="7029" custLinFactNeighborY="-36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F833B-BD15-4C39-A8E2-C426DD23C6CF}" type="pres">
      <dgm:prSet presAssocID="{AA98D556-2006-46A0-BAD0-D427423B8215}" presName="bullet3c" presStyleLbl="node1" presStyleIdx="2" presStyleCnt="3" custScaleX="158140" custScaleY="153609" custLinFactNeighborX="19448" custLinFactNeighborY="49701"/>
      <dgm:spPr/>
    </dgm:pt>
    <dgm:pt modelId="{A6BC0A44-E60E-44FA-9EA8-82502EA833FE}" type="pres">
      <dgm:prSet presAssocID="{AA98D556-2006-46A0-BAD0-D427423B8215}" presName="textBox3c" presStyleLbl="revTx" presStyleIdx="2" presStyleCnt="3" custScaleX="127767" custScaleY="42240" custLinFactNeighborX="25700" custLinFactNeighborY="-3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7D13E-EC71-4444-A8A1-FC0B02D8E05B}" type="presOf" srcId="{7EBEC9D2-C6C7-40B5-90C5-402BC2D0B3D6}" destId="{63F4552A-33D8-42A2-8BB5-E6FDF1BDBFA6}" srcOrd="0" destOrd="0" presId="urn:microsoft.com/office/officeart/2005/8/layout/arrow2"/>
    <dgm:cxn modelId="{F970E3ED-4235-4431-96AB-601F01E43291}" type="presOf" srcId="{3C2D3E49-BB0A-4C95-9306-C564EBFD08EF}" destId="{7D8BE744-ED63-4183-AC48-EB6814E7061E}" srcOrd="0" destOrd="0" presId="urn:microsoft.com/office/officeart/2005/8/layout/arrow2"/>
    <dgm:cxn modelId="{BB647A23-251E-4C70-9C03-1CF33D7E88A3}" srcId="{7EBEC9D2-C6C7-40B5-90C5-402BC2D0B3D6}" destId="{AA98D556-2006-46A0-BAD0-D427423B8215}" srcOrd="2" destOrd="0" parTransId="{5106E6D3-A48E-4685-B177-92AE0AAD56C2}" sibTransId="{89495B21-F418-401F-BC2E-C190EF0BAC0F}"/>
    <dgm:cxn modelId="{23F74525-792B-4A3A-82A9-4983F002D5B1}" srcId="{7EBEC9D2-C6C7-40B5-90C5-402BC2D0B3D6}" destId="{3C2D3E49-BB0A-4C95-9306-C564EBFD08EF}" srcOrd="0" destOrd="0" parTransId="{A1E56DAD-01D4-4053-BDEE-3F3850B87174}" sibTransId="{B8D65CF7-7BBF-476F-8B7A-BBFDAAC16818}"/>
    <dgm:cxn modelId="{43C03A3C-BC0B-4594-A4F1-64CEA10EFF6C}" srcId="{7EBEC9D2-C6C7-40B5-90C5-402BC2D0B3D6}" destId="{6DB1C41D-B97B-423C-AC69-6CE6BDC109B2}" srcOrd="1" destOrd="0" parTransId="{DA511C78-8866-4568-9C01-373F605E1040}" sibTransId="{5481FD9B-57D4-475D-9A97-D2B5E2BA7C22}"/>
    <dgm:cxn modelId="{9FFA5010-D0F5-49CE-A0D1-499D8AC3AC48}" type="presOf" srcId="{AA98D556-2006-46A0-BAD0-D427423B8215}" destId="{A6BC0A44-E60E-44FA-9EA8-82502EA833FE}" srcOrd="0" destOrd="0" presId="urn:microsoft.com/office/officeart/2005/8/layout/arrow2"/>
    <dgm:cxn modelId="{F284B377-013A-4CD1-A393-C811F6D36DDD}" type="presOf" srcId="{6DB1C41D-B97B-423C-AC69-6CE6BDC109B2}" destId="{6C99C06C-99C2-422F-AB74-D651D2B5BD04}" srcOrd="0" destOrd="0" presId="urn:microsoft.com/office/officeart/2005/8/layout/arrow2"/>
    <dgm:cxn modelId="{D0A369D8-7334-4051-8E16-4D485CC97079}" type="presParOf" srcId="{63F4552A-33D8-42A2-8BB5-E6FDF1BDBFA6}" destId="{6F0B2A24-26ED-42C6-BCA0-8CE28324A3F4}" srcOrd="0" destOrd="0" presId="urn:microsoft.com/office/officeart/2005/8/layout/arrow2"/>
    <dgm:cxn modelId="{942777A9-4D10-444F-97B5-4EC776A55021}" type="presParOf" srcId="{63F4552A-33D8-42A2-8BB5-E6FDF1BDBFA6}" destId="{380F02F3-F2BA-4734-804E-4DCFF5FE2139}" srcOrd="1" destOrd="0" presId="urn:microsoft.com/office/officeart/2005/8/layout/arrow2"/>
    <dgm:cxn modelId="{AE0CD027-0F62-4E9B-A1B9-5E812C7D3704}" type="presParOf" srcId="{380F02F3-F2BA-4734-804E-4DCFF5FE2139}" destId="{A882A30D-B735-4C5E-82FF-22C110DFAD21}" srcOrd="0" destOrd="0" presId="urn:microsoft.com/office/officeart/2005/8/layout/arrow2"/>
    <dgm:cxn modelId="{9C54E9B4-6A8C-4055-991C-8F97CD97BCD5}" type="presParOf" srcId="{380F02F3-F2BA-4734-804E-4DCFF5FE2139}" destId="{7D8BE744-ED63-4183-AC48-EB6814E7061E}" srcOrd="1" destOrd="0" presId="urn:microsoft.com/office/officeart/2005/8/layout/arrow2"/>
    <dgm:cxn modelId="{35715426-8A1A-42EA-8726-88E908877013}" type="presParOf" srcId="{380F02F3-F2BA-4734-804E-4DCFF5FE2139}" destId="{820FE59C-3613-477D-AFCD-B01A23F1406A}" srcOrd="2" destOrd="0" presId="urn:microsoft.com/office/officeart/2005/8/layout/arrow2"/>
    <dgm:cxn modelId="{F4EF2775-3CEF-4580-A57C-AF587C9D91D2}" type="presParOf" srcId="{380F02F3-F2BA-4734-804E-4DCFF5FE2139}" destId="{6C99C06C-99C2-422F-AB74-D651D2B5BD04}" srcOrd="3" destOrd="0" presId="urn:microsoft.com/office/officeart/2005/8/layout/arrow2"/>
    <dgm:cxn modelId="{C207F465-BC0B-4AA5-A697-4150B8C9EC0B}" type="presParOf" srcId="{380F02F3-F2BA-4734-804E-4DCFF5FE2139}" destId="{CC3F833B-BD15-4C39-A8E2-C426DD23C6CF}" srcOrd="4" destOrd="0" presId="urn:microsoft.com/office/officeart/2005/8/layout/arrow2"/>
    <dgm:cxn modelId="{219CE22D-2E80-410B-A033-1E453621E33B}" type="presParOf" srcId="{380F02F3-F2BA-4734-804E-4DCFF5FE2139}" destId="{A6BC0A44-E60E-44FA-9EA8-82502EA833F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1D1-A53E-4190-8C7D-ABF791A04755}">
      <dsp:nvSpPr>
        <dsp:cNvPr id="0" name=""/>
        <dsp:cNvSpPr/>
      </dsp:nvSpPr>
      <dsp:spPr>
        <a:xfrm>
          <a:off x="1054865" y="2070246"/>
          <a:ext cx="673567" cy="116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783" y="0"/>
              </a:lnTo>
              <a:lnTo>
                <a:pt x="336783" y="1165678"/>
              </a:lnTo>
              <a:lnTo>
                <a:pt x="673567" y="1165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7991" y="2619428"/>
        <a:ext cx="67314" cy="67314"/>
      </dsp:txXfrm>
    </dsp:sp>
    <dsp:sp modelId="{90C1D9E7-9BCD-4E2A-879F-3DC59B0D0F5B}">
      <dsp:nvSpPr>
        <dsp:cNvPr id="0" name=""/>
        <dsp:cNvSpPr/>
      </dsp:nvSpPr>
      <dsp:spPr>
        <a:xfrm>
          <a:off x="1054865" y="1782240"/>
          <a:ext cx="683948" cy="288005"/>
        </a:xfrm>
        <a:custGeom>
          <a:avLst/>
          <a:gdLst/>
          <a:ahLst/>
          <a:cxnLst/>
          <a:rect l="0" t="0" r="0" b="0"/>
          <a:pathLst>
            <a:path>
              <a:moveTo>
                <a:pt x="0" y="288005"/>
              </a:moveTo>
              <a:lnTo>
                <a:pt x="341974" y="288005"/>
              </a:lnTo>
              <a:lnTo>
                <a:pt x="341974" y="0"/>
              </a:lnTo>
              <a:lnTo>
                <a:pt x="6839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8286" y="1907690"/>
        <a:ext cx="37105" cy="37105"/>
      </dsp:txXfrm>
    </dsp:sp>
    <dsp:sp modelId="{E37BDA1C-FA6F-4D01-9593-E869CE7BCB79}">
      <dsp:nvSpPr>
        <dsp:cNvPr id="0" name=""/>
        <dsp:cNvSpPr/>
      </dsp:nvSpPr>
      <dsp:spPr>
        <a:xfrm>
          <a:off x="1054865" y="607283"/>
          <a:ext cx="682922" cy="1462962"/>
        </a:xfrm>
        <a:custGeom>
          <a:avLst/>
          <a:gdLst/>
          <a:ahLst/>
          <a:cxnLst/>
          <a:rect l="0" t="0" r="0" b="0"/>
          <a:pathLst>
            <a:path>
              <a:moveTo>
                <a:pt x="0" y="1462962"/>
              </a:moveTo>
              <a:lnTo>
                <a:pt x="341461" y="1462962"/>
              </a:lnTo>
              <a:lnTo>
                <a:pt x="341461" y="0"/>
              </a:lnTo>
              <a:lnTo>
                <a:pt x="6829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5963" y="1298402"/>
        <a:ext cx="80725" cy="80725"/>
      </dsp:txXfrm>
    </dsp:sp>
    <dsp:sp modelId="{9C81F459-1CCC-4762-B322-7DAC4020D0B2}">
      <dsp:nvSpPr>
        <dsp:cNvPr id="0" name=""/>
        <dsp:cNvSpPr/>
      </dsp:nvSpPr>
      <dsp:spPr>
        <a:xfrm rot="16200000">
          <a:off x="-1542810" y="1542813"/>
          <a:ext cx="4140485" cy="105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Нормативная база, обеспечивающая государственно-общественное управление в  условиях открытого информационно-образовательного пространства </a:t>
          </a:r>
          <a:endParaRPr lang="ru-RU" sz="1600" kern="1200" dirty="0"/>
        </a:p>
      </dsp:txBody>
      <dsp:txXfrm>
        <a:off x="-1542810" y="1542813"/>
        <a:ext cx="4140485" cy="1054865"/>
      </dsp:txXfrm>
    </dsp:sp>
    <dsp:sp modelId="{57E6EE07-5517-467B-AE88-EFC9C0CE1523}">
      <dsp:nvSpPr>
        <dsp:cNvPr id="0" name=""/>
        <dsp:cNvSpPr/>
      </dsp:nvSpPr>
      <dsp:spPr>
        <a:xfrm>
          <a:off x="1737787" y="0"/>
          <a:ext cx="6085003" cy="1214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РЕГИОНАЛЬНЫЙ 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государственно-общественный совет по дополнительному  образованию детей, общему  и профессиональному образованию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задач: </a:t>
          </a:r>
          <a:r>
            <a:rPr lang="ru-RU" sz="1400" kern="1200" dirty="0" smtClean="0"/>
            <a:t>информирование, обсуждение, взаимодействие, управление</a:t>
          </a:r>
          <a:endParaRPr lang="ru-RU" sz="1400" kern="1200" dirty="0"/>
        </a:p>
      </dsp:txBody>
      <dsp:txXfrm>
        <a:off x="1737787" y="0"/>
        <a:ext cx="6085003" cy="1214566"/>
      </dsp:txXfrm>
    </dsp:sp>
    <dsp:sp modelId="{E57F3515-F9BB-48C5-9B65-A5CB66C32A84}">
      <dsp:nvSpPr>
        <dsp:cNvPr id="0" name=""/>
        <dsp:cNvSpPr/>
      </dsp:nvSpPr>
      <dsp:spPr>
        <a:xfrm>
          <a:off x="1738813" y="1277515"/>
          <a:ext cx="6068883" cy="1009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МУНИЦИПАЛЬНЫЙ </a:t>
          </a:r>
          <a:r>
            <a:rPr lang="ru-RU" sz="1400" b="1" kern="1200" dirty="0" smtClean="0"/>
            <a:t>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</a:t>
          </a:r>
          <a:r>
            <a:rPr lang="ru-RU" sz="1400" kern="1200" dirty="0" smtClean="0"/>
            <a:t>советы по развитию образования:</a:t>
          </a: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задач: </a:t>
          </a:r>
          <a:r>
            <a:rPr lang="ru-RU" sz="1400" kern="1200" dirty="0" smtClean="0"/>
            <a:t>участие в разработке и реализации проектов модернизации муниципальной системы образования</a:t>
          </a:r>
          <a:r>
            <a:rPr lang="ru-RU" sz="1600" kern="1200" dirty="0" smtClean="0"/>
            <a:t>   </a:t>
          </a:r>
          <a:endParaRPr lang="ru-RU" sz="1600" kern="1200" dirty="0"/>
        </a:p>
      </dsp:txBody>
      <dsp:txXfrm>
        <a:off x="1738813" y="1277515"/>
        <a:ext cx="6068883" cy="1009449"/>
      </dsp:txXfrm>
    </dsp:sp>
    <dsp:sp modelId="{9BFC525E-838E-428E-A2C4-D6FA814EA2B3}">
      <dsp:nvSpPr>
        <dsp:cNvPr id="0" name=""/>
        <dsp:cNvSpPr/>
      </dsp:nvSpPr>
      <dsp:spPr>
        <a:xfrm>
          <a:off x="1728432" y="2355755"/>
          <a:ext cx="6056403" cy="176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ИНСТИТУЦИОНАЛЬНЫЙ 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Коллегиальные органы управления  </a:t>
          </a:r>
          <a:r>
            <a:rPr lang="ru-RU" sz="1400" b="0" i="0" kern="1200" dirty="0" smtClean="0"/>
            <a:t>образовательной организации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Созданы  во всех </a:t>
          </a:r>
          <a:r>
            <a:rPr lang="ru-RU" sz="1400" b="0" i="0" kern="1200" dirty="0" smtClean="0">
              <a:solidFill>
                <a:srgbClr val="FFFF00"/>
              </a:solidFill>
            </a:rPr>
            <a:t>обще</a:t>
          </a:r>
          <a:r>
            <a:rPr lang="ru-RU" sz="1400" b="0" i="0" kern="1200" dirty="0" smtClean="0"/>
            <a:t>образовательных организациях автономного округа,  из них </a:t>
          </a:r>
          <a:r>
            <a:rPr lang="ru-RU" sz="1400" b="0" i="0" kern="1200" dirty="0" smtClean="0"/>
            <a:t>90 % </a:t>
          </a:r>
          <a:r>
            <a:rPr lang="ru-RU" sz="1400" b="0" i="0" kern="1200" dirty="0" smtClean="0"/>
            <a:t>- это управляющие советы, </a:t>
          </a:r>
          <a:r>
            <a:rPr lang="ru-RU" sz="1400" b="0" i="0" kern="1200" dirty="0" smtClean="0">
              <a:solidFill>
                <a:srgbClr val="FFFF00"/>
              </a:solidFill>
            </a:rPr>
            <a:t>в состав которых входят представители учредителя, администрации, педагогической и родительской общественности и местного сообщества, обучающиеся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bg1"/>
              </a:solidFill>
            </a:rPr>
            <a:t>Решение задач</a:t>
          </a:r>
          <a:r>
            <a:rPr lang="ru-RU" sz="1400" b="0" i="0" kern="1200" dirty="0" smtClean="0">
              <a:solidFill>
                <a:schemeClr val="bg1"/>
              </a:solidFill>
            </a:rPr>
            <a:t>: стратегическое управление организацией</a:t>
          </a:r>
          <a:endParaRPr lang="ru-RU" sz="1400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728432" y="2355755"/>
        <a:ext cx="6056403" cy="1760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1D1-A53E-4190-8C7D-ABF791A04755}">
      <dsp:nvSpPr>
        <dsp:cNvPr id="0" name=""/>
        <dsp:cNvSpPr/>
      </dsp:nvSpPr>
      <dsp:spPr>
        <a:xfrm>
          <a:off x="1070899" y="2101712"/>
          <a:ext cx="622161" cy="131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080" y="0"/>
              </a:lnTo>
              <a:lnTo>
                <a:pt x="311080" y="1316613"/>
              </a:lnTo>
              <a:lnTo>
                <a:pt x="622161" y="1316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5575" y="2723613"/>
        <a:ext cx="72810" cy="72810"/>
      </dsp:txXfrm>
    </dsp:sp>
    <dsp:sp modelId="{90C1D9E7-9BCD-4E2A-879F-3DC59B0D0F5B}">
      <dsp:nvSpPr>
        <dsp:cNvPr id="0" name=""/>
        <dsp:cNvSpPr/>
      </dsp:nvSpPr>
      <dsp:spPr>
        <a:xfrm>
          <a:off x="1070899" y="2055992"/>
          <a:ext cx="632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6349" y="45720"/>
              </a:lnTo>
              <a:lnTo>
                <a:pt x="316349" y="87322"/>
              </a:lnTo>
              <a:lnTo>
                <a:pt x="632699" y="87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1398" y="2085860"/>
        <a:ext cx="31703" cy="31703"/>
      </dsp:txXfrm>
    </dsp:sp>
    <dsp:sp modelId="{E37BDA1C-FA6F-4D01-9593-E869CE7BCB79}">
      <dsp:nvSpPr>
        <dsp:cNvPr id="0" name=""/>
        <dsp:cNvSpPr/>
      </dsp:nvSpPr>
      <dsp:spPr>
        <a:xfrm>
          <a:off x="1070899" y="782877"/>
          <a:ext cx="631658" cy="1318834"/>
        </a:xfrm>
        <a:custGeom>
          <a:avLst/>
          <a:gdLst/>
          <a:ahLst/>
          <a:cxnLst/>
          <a:rect l="0" t="0" r="0" b="0"/>
          <a:pathLst>
            <a:path>
              <a:moveTo>
                <a:pt x="0" y="1318834"/>
              </a:moveTo>
              <a:lnTo>
                <a:pt x="315829" y="1318834"/>
              </a:lnTo>
              <a:lnTo>
                <a:pt x="315829" y="0"/>
              </a:lnTo>
              <a:lnTo>
                <a:pt x="6316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0171" y="1405737"/>
        <a:ext cx="73114" cy="73114"/>
      </dsp:txXfrm>
    </dsp:sp>
    <dsp:sp modelId="{9C81F459-1CCC-4762-B322-7DAC4020D0B2}">
      <dsp:nvSpPr>
        <dsp:cNvPr id="0" name=""/>
        <dsp:cNvSpPr/>
      </dsp:nvSpPr>
      <dsp:spPr>
        <a:xfrm rot="16200000">
          <a:off x="-1566262" y="1566262"/>
          <a:ext cx="4203424" cy="1070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Независимая оценка качества образовательной деятельности организаций, осуществляющих образовательную деятельность</a:t>
          </a:r>
          <a:endParaRPr lang="ru-RU" sz="1700" kern="1200" dirty="0"/>
        </a:p>
      </dsp:txBody>
      <dsp:txXfrm>
        <a:off x="-1566262" y="1566262"/>
        <a:ext cx="4203424" cy="1070899"/>
      </dsp:txXfrm>
    </dsp:sp>
    <dsp:sp modelId="{57E6EE07-5517-467B-AE88-EFC9C0CE1523}">
      <dsp:nvSpPr>
        <dsp:cNvPr id="0" name=""/>
        <dsp:cNvSpPr/>
      </dsp:nvSpPr>
      <dsp:spPr>
        <a:xfrm>
          <a:off x="1702558" y="0"/>
          <a:ext cx="6177501" cy="1565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РЕГИОНАЛЬНЫЙ 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государственно-общественный совет по дополнительному  образованию детей, общему  и профессиональному образованию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задач: </a:t>
          </a:r>
          <a:r>
            <a:rPr lang="en-US" sz="1400" kern="1200" dirty="0" smtClean="0"/>
            <a:t> </a:t>
          </a:r>
          <a:r>
            <a:rPr lang="ru-RU" sz="1400" kern="1200" dirty="0" smtClean="0"/>
            <a:t>обсуждение и принятие решений по внесение изменений в систему показателей, методику и инструментарий оценки общественного мнения (удовлетворенности потребителей образовательных услуг)</a:t>
          </a:r>
          <a:endParaRPr lang="ru-RU" sz="1400" kern="1200" dirty="0"/>
        </a:p>
      </dsp:txBody>
      <dsp:txXfrm>
        <a:off x="1702558" y="0"/>
        <a:ext cx="6177501" cy="1565755"/>
      </dsp:txXfrm>
    </dsp:sp>
    <dsp:sp modelId="{E57F3515-F9BB-48C5-9B65-A5CB66C32A84}">
      <dsp:nvSpPr>
        <dsp:cNvPr id="0" name=""/>
        <dsp:cNvSpPr/>
      </dsp:nvSpPr>
      <dsp:spPr>
        <a:xfrm>
          <a:off x="1703599" y="1630917"/>
          <a:ext cx="6161136" cy="1024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МУНИЦИПАЛЬНЫЙ </a:t>
          </a:r>
          <a:r>
            <a:rPr lang="ru-RU" sz="1400" b="1" kern="1200" dirty="0" smtClean="0"/>
            <a:t>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</a:t>
          </a:r>
          <a:r>
            <a:rPr lang="ru-RU" sz="1400" kern="1200" dirty="0" smtClean="0"/>
            <a:t>советы по развитию образования:</a:t>
          </a: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задач: </a:t>
          </a:r>
          <a:r>
            <a:rPr lang="ru-RU" sz="1400" kern="1200" dirty="0" smtClean="0"/>
            <a:t>обсуждение, обобщение результатов на муниципальном уровне, представление региональному совету</a:t>
          </a:r>
          <a:endParaRPr lang="ru-RU" sz="1600" kern="1200" dirty="0"/>
        </a:p>
      </dsp:txBody>
      <dsp:txXfrm>
        <a:off x="1703599" y="1630917"/>
        <a:ext cx="6161136" cy="1024794"/>
      </dsp:txXfrm>
    </dsp:sp>
    <dsp:sp modelId="{9BFC525E-838E-428E-A2C4-D6FA814EA2B3}">
      <dsp:nvSpPr>
        <dsp:cNvPr id="0" name=""/>
        <dsp:cNvSpPr/>
      </dsp:nvSpPr>
      <dsp:spPr>
        <a:xfrm>
          <a:off x="1693061" y="2725546"/>
          <a:ext cx="6148465" cy="138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ИНСТИТУЦИОНАЛЬНЫЙ </a:t>
          </a:r>
          <a:r>
            <a:rPr lang="ru-RU" sz="1400" b="1" kern="1200" dirty="0" smtClean="0"/>
            <a:t>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Коллегиальные органы управления  </a:t>
          </a:r>
          <a:r>
            <a:rPr lang="ru-RU" sz="1400" b="0" i="0" kern="1200" dirty="0" smtClean="0"/>
            <a:t>образовательной организации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Функции: участие в обсуждение и внесение предложений по методике и показателям независимой оценки, привлечение родительской общественности к участию в анкетировании (опросах)</a:t>
          </a:r>
          <a:endParaRPr lang="ru-RU" sz="1400" kern="1200" dirty="0"/>
        </a:p>
      </dsp:txBody>
      <dsp:txXfrm>
        <a:off x="1693061" y="2725546"/>
        <a:ext cx="6148465" cy="1385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1D1-A53E-4190-8C7D-ABF791A04755}">
      <dsp:nvSpPr>
        <dsp:cNvPr id="0" name=""/>
        <dsp:cNvSpPr/>
      </dsp:nvSpPr>
      <dsp:spPr>
        <a:xfrm>
          <a:off x="1070899" y="2101712"/>
          <a:ext cx="622161" cy="131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080" y="0"/>
              </a:lnTo>
              <a:lnTo>
                <a:pt x="311080" y="1316613"/>
              </a:lnTo>
              <a:lnTo>
                <a:pt x="622161" y="1316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5575" y="2723613"/>
        <a:ext cx="72810" cy="72810"/>
      </dsp:txXfrm>
    </dsp:sp>
    <dsp:sp modelId="{90C1D9E7-9BCD-4E2A-879F-3DC59B0D0F5B}">
      <dsp:nvSpPr>
        <dsp:cNvPr id="0" name=""/>
        <dsp:cNvSpPr/>
      </dsp:nvSpPr>
      <dsp:spPr>
        <a:xfrm>
          <a:off x="1070899" y="2055992"/>
          <a:ext cx="632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6349" y="45720"/>
              </a:lnTo>
              <a:lnTo>
                <a:pt x="316349" y="87322"/>
              </a:lnTo>
              <a:lnTo>
                <a:pt x="632699" y="87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1398" y="2085860"/>
        <a:ext cx="31703" cy="31703"/>
      </dsp:txXfrm>
    </dsp:sp>
    <dsp:sp modelId="{E37BDA1C-FA6F-4D01-9593-E869CE7BCB79}">
      <dsp:nvSpPr>
        <dsp:cNvPr id="0" name=""/>
        <dsp:cNvSpPr/>
      </dsp:nvSpPr>
      <dsp:spPr>
        <a:xfrm>
          <a:off x="1070899" y="782877"/>
          <a:ext cx="631658" cy="1318834"/>
        </a:xfrm>
        <a:custGeom>
          <a:avLst/>
          <a:gdLst/>
          <a:ahLst/>
          <a:cxnLst/>
          <a:rect l="0" t="0" r="0" b="0"/>
          <a:pathLst>
            <a:path>
              <a:moveTo>
                <a:pt x="0" y="1318834"/>
              </a:moveTo>
              <a:lnTo>
                <a:pt x="315829" y="1318834"/>
              </a:lnTo>
              <a:lnTo>
                <a:pt x="315829" y="0"/>
              </a:lnTo>
              <a:lnTo>
                <a:pt x="6316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0171" y="1405737"/>
        <a:ext cx="73114" cy="73114"/>
      </dsp:txXfrm>
    </dsp:sp>
    <dsp:sp modelId="{9C81F459-1CCC-4762-B322-7DAC4020D0B2}">
      <dsp:nvSpPr>
        <dsp:cNvPr id="0" name=""/>
        <dsp:cNvSpPr/>
      </dsp:nvSpPr>
      <dsp:spPr>
        <a:xfrm rot="16200000">
          <a:off x="-1566262" y="1566262"/>
          <a:ext cx="4203424" cy="1070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Введение федеральных государственных стандартов общего образования</a:t>
          </a:r>
          <a:endParaRPr lang="ru-RU" sz="2300" kern="1200" dirty="0"/>
        </a:p>
      </dsp:txBody>
      <dsp:txXfrm>
        <a:off x="-1566262" y="1566262"/>
        <a:ext cx="4203424" cy="1070899"/>
      </dsp:txXfrm>
    </dsp:sp>
    <dsp:sp modelId="{57E6EE07-5517-467B-AE88-EFC9C0CE1523}">
      <dsp:nvSpPr>
        <dsp:cNvPr id="0" name=""/>
        <dsp:cNvSpPr/>
      </dsp:nvSpPr>
      <dsp:spPr>
        <a:xfrm>
          <a:off x="1702558" y="0"/>
          <a:ext cx="6177501" cy="1565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РЕГИОНАЛЬНЫЙ 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государственно-общественный совет по дополнительному  образованию детей, общему  и профессиональному образованию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задач: </a:t>
          </a:r>
          <a:r>
            <a:rPr lang="en-US" sz="1400" kern="1200" dirty="0" smtClean="0"/>
            <a:t> </a:t>
          </a:r>
          <a:r>
            <a:rPr lang="ru-RU" sz="1400" kern="1200" dirty="0" smtClean="0"/>
            <a:t>обсуждение общественной инициативы родителей и общественных организаций по введению программы духовно-нравственного воспитания «Социокультурные истоки»</a:t>
          </a:r>
          <a:endParaRPr lang="ru-RU" sz="1400" kern="1200" dirty="0"/>
        </a:p>
      </dsp:txBody>
      <dsp:txXfrm>
        <a:off x="1702558" y="0"/>
        <a:ext cx="6177501" cy="1565755"/>
      </dsp:txXfrm>
    </dsp:sp>
    <dsp:sp modelId="{E57F3515-F9BB-48C5-9B65-A5CB66C32A84}">
      <dsp:nvSpPr>
        <dsp:cNvPr id="0" name=""/>
        <dsp:cNvSpPr/>
      </dsp:nvSpPr>
      <dsp:spPr>
        <a:xfrm>
          <a:off x="1703599" y="1630917"/>
          <a:ext cx="6161136" cy="1024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МУНИЦИПАЛЬНЫЙ </a:t>
          </a:r>
          <a:r>
            <a:rPr lang="ru-RU" sz="1400" b="1" kern="1200" dirty="0" smtClean="0"/>
            <a:t>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</a:t>
          </a:r>
          <a:r>
            <a:rPr lang="ru-RU" sz="1400" kern="1200" dirty="0" smtClean="0"/>
            <a:t>советы по развитию образования:</a:t>
          </a: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задач: </a:t>
          </a:r>
          <a:r>
            <a:rPr lang="ru-RU" sz="1400" kern="1200" dirty="0" smtClean="0"/>
            <a:t>проведение мероприятий по популяризации программы в муниципальных образовательных организациях</a:t>
          </a:r>
          <a:endParaRPr lang="ru-RU" sz="1600" kern="1200" dirty="0"/>
        </a:p>
      </dsp:txBody>
      <dsp:txXfrm>
        <a:off x="1703599" y="1630917"/>
        <a:ext cx="6161136" cy="1024794"/>
      </dsp:txXfrm>
    </dsp:sp>
    <dsp:sp modelId="{9BFC525E-838E-428E-A2C4-D6FA814EA2B3}">
      <dsp:nvSpPr>
        <dsp:cNvPr id="0" name=""/>
        <dsp:cNvSpPr/>
      </dsp:nvSpPr>
      <dsp:spPr>
        <a:xfrm>
          <a:off x="1693061" y="2725546"/>
          <a:ext cx="6148465" cy="138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ИНСТИТУЦИОНАЛЬНЫЙ </a:t>
          </a:r>
          <a:r>
            <a:rPr lang="ru-RU" sz="1400" b="1" kern="1200" dirty="0" smtClean="0"/>
            <a:t>УРОВЕНЬ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Коллегиальные органы управления  </a:t>
          </a:r>
          <a:r>
            <a:rPr lang="ru-RU" sz="1400" b="0" i="0" kern="1200" dirty="0" smtClean="0"/>
            <a:t>образовательной организации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Функции: рассмотрение вопроса о введении в учебные планы образовательных организаций программ, направленных на духовно-нравственное воспитание, в </a:t>
          </a:r>
          <a:r>
            <a:rPr lang="ru-RU" sz="1400" kern="1200" dirty="0" err="1" smtClean="0"/>
            <a:t>т.ч</a:t>
          </a:r>
          <a:r>
            <a:rPr lang="ru-RU" sz="1400" kern="1200" dirty="0" smtClean="0"/>
            <a:t>. Программы «Социокультурные истоки»</a:t>
          </a:r>
          <a:endParaRPr lang="ru-RU" sz="1400" kern="1200" dirty="0"/>
        </a:p>
      </dsp:txBody>
      <dsp:txXfrm>
        <a:off x="1693061" y="2725546"/>
        <a:ext cx="6148465" cy="1385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1D63D-40C3-4876-80E9-C9770D08CBA8}">
      <dsp:nvSpPr>
        <dsp:cNvPr id="0" name=""/>
        <dsp:cNvSpPr/>
      </dsp:nvSpPr>
      <dsp:spPr>
        <a:xfrm>
          <a:off x="0" y="1167346"/>
          <a:ext cx="2150407" cy="1997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Родительская общественность и местное сообщество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Коллегиальные органы управления  </a:t>
          </a:r>
          <a:endParaRPr lang="ru-RU" sz="1400" kern="1200" dirty="0"/>
        </a:p>
      </dsp:txBody>
      <dsp:txXfrm>
        <a:off x="45966" y="1213312"/>
        <a:ext cx="2058475" cy="1477473"/>
      </dsp:txXfrm>
    </dsp:sp>
    <dsp:sp modelId="{3A6F3628-F3C6-4092-ADB7-CD129803C5F1}">
      <dsp:nvSpPr>
        <dsp:cNvPr id="0" name=""/>
        <dsp:cNvSpPr/>
      </dsp:nvSpPr>
      <dsp:spPr>
        <a:xfrm>
          <a:off x="780633" y="1745343"/>
          <a:ext cx="2782913" cy="2256404"/>
        </a:xfrm>
        <a:prstGeom prst="leftCircularArrow">
          <a:avLst>
            <a:gd name="adj1" fmla="val 2367"/>
            <a:gd name="adj2" fmla="val 286022"/>
            <a:gd name="adj3" fmla="val 1215653"/>
            <a:gd name="adj4" fmla="val 8178609"/>
            <a:gd name="adj5" fmla="val 27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3A13F-87F7-41E7-838E-A834C2212F92}">
      <dsp:nvSpPr>
        <dsp:cNvPr id="0" name=""/>
        <dsp:cNvSpPr/>
      </dsp:nvSpPr>
      <dsp:spPr>
        <a:xfrm>
          <a:off x="544283" y="2568416"/>
          <a:ext cx="1707717" cy="104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</a:rPr>
            <a:t>Институциональный уровень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ИНИЦИАТИВА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574874" y="2599007"/>
        <a:ext cx="1646535" cy="983285"/>
      </dsp:txXfrm>
    </dsp:sp>
    <dsp:sp modelId="{E3458CC2-3893-4314-BA42-0ABA7F1863E1}">
      <dsp:nvSpPr>
        <dsp:cNvPr id="0" name=""/>
        <dsp:cNvSpPr/>
      </dsp:nvSpPr>
      <dsp:spPr>
        <a:xfrm>
          <a:off x="2382809" y="1150226"/>
          <a:ext cx="2361698" cy="2050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Общественные организации</a:t>
          </a: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Муниципальные советы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/>
        </a:p>
      </dsp:txBody>
      <dsp:txXfrm>
        <a:off x="2429993" y="1636766"/>
        <a:ext cx="2267330" cy="1516604"/>
      </dsp:txXfrm>
    </dsp:sp>
    <dsp:sp modelId="{C7975AAF-735E-4809-893D-FE1F34CA3072}">
      <dsp:nvSpPr>
        <dsp:cNvPr id="0" name=""/>
        <dsp:cNvSpPr/>
      </dsp:nvSpPr>
      <dsp:spPr>
        <a:xfrm>
          <a:off x="3232203" y="74564"/>
          <a:ext cx="3550474" cy="3219918"/>
        </a:xfrm>
        <a:prstGeom prst="circularArrow">
          <a:avLst>
            <a:gd name="adj1" fmla="val 1659"/>
            <a:gd name="adj2" fmla="val 197213"/>
            <a:gd name="adj3" fmla="val 20280840"/>
            <a:gd name="adj4" fmla="val 13229075"/>
            <a:gd name="adj5" fmla="val 19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CEAC5-FC34-46B8-9308-FD8767C75941}">
      <dsp:nvSpPr>
        <dsp:cNvPr id="0" name=""/>
        <dsp:cNvSpPr/>
      </dsp:nvSpPr>
      <dsp:spPr>
        <a:xfrm>
          <a:off x="3001901" y="676838"/>
          <a:ext cx="1650096" cy="1002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Муниципальный уровень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ОБСУЖДЕНИЕ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ПОДДЕРЖКА И ПРОДВИЖЕНИЕ </a:t>
          </a:r>
          <a:endParaRPr lang="ru-RU" sz="1000" b="1" kern="1200" dirty="0"/>
        </a:p>
      </dsp:txBody>
      <dsp:txXfrm>
        <a:off x="3031271" y="706208"/>
        <a:ext cx="1591356" cy="944030"/>
      </dsp:txXfrm>
    </dsp:sp>
    <dsp:sp modelId="{70546CEA-CB7E-4E7D-85A7-679AD6128F0F}">
      <dsp:nvSpPr>
        <dsp:cNvPr id="0" name=""/>
        <dsp:cNvSpPr/>
      </dsp:nvSpPr>
      <dsp:spPr>
        <a:xfrm>
          <a:off x="5078336" y="1126225"/>
          <a:ext cx="3149435" cy="2090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Региональный государственно-общественный совет по дополнительному  образованию детей, общему  и профессиональному образованию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Департамент образования и молодежной политики</a:t>
          </a:r>
          <a:endParaRPr lang="ru-RU" sz="1400" kern="1200" dirty="0"/>
        </a:p>
      </dsp:txBody>
      <dsp:txXfrm>
        <a:off x="5126436" y="1174325"/>
        <a:ext cx="3053235" cy="1546041"/>
      </dsp:txXfrm>
    </dsp:sp>
    <dsp:sp modelId="{4C5A998F-50EA-48B6-BE02-25160F80473F}">
      <dsp:nvSpPr>
        <dsp:cNvPr id="0" name=""/>
        <dsp:cNvSpPr/>
      </dsp:nvSpPr>
      <dsp:spPr>
        <a:xfrm>
          <a:off x="6381726" y="2749106"/>
          <a:ext cx="1847868" cy="1085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Региональный уровень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ПРИНЯТИЕ РЕШЕНИЯ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РЕАЛИЗАЦИЯ   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6413533" y="2780913"/>
        <a:ext cx="1784254" cy="1022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B2A24-26ED-42C6-BCA0-8CE28324A3F4}">
      <dsp:nvSpPr>
        <dsp:cNvPr id="0" name=""/>
        <dsp:cNvSpPr/>
      </dsp:nvSpPr>
      <dsp:spPr>
        <a:xfrm>
          <a:off x="0" y="420026"/>
          <a:ext cx="4648885" cy="255926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2A30D-B735-4C5E-82FF-22C110DFAD21}">
      <dsp:nvSpPr>
        <dsp:cNvPr id="0" name=""/>
        <dsp:cNvSpPr/>
      </dsp:nvSpPr>
      <dsp:spPr>
        <a:xfrm>
          <a:off x="534502" y="2176193"/>
          <a:ext cx="191132" cy="1973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BE744-ED63-4183-AC48-EB6814E7061E}">
      <dsp:nvSpPr>
        <dsp:cNvPr id="0" name=""/>
        <dsp:cNvSpPr/>
      </dsp:nvSpPr>
      <dsp:spPr>
        <a:xfrm>
          <a:off x="711924" y="2151362"/>
          <a:ext cx="1498680" cy="67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4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2013  год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6D278D"/>
              </a:solidFill>
            </a:rPr>
            <a:t>500 пользователей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6D278D"/>
              </a:solidFill>
            </a:rPr>
            <a:t>(с учетом тестовых) </a:t>
          </a:r>
          <a:endParaRPr lang="ru-RU" sz="1200" kern="1200" dirty="0">
            <a:solidFill>
              <a:srgbClr val="6D278D"/>
            </a:solidFill>
          </a:endParaRPr>
        </a:p>
      </dsp:txBody>
      <dsp:txXfrm>
        <a:off x="711924" y="2151362"/>
        <a:ext cx="1498680" cy="674073"/>
      </dsp:txXfrm>
    </dsp:sp>
    <dsp:sp modelId="{820FE59C-3613-477D-AFCD-B01A23F1406A}">
      <dsp:nvSpPr>
        <dsp:cNvPr id="0" name=""/>
        <dsp:cNvSpPr/>
      </dsp:nvSpPr>
      <dsp:spPr>
        <a:xfrm>
          <a:off x="1456434" y="1438920"/>
          <a:ext cx="346034" cy="357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9C06C-99C2-422F-AB74-D651D2B5BD04}">
      <dsp:nvSpPr>
        <dsp:cNvPr id="0" name=""/>
        <dsp:cNvSpPr/>
      </dsp:nvSpPr>
      <dsp:spPr>
        <a:xfrm>
          <a:off x="1716831" y="1389279"/>
          <a:ext cx="1372071" cy="782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7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2014 год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6D278D"/>
              </a:solidFill>
            </a:rPr>
            <a:t>3 590 пользователей </a:t>
          </a:r>
          <a:endParaRPr lang="ru-RU" sz="1400" kern="1200" dirty="0">
            <a:solidFill>
              <a:srgbClr val="6D278D"/>
            </a:solidFill>
          </a:endParaRPr>
        </a:p>
      </dsp:txBody>
      <dsp:txXfrm>
        <a:off x="1716831" y="1389279"/>
        <a:ext cx="1372071" cy="782296"/>
      </dsp:txXfrm>
    </dsp:sp>
    <dsp:sp modelId="{CC3F833B-BD15-4C39-A8E2-C426DD23C6CF}">
      <dsp:nvSpPr>
        <dsp:cNvPr id="0" name=""/>
        <dsp:cNvSpPr/>
      </dsp:nvSpPr>
      <dsp:spPr>
        <a:xfrm>
          <a:off x="2911344" y="1051177"/>
          <a:ext cx="477863" cy="464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0A44-E60E-44FA-9EA8-82502EA833FE}">
      <dsp:nvSpPr>
        <dsp:cNvPr id="0" name=""/>
        <dsp:cNvSpPr/>
      </dsp:nvSpPr>
      <dsp:spPr>
        <a:xfrm>
          <a:off x="3223347" y="1039218"/>
          <a:ext cx="1425537" cy="852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11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июнь 2015  года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6D278D"/>
              </a:solidFill>
            </a:rPr>
            <a:t>7 327 пользователей </a:t>
          </a:r>
          <a:endParaRPr lang="ru-RU" sz="1400" kern="1200" dirty="0">
            <a:solidFill>
              <a:srgbClr val="6D278D"/>
            </a:solidFill>
          </a:endParaRPr>
        </a:p>
      </dsp:txBody>
      <dsp:txXfrm>
        <a:off x="3223347" y="1039218"/>
        <a:ext cx="1425537" cy="852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C74E-40B4-470D-AE2A-223E06210AD7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72679-5D46-42FC-99CD-6227B00BC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6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2679-5D46-42FC-99CD-6227B00BC9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с целью информирования общественности о ситуации в образовании или конкретной образовательной организации и получения информации об общественном мнении по вопросам дополнительного образования детей, общего и профессионального образования;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по организации общественных обсуждений, публичных дискуссий по проблемам дополнительного образования детей, общего и профессионального образования;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в процессах участия общественности в решении вопросов ресурсного обеспечения дополнительного образования детей, общего и профессионального образования, включая взаимодействие в области благотворительности и попечительства;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управленческое взаимодействие по вопросам подготовки, принятия, согласования и реализации управленческих решений в сфере дополнительного образования детей, общего и профессионального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2679-5D46-42FC-99CD-6227B00BC9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0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с целью информирования общественности о ситуации в образовании или конкретной образовательной организации и получения информации об общественном мнении по вопросам дополнительного образования детей, общего и профессионального образования;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по организации общественных обсуждений, публичных дискуссий по проблемам дополнительного образования детей, общего и профессионального образования;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в процессах участия общественности в решении вопросов ресурсного обеспечения дополнительного образования детей, общего и профессионального образования, включая взаимодействие в области благотворительности и попечительства;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управленческое взаимодействие по вопросам подготовки, принятия, согласования и реализации управленческих решений в сфере дополнительного образования детей, общего и профессионального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2679-5D46-42FC-99CD-6227B00BC9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0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 descr="Фон для презентации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1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7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Фон для презентации-4.jpg"/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6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3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 descr="Фон для презентации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Изображение 4" descr="Фон для презентации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1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AF76-F6A5-2043-B73A-2985F104C585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9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1502069" y="1257300"/>
            <a:ext cx="6318504" cy="46725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Институционально-интегративная модель ГОУ в реализации отдельных проектов модернизации образования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Изображение 5" descr="Логотипы ХМАО_ДепОбр_ИРО_Школлеги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4" y="94467"/>
            <a:ext cx="2636912" cy="2636912"/>
          </a:xfrm>
          <a:prstGeom prst="rect">
            <a:avLst/>
          </a:prstGeom>
        </p:spPr>
      </p:pic>
      <p:sp>
        <p:nvSpPr>
          <p:cNvPr id="7" name="Название 4"/>
          <p:cNvSpPr txBox="1">
            <a:spLocks/>
          </p:cNvSpPr>
          <p:nvPr/>
        </p:nvSpPr>
        <p:spPr>
          <a:xfrm>
            <a:off x="5120640" y="5001768"/>
            <a:ext cx="4023360" cy="185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Т.А. Грошева,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заместитель директора 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по научно-методической работе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АУ «Институт развития образования»,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кандидат экономических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наук, доцент  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493" y="49716"/>
            <a:ext cx="2639797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0"/>
            <a:ext cx="2945663" cy="20000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58569"/>
            <a:ext cx="8229600" cy="1728216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Спасибо за внимание!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016" y="109728"/>
            <a:ext cx="1828799" cy="1241724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828800" y="219456"/>
            <a:ext cx="6986017" cy="1810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>Институционально-интегративная модель государственно-общественного управления как механизм обеспечения современного качества образования в условиях открытого информационно-образовательного пространства 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318700"/>
              </p:ext>
            </p:extLst>
          </p:nvPr>
        </p:nvGraphicFramePr>
        <p:xfrm>
          <a:off x="576072" y="2029968"/>
          <a:ext cx="8110728" cy="436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016" y="109728"/>
            <a:ext cx="1828799" cy="1241724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828800" y="219456"/>
            <a:ext cx="6986017" cy="1810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>Институционально-интегративная модель государственно-общественного управления как механизм обеспечения современного качества образования в условиях открытого информационно-образовательного пространства 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696981"/>
              </p:ext>
            </p:extLst>
          </p:nvPr>
        </p:nvGraphicFramePr>
        <p:xfrm>
          <a:off x="576072" y="2029968"/>
          <a:ext cx="8110728" cy="436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трелка вниз 4"/>
          <p:cNvSpPr/>
          <p:nvPr/>
        </p:nvSpPr>
        <p:spPr>
          <a:xfrm rot="10800000">
            <a:off x="7783829" y="3455670"/>
            <a:ext cx="461010" cy="36195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7783830" y="4562475"/>
            <a:ext cx="461010" cy="36195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016" y="109728"/>
            <a:ext cx="1828799" cy="1241724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828800" y="219456"/>
            <a:ext cx="6986017" cy="1810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>Институционально-интегративная модель государственно-общественного управления как механизм обеспечения современного качества образования в условиях открытого информационно-образовательного пространства 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8219"/>
              </p:ext>
            </p:extLst>
          </p:nvPr>
        </p:nvGraphicFramePr>
        <p:xfrm>
          <a:off x="576072" y="2029968"/>
          <a:ext cx="8110728" cy="436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7783830" y="4562475"/>
            <a:ext cx="461010" cy="36195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770495" y="3446145"/>
            <a:ext cx="461010" cy="36195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28" y="0"/>
            <a:ext cx="1828799" cy="1241724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719071" y="173736"/>
            <a:ext cx="6967729" cy="1289304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>Поддержка и продвижение гражданских </a:t>
            </a:r>
            <a:r>
              <a:rPr lang="ru-RU" sz="2200" b="1" dirty="0" smtClean="0">
                <a:solidFill>
                  <a:srgbClr val="0070C0"/>
                </a:solidFill>
              </a:rPr>
              <a:t>инициатив</a:t>
            </a:r>
            <a:endParaRPr 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40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015" y="0"/>
            <a:ext cx="1828799" cy="1241724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86600" cy="206622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Региональный проект –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сетевое сообщество </a:t>
            </a:r>
            <a:r>
              <a:rPr lang="ru-RU" sz="2000" b="1" dirty="0" smtClean="0">
                <a:solidFill>
                  <a:srgbClr val="0070C0"/>
                </a:solidFill>
              </a:rPr>
              <a:t>Югры </a:t>
            </a:r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</a:rPr>
              <a:t>Школлеги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1800" i="1" dirty="0" smtClean="0">
                <a:solidFill>
                  <a:srgbClr val="0070C0"/>
                </a:solidFill>
              </a:rPr>
              <a:t>Интернет </a:t>
            </a:r>
            <a:r>
              <a:rPr lang="ru-RU" sz="1800" i="1" dirty="0" smtClean="0">
                <a:solidFill>
                  <a:srgbClr val="0070C0"/>
                </a:solidFill>
              </a:rPr>
              <a:t>пространство для содержательной коммуникации участников образовательных отношений по модели социального новостного клубного сайта 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07801"/>
              </p:ext>
            </p:extLst>
          </p:nvPr>
        </p:nvGraphicFramePr>
        <p:xfrm>
          <a:off x="569167" y="1481948"/>
          <a:ext cx="4648885" cy="348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5090" y="3585422"/>
            <a:ext cx="6135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 обеспечение </a:t>
            </a:r>
            <a:r>
              <a:rPr lang="ru-RU" sz="1600" dirty="0" smtClean="0"/>
              <a:t>актуальности и открытости сферы образования Югры;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привлечение </a:t>
            </a:r>
            <a:r>
              <a:rPr lang="ru-RU" sz="1600" dirty="0" smtClean="0"/>
              <a:t>общественности к обсуждению вопросов модернизации образования;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расширение </a:t>
            </a:r>
            <a:r>
              <a:rPr lang="ru-RU" sz="1600" dirty="0" smtClean="0"/>
              <a:t>форматов взаимодействия педагогической и родительской общественности;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обеспечение </a:t>
            </a:r>
            <a:r>
              <a:rPr lang="ru-RU" sz="1600" dirty="0" smtClean="0"/>
              <a:t>транслирования  практических результатов профессиональной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проведение </a:t>
            </a:r>
            <a:r>
              <a:rPr lang="ru-RU" sz="1600" dirty="0" smtClean="0"/>
              <a:t>мероприятий по обучению и повышению </a:t>
            </a:r>
            <a:r>
              <a:rPr lang="ru-RU" sz="1600" dirty="0" smtClean="0"/>
              <a:t>квалификации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5305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28" y="0"/>
            <a:ext cx="1828799" cy="1241724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993391" y="155448"/>
            <a:ext cx="6693409" cy="108627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Мероприятия по обучению и повышению квалификации, </a:t>
            </a:r>
            <a:r>
              <a:rPr lang="ru-RU" sz="2000" b="1" dirty="0" err="1" smtClean="0">
                <a:solidFill>
                  <a:srgbClr val="0070C0"/>
                </a:solidFill>
              </a:rPr>
              <a:t>тьюторское</a:t>
            </a:r>
            <a:r>
              <a:rPr lang="ru-RU" sz="2000" b="1" dirty="0" smtClean="0">
                <a:solidFill>
                  <a:srgbClr val="0070C0"/>
                </a:solidFill>
              </a:rPr>
              <a:t> сопровождение педагогических работников и членов коллегиальных органов управления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дмин\YandexDisk\Скриншоты\2015-06-23 20-05-17 Скриншот экрана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592" y="1651228"/>
            <a:ext cx="8229600" cy="2648221"/>
          </a:xfrm>
          <a:prstGeom prst="rect">
            <a:avLst/>
          </a:prstGeom>
          <a:noFill/>
        </p:spPr>
      </p:pic>
      <p:pic>
        <p:nvPicPr>
          <p:cNvPr id="12" name="Picture 7" descr="C:\Users\Админ\YandexDisk\Скриншоты\2015-06-23 20-30-36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64" y="3031152"/>
            <a:ext cx="7452485" cy="1421025"/>
          </a:xfrm>
          <a:prstGeom prst="rect">
            <a:avLst/>
          </a:prstGeom>
          <a:noFill/>
        </p:spPr>
      </p:pic>
      <p:pic>
        <p:nvPicPr>
          <p:cNvPr id="13" name="Picture 3" descr="C:\Users\Админ\YandexDisk\Скриншоты\2015-06-23 20-19-15 Скриншот экра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5933" y="4299449"/>
            <a:ext cx="7411577" cy="1808011"/>
          </a:xfrm>
          <a:prstGeom prst="rect">
            <a:avLst/>
          </a:prstGeom>
          <a:noFill/>
        </p:spPr>
      </p:pic>
      <p:pic>
        <p:nvPicPr>
          <p:cNvPr id="14" name="Picture 6" descr="C:\Users\Админ\YandexDisk\Скриншоты\2015-06-23 20-24-07 Скриншот экра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0746" y="5648168"/>
            <a:ext cx="4986054" cy="918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" y="0"/>
            <a:ext cx="1828799" cy="1241724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993391" y="283464"/>
            <a:ext cx="6693409" cy="9582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>Форматы взаимодействия педагогической и родительской общественности на институциональном уровне в условиях открытого информационно-образовательного пространства сообщества «</a:t>
            </a:r>
            <a:r>
              <a:rPr lang="ru-RU" sz="2200" b="1" dirty="0" err="1" smtClean="0">
                <a:solidFill>
                  <a:srgbClr val="0070C0"/>
                </a:solidFill>
              </a:rPr>
              <a:t>Школлеги</a:t>
            </a:r>
            <a:r>
              <a:rPr lang="ru-RU" sz="2200" b="1" dirty="0" smtClean="0">
                <a:solidFill>
                  <a:srgbClr val="0070C0"/>
                </a:solidFill>
              </a:rPr>
              <a:t>»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501091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консалтинговые услуги по информированности населения в вопросах государственной семейной политики и в сфере образования; </a:t>
            </a:r>
          </a:p>
          <a:p>
            <a:endParaRPr lang="ru-RU" dirty="0" smtClean="0"/>
          </a:p>
          <a:p>
            <a:r>
              <a:rPr lang="ru-RU" dirty="0" smtClean="0"/>
              <a:t>конкурсные мероприятия различного уровня, праздники, фестивали, конференции, в том числе направленные на популяризацию традиционных ценностей семьи и брака, морали и нравственности и образа жизни семей, культивирующих здоровый образ жизни;</a:t>
            </a:r>
          </a:p>
          <a:p>
            <a:endParaRPr lang="ru-RU" dirty="0" smtClean="0"/>
          </a:p>
          <a:p>
            <a:r>
              <a:rPr lang="ru-RU" dirty="0" smtClean="0"/>
              <a:t>образовательные проекты, направленные на повышение педагогической культуры родителей, в том числе путем поддержки деятельности коллегиальных органов управления, общественных организаций (родительских советов, семейных клубов и др.) имеющих различную целевую направленность (семейный досуг, образование, взаимопомощь, продвижение гражданских инициатив и др.); </a:t>
            </a:r>
          </a:p>
          <a:p>
            <a:endParaRPr lang="ru-RU" dirty="0" smtClean="0"/>
          </a:p>
          <a:p>
            <a:r>
              <a:rPr lang="ru-RU" b="1" u="sng" dirty="0" smtClean="0"/>
              <a:t>информационно-просветительские мероприятия</a:t>
            </a:r>
            <a:r>
              <a:rPr lang="ru-RU" dirty="0" smtClean="0"/>
              <a:t>, в том числе по вопросам организации системы работы с одаренными детьми и детьми-инвалидами и их семьями;</a:t>
            </a:r>
          </a:p>
          <a:p>
            <a:endParaRPr lang="ru-RU" dirty="0" smtClean="0"/>
          </a:p>
          <a:p>
            <a:r>
              <a:rPr lang="ru-RU" b="1" u="sng" dirty="0" smtClean="0"/>
              <a:t>классный час и открытый урок в </a:t>
            </a:r>
            <a:r>
              <a:rPr lang="ru-RU" b="1" u="sng" dirty="0" err="1" smtClean="0"/>
              <a:t>он-лайн</a:t>
            </a:r>
            <a:r>
              <a:rPr lang="ru-RU" b="1" u="sng" dirty="0" smtClean="0"/>
              <a:t> режиме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r>
              <a:rPr lang="ru-RU" dirty="0" smtClean="0"/>
              <a:t>стажировки и </a:t>
            </a:r>
            <a:r>
              <a:rPr lang="ru-RU" b="1" u="sng" dirty="0" err="1" smtClean="0"/>
              <a:t>вебинары</a:t>
            </a:r>
            <a:r>
              <a:rPr lang="ru-RU" b="1" u="sng" dirty="0" smtClean="0"/>
              <a:t> по обмену опытом</a:t>
            </a:r>
            <a:r>
              <a:rPr lang="ru-RU" dirty="0" smtClean="0"/>
              <a:t>, в том числе в вопросах развития государственно-общественного управления образованием на институциональном уровне;</a:t>
            </a:r>
          </a:p>
          <a:p>
            <a:endParaRPr lang="ru-RU" dirty="0" smtClean="0"/>
          </a:p>
          <a:p>
            <a:r>
              <a:rPr lang="ru-RU" dirty="0" smtClean="0"/>
              <a:t>встречи со специалистами в области образования и других областях, содействующих решению проблем семейной жизни и детско-родительских отношений;</a:t>
            </a:r>
          </a:p>
          <a:p>
            <a:endParaRPr lang="ru-RU" dirty="0" smtClean="0"/>
          </a:p>
          <a:p>
            <a:r>
              <a:rPr lang="ru-RU" b="1" u="sng" dirty="0" smtClean="0"/>
              <a:t>обучающие он-</a:t>
            </a:r>
            <a:r>
              <a:rPr lang="ru-RU" b="1" u="sng" dirty="0" err="1" smtClean="0"/>
              <a:t>лайн</a:t>
            </a:r>
            <a:r>
              <a:rPr lang="ru-RU" b="1" u="sng" dirty="0" smtClean="0"/>
              <a:t> занятия </a:t>
            </a:r>
            <a:r>
              <a:rPr lang="ru-RU" b="1" u="sng" dirty="0" smtClean="0"/>
              <a:t>для родителей</a:t>
            </a:r>
            <a:r>
              <a:rPr lang="ru-RU" dirty="0" smtClean="0"/>
              <a:t>, испытывающим трудности в воспитании детей, в том числе привлечение юриста, психолога, </a:t>
            </a:r>
            <a:r>
              <a:rPr lang="ru-RU" dirty="0" smtClean="0"/>
              <a:t>педагога </a:t>
            </a:r>
            <a:r>
              <a:rPr lang="ru-RU" dirty="0" smtClean="0"/>
              <a:t>и других специалистов, а также соответствующих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592" y="0"/>
            <a:ext cx="1828799" cy="1241724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791478" y="438912"/>
            <a:ext cx="6895322" cy="60371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rgbClr val="0070C0"/>
                </a:solidFill>
              </a:rPr>
              <a:t>Форматы взаимодействия педагогической и родительской общественности на институциональном уровне в условиях открытого информационно-образовательного пространства сообщества «</a:t>
            </a:r>
            <a:r>
              <a:rPr lang="ru-RU" sz="1600" b="1" dirty="0" err="1" smtClean="0">
                <a:solidFill>
                  <a:srgbClr val="0070C0"/>
                </a:solidFill>
              </a:rPr>
              <a:t>Школлеги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Админ\YandexDisk\Скриншоты\2015-06-23 21-58-47 Скриншот экрана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42628"/>
            <a:ext cx="7053943" cy="2265953"/>
          </a:xfrm>
          <a:prstGeom prst="rect">
            <a:avLst/>
          </a:prstGeom>
          <a:noFill/>
        </p:spPr>
      </p:pic>
      <p:pic>
        <p:nvPicPr>
          <p:cNvPr id="2051" name="Picture 3" descr="C:\Users\Админ\YandexDisk\Скриншоты\2015-06-23 22-00-20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036" y="2675184"/>
            <a:ext cx="6315270" cy="1513070"/>
          </a:xfrm>
          <a:prstGeom prst="rect">
            <a:avLst/>
          </a:prstGeom>
          <a:noFill/>
        </p:spPr>
      </p:pic>
      <p:pic>
        <p:nvPicPr>
          <p:cNvPr id="12" name="Picture 5" descr="C:\Users\Админ\YandexDisk\Скриншоты\2015-06-23 22-02-46 Скриншот экра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5398" y="1241724"/>
            <a:ext cx="5248656" cy="941147"/>
          </a:xfrm>
          <a:prstGeom prst="rect">
            <a:avLst/>
          </a:prstGeom>
          <a:noFill/>
        </p:spPr>
      </p:pic>
      <p:pic>
        <p:nvPicPr>
          <p:cNvPr id="13" name="Picture 6" descr="C:\Users\Админ\YandexDisk\Скриншоты\2015-06-23 22-04-15 Скриншот экра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4952" y="2741564"/>
            <a:ext cx="5513765" cy="1066794"/>
          </a:xfrm>
          <a:prstGeom prst="rect">
            <a:avLst/>
          </a:prstGeom>
          <a:noFill/>
        </p:spPr>
      </p:pic>
      <p:pic>
        <p:nvPicPr>
          <p:cNvPr id="14" name="Picture 7" descr="C:\Users\Админ\YandexDisk\Скриншоты\2015-06-23 22-07-03 Скриншот экран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036" y="4785414"/>
            <a:ext cx="6537011" cy="1670250"/>
          </a:xfrm>
          <a:prstGeom prst="rect">
            <a:avLst/>
          </a:prstGeom>
          <a:noFill/>
        </p:spPr>
      </p:pic>
      <p:pic>
        <p:nvPicPr>
          <p:cNvPr id="15" name="Picture 2" descr="C:\Users\Админ\YandexDisk\Скриншоты\2015-06-23 22-09-16 Скриншот экран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2763" y="5564597"/>
            <a:ext cx="5861237" cy="891067"/>
          </a:xfrm>
          <a:prstGeom prst="rect">
            <a:avLst/>
          </a:prstGeom>
          <a:noFill/>
        </p:spPr>
      </p:pic>
      <p:pic>
        <p:nvPicPr>
          <p:cNvPr id="2056" name="Picture 8" descr="C:\Users\Админ\YandexDisk\Скриншоты\2015-06-23 22-16-43 Скриншот экрана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63824" y="4062305"/>
            <a:ext cx="4507992" cy="95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946</Words>
  <Application>Microsoft Office PowerPoint</Application>
  <PresentationFormat>Экран (4:3)</PresentationFormat>
  <Paragraphs>100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Институционально-интегративная модель ГОУ в реализации отдельных проектов модернизации образования</vt:lpstr>
      <vt:lpstr>Институционально-интегративная модель государственно-общественного управления как механизм обеспечения современного качества образования в условиях открытого информационно-образовательного пространства  </vt:lpstr>
      <vt:lpstr>Институционально-интегративная модель государственно-общественного управления как механизм обеспечения современного качества образования в условиях открытого информационно-образовательного пространства  </vt:lpstr>
      <vt:lpstr>Институционально-интегративная модель государственно-общественного управления как механизм обеспечения современного качества образования в условиях открытого информационно-образовательного пространства  </vt:lpstr>
      <vt:lpstr>Поддержка и продвижение гражданских инициатив</vt:lpstr>
      <vt:lpstr>Региональный проект –  сетевое сообщество Югры «Школлеги» Интернет пространство для содержательной коммуникации участников образовательных отношений по модели социального новостного клубного сайта   </vt:lpstr>
      <vt:lpstr>Мероприятия по обучению и повышению квалификации, тьюторское сопровождение педагогических работников и членов коллегиальных органов управления </vt:lpstr>
      <vt:lpstr>Форматы взаимодействия педагогической и родительской общественности на институциональном уровне в условиях открытого информационно-образовательного пространства сообщества «Школлеги»</vt:lpstr>
      <vt:lpstr>Форматы взаимодействия педагогической и родительской общественности на институциональном уровне в условиях открытого информационно-образовательного пространства сообщества «Школлеги»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С</dc:creator>
  <cp:lastModifiedBy>Lenovo1</cp:lastModifiedBy>
  <cp:revision>33</cp:revision>
  <dcterms:created xsi:type="dcterms:W3CDTF">2014-11-24T11:28:09Z</dcterms:created>
  <dcterms:modified xsi:type="dcterms:W3CDTF">2015-06-24T03:06:55Z</dcterms:modified>
</cp:coreProperties>
</file>