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охват детей программами дополнительного образования -   8363 учащихся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16666654515407797"/>
                  <c:y val="6.45387512005732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Book Antiqua" pitchFamily="18" charset="0"/>
                      </a:rPr>
                      <a:t>88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7129617478370759"/>
                  <c:y val="-3.086635926983934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Book Antiqua" pitchFamily="18" charset="0"/>
                      </a:rPr>
                      <a:t>12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333056"/>
        <c:axId val="36334592"/>
        <c:axId val="0"/>
      </c:bar3DChart>
      <c:catAx>
        <c:axId val="363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34592"/>
        <c:crosses val="autoZero"/>
        <c:auto val="1"/>
        <c:lblAlgn val="ctr"/>
        <c:lblOffset val="100"/>
        <c:noMultiLvlLbl val="0"/>
      </c:catAx>
      <c:valAx>
        <c:axId val="36334592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3633305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i="0"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33146203946738"/>
          <c:y val="0.13010181479609975"/>
          <c:w val="0.55067014192670349"/>
          <c:h val="0.60921311111027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от общего числа учащихся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Book Antiqua" pitchFamily="18" charset="0"/>
                      </a:rPr>
                      <a:t>6123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Book Antiqua" pitchFamily="18" charset="0"/>
                      </a:rPr>
                      <a:t>775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Book Antiqua" pitchFamily="18" charset="0"/>
                      </a:rPr>
                      <a:t>520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Book Antiqua" pitchFamily="18" charset="0"/>
                      </a:rPr>
                      <a:t>470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Book Antiqua" pitchFamily="18" charset="0"/>
                      </a:rPr>
                      <a:t>350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Художественно-эстетическое</c:v>
                </c:pt>
                <c:pt idx="1">
                  <c:v>Физкультурно-спортивное</c:v>
                </c:pt>
                <c:pt idx="2">
                  <c:v>Эколого-биологическое</c:v>
                </c:pt>
                <c:pt idx="3">
                  <c:v>Туристско-краеведческое</c:v>
                </c:pt>
                <c:pt idx="4">
                  <c:v>Научно-техническое</c:v>
                </c:pt>
                <c:pt idx="5">
                  <c:v>Спортивно-техническое</c:v>
                </c:pt>
                <c:pt idx="6">
                  <c:v>Военно-патриотическое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0.25</c:v>
                </c:pt>
                <c:pt idx="1">
                  <c:v>0.12000000000000001</c:v>
                </c:pt>
                <c:pt idx="2" formatCode="0.00%">
                  <c:v>2.4E-2</c:v>
                </c:pt>
                <c:pt idx="3" formatCode="0.00%">
                  <c:v>2.1000000000000005E-2</c:v>
                </c:pt>
                <c:pt idx="4" formatCode="0.00%">
                  <c:v>2.3E-2</c:v>
                </c:pt>
                <c:pt idx="5" formatCode="0.00%">
                  <c:v>1.2999999999999998E-2</c:v>
                </c:pt>
                <c:pt idx="6" formatCode="0.00%">
                  <c:v>8.0000000000000019E-3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2192"/>
        <c:axId val="9193728"/>
      </c:barChart>
      <c:catAx>
        <c:axId val="9192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9193728"/>
        <c:crosses val="autoZero"/>
        <c:auto val="1"/>
        <c:lblAlgn val="ctr"/>
        <c:lblOffset val="100"/>
        <c:noMultiLvlLbl val="0"/>
      </c:catAx>
      <c:valAx>
        <c:axId val="91937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19219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6991129581024598"/>
          <c:y val="0.84984808757826802"/>
          <c:w val="0.49089117332555671"/>
          <c:h val="0.138927781778154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855E5-77F2-4823-B6E6-CC3888D42DE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E38066-C055-4448-9F2F-629BC9191E8E}">
      <dgm:prSet phldrT="[Текст]" custT="1"/>
      <dgm:spPr/>
      <dgm:t>
        <a:bodyPr/>
        <a:lstStyle/>
        <a:p>
          <a:endParaRPr lang="ru-RU" sz="1400" b="1" dirty="0"/>
        </a:p>
      </dgm:t>
    </dgm:pt>
    <dgm:pt modelId="{AE6DEEC7-D731-45D5-A692-A909E34AF568}" type="parTrans" cxnId="{DD54709E-05AA-4F43-8AED-3CB4C8B3F6C7}">
      <dgm:prSet/>
      <dgm:spPr/>
      <dgm:t>
        <a:bodyPr/>
        <a:lstStyle/>
        <a:p>
          <a:endParaRPr lang="ru-RU"/>
        </a:p>
      </dgm:t>
    </dgm:pt>
    <dgm:pt modelId="{96397224-CF1E-487A-A1D6-86ABDC3B033D}" type="sibTrans" cxnId="{DD54709E-05AA-4F43-8AED-3CB4C8B3F6C7}">
      <dgm:prSet/>
      <dgm:spPr/>
      <dgm:t>
        <a:bodyPr/>
        <a:lstStyle/>
        <a:p>
          <a:endParaRPr lang="ru-RU"/>
        </a:p>
      </dgm:t>
    </dgm:pt>
    <dgm:pt modelId="{0A319D75-726A-49BE-BDA9-ABD2A3151A0C}">
      <dgm:prSet phldrT="[Текст]" custT="1"/>
      <dgm:spPr/>
      <dgm:t>
        <a:bodyPr/>
        <a:lstStyle/>
        <a:p>
          <a:r>
            <a:rPr lang="ru-RU" sz="1800" b="1" dirty="0" smtClean="0"/>
            <a:t>Классные комнаты</a:t>
          </a:r>
          <a:endParaRPr lang="ru-RU" sz="1800" b="1" dirty="0"/>
        </a:p>
      </dgm:t>
    </dgm:pt>
    <dgm:pt modelId="{C09A9D32-0016-473D-A086-F841A5590342}" type="parTrans" cxnId="{2E6FDD46-5446-45A9-B890-D40E5249EB05}">
      <dgm:prSet/>
      <dgm:spPr/>
      <dgm:t>
        <a:bodyPr/>
        <a:lstStyle/>
        <a:p>
          <a:endParaRPr lang="ru-RU"/>
        </a:p>
      </dgm:t>
    </dgm:pt>
    <dgm:pt modelId="{802A2BD6-5D95-4FC3-86F0-5B43B6EBECEB}" type="sibTrans" cxnId="{2E6FDD46-5446-45A9-B890-D40E5249EB05}">
      <dgm:prSet/>
      <dgm:spPr/>
      <dgm:t>
        <a:bodyPr/>
        <a:lstStyle/>
        <a:p>
          <a:endParaRPr lang="ru-RU"/>
        </a:p>
      </dgm:t>
    </dgm:pt>
    <dgm:pt modelId="{9CBE2872-272C-4D24-AC99-C349F98E63AD}">
      <dgm:prSet phldrT="[Текст]" custT="1"/>
      <dgm:spPr/>
      <dgm:t>
        <a:bodyPr/>
        <a:lstStyle/>
        <a:p>
          <a:r>
            <a:rPr lang="ru-RU" sz="1800" b="1" dirty="0" smtClean="0"/>
            <a:t>Лаборатории</a:t>
          </a:r>
          <a:endParaRPr lang="ru-RU" sz="1800" b="1" dirty="0"/>
        </a:p>
      </dgm:t>
    </dgm:pt>
    <dgm:pt modelId="{1E43F928-B161-4EB8-BCE5-C4599AD754AC}" type="parTrans" cxnId="{922ECEF7-35BE-4B4C-8637-AB1D976821D8}">
      <dgm:prSet/>
      <dgm:spPr/>
      <dgm:t>
        <a:bodyPr/>
        <a:lstStyle/>
        <a:p>
          <a:endParaRPr lang="ru-RU"/>
        </a:p>
      </dgm:t>
    </dgm:pt>
    <dgm:pt modelId="{0B170DC9-7586-4654-B4FA-861BB8988CAB}" type="sibTrans" cxnId="{922ECEF7-35BE-4B4C-8637-AB1D976821D8}">
      <dgm:prSet/>
      <dgm:spPr/>
      <dgm:t>
        <a:bodyPr/>
        <a:lstStyle/>
        <a:p>
          <a:endParaRPr lang="ru-RU"/>
        </a:p>
      </dgm:t>
    </dgm:pt>
    <dgm:pt modelId="{A794CC5C-459A-4FDB-8A07-B919C19A9C6B}">
      <dgm:prSet phldrT="[Текст]" custT="1"/>
      <dgm:spPr/>
      <dgm:t>
        <a:bodyPr/>
        <a:lstStyle/>
        <a:p>
          <a:endParaRPr lang="ru-RU" sz="1800" b="1" dirty="0"/>
        </a:p>
      </dgm:t>
    </dgm:pt>
    <dgm:pt modelId="{AF76FAF4-85C2-4541-B517-62E9B6F1A846}" type="parTrans" cxnId="{8F5C5945-191D-4F50-A2CF-6C06DDBD9216}">
      <dgm:prSet/>
      <dgm:spPr/>
      <dgm:t>
        <a:bodyPr/>
        <a:lstStyle/>
        <a:p>
          <a:endParaRPr lang="ru-RU"/>
        </a:p>
      </dgm:t>
    </dgm:pt>
    <dgm:pt modelId="{31A390AD-0A3E-4C9D-A610-4DD99985315C}" type="sibTrans" cxnId="{8F5C5945-191D-4F50-A2CF-6C06DDBD9216}">
      <dgm:prSet/>
      <dgm:spPr/>
      <dgm:t>
        <a:bodyPr/>
        <a:lstStyle/>
        <a:p>
          <a:endParaRPr lang="ru-RU"/>
        </a:p>
      </dgm:t>
    </dgm:pt>
    <dgm:pt modelId="{935675B5-EDF7-4223-8E71-06252081A89B}">
      <dgm:prSet phldrT="[Текст]" custT="1"/>
      <dgm:spPr/>
      <dgm:t>
        <a:bodyPr/>
        <a:lstStyle/>
        <a:p>
          <a:r>
            <a:rPr lang="ru-RU" sz="1800" b="1" dirty="0" smtClean="0"/>
            <a:t>Актовые залы</a:t>
          </a:r>
          <a:endParaRPr lang="ru-RU" sz="1800" b="1" dirty="0"/>
        </a:p>
      </dgm:t>
    </dgm:pt>
    <dgm:pt modelId="{929600C9-ACEE-48B5-A52E-4880092BE3AD}" type="parTrans" cxnId="{A2B68311-B73E-4599-995E-FDB00AC789AB}">
      <dgm:prSet/>
      <dgm:spPr/>
      <dgm:t>
        <a:bodyPr/>
        <a:lstStyle/>
        <a:p>
          <a:endParaRPr lang="ru-RU"/>
        </a:p>
      </dgm:t>
    </dgm:pt>
    <dgm:pt modelId="{CA6B3CEF-8A7D-4A72-B3FC-B2202D6F3CDB}" type="sibTrans" cxnId="{A2B68311-B73E-4599-995E-FDB00AC789AB}">
      <dgm:prSet/>
      <dgm:spPr/>
      <dgm:t>
        <a:bodyPr/>
        <a:lstStyle/>
        <a:p>
          <a:endParaRPr lang="ru-RU"/>
        </a:p>
      </dgm:t>
    </dgm:pt>
    <dgm:pt modelId="{9676210A-7191-409D-A288-FFA724EDD26D}">
      <dgm:prSet phldrT="[Текст]" custT="1"/>
      <dgm:spPr/>
      <dgm:t>
        <a:bodyPr/>
        <a:lstStyle/>
        <a:p>
          <a:endParaRPr lang="ru-RU" sz="1800" b="1" dirty="0"/>
        </a:p>
      </dgm:t>
    </dgm:pt>
    <dgm:pt modelId="{51705939-A057-4316-80AB-1C3E26111BB9}" type="parTrans" cxnId="{D67FC4C8-ADB3-4696-BBF7-4D8AA19F6FFA}">
      <dgm:prSet/>
      <dgm:spPr/>
      <dgm:t>
        <a:bodyPr/>
        <a:lstStyle/>
        <a:p>
          <a:endParaRPr lang="ru-RU"/>
        </a:p>
      </dgm:t>
    </dgm:pt>
    <dgm:pt modelId="{068246F4-8FE5-415F-810F-A9EBE7A720FC}" type="sibTrans" cxnId="{D67FC4C8-ADB3-4696-BBF7-4D8AA19F6FFA}">
      <dgm:prSet/>
      <dgm:spPr/>
      <dgm:t>
        <a:bodyPr/>
        <a:lstStyle/>
        <a:p>
          <a:endParaRPr lang="ru-RU"/>
        </a:p>
      </dgm:t>
    </dgm:pt>
    <dgm:pt modelId="{7700258D-72F2-4D70-B02E-8F7E413F0DD8}">
      <dgm:prSet phldrT="[Текст]" custT="1"/>
      <dgm:spPr/>
      <dgm:t>
        <a:bodyPr/>
        <a:lstStyle/>
        <a:p>
          <a:r>
            <a:rPr lang="ru-RU" sz="1800" b="1" dirty="0" smtClean="0"/>
            <a:t>Музеи</a:t>
          </a:r>
          <a:endParaRPr lang="ru-RU" sz="1800" b="1" dirty="0"/>
        </a:p>
      </dgm:t>
    </dgm:pt>
    <dgm:pt modelId="{434B0B55-19A2-44CF-A333-DE65556F84F7}" type="parTrans" cxnId="{5B1FEE3E-B535-4781-8850-3AA4A8BDCB06}">
      <dgm:prSet/>
      <dgm:spPr/>
      <dgm:t>
        <a:bodyPr/>
        <a:lstStyle/>
        <a:p>
          <a:endParaRPr lang="ru-RU"/>
        </a:p>
      </dgm:t>
    </dgm:pt>
    <dgm:pt modelId="{7C2329D8-133C-48F6-BAA5-87B61FBD424A}" type="sibTrans" cxnId="{5B1FEE3E-B535-4781-8850-3AA4A8BDCB06}">
      <dgm:prSet/>
      <dgm:spPr/>
      <dgm:t>
        <a:bodyPr/>
        <a:lstStyle/>
        <a:p>
          <a:endParaRPr lang="ru-RU"/>
        </a:p>
      </dgm:t>
    </dgm:pt>
    <dgm:pt modelId="{2C62E6DC-ADE0-4D05-AF3B-73219FDFDAB3}">
      <dgm:prSet phldrT="[Текст]" custT="1"/>
      <dgm:spPr/>
      <dgm:t>
        <a:bodyPr/>
        <a:lstStyle/>
        <a:p>
          <a:r>
            <a:rPr lang="ru-RU" sz="1800" b="1" dirty="0" smtClean="0"/>
            <a:t>Учебные кабинеты</a:t>
          </a:r>
          <a:endParaRPr lang="ru-RU" sz="1800" b="1" dirty="0"/>
        </a:p>
      </dgm:t>
    </dgm:pt>
    <dgm:pt modelId="{CFD9A2B0-BDDF-4264-9357-3C6E7BE759E0}" type="parTrans" cxnId="{CDC7B43E-FE14-4509-851F-1619D6333CA4}">
      <dgm:prSet/>
      <dgm:spPr/>
      <dgm:t>
        <a:bodyPr/>
        <a:lstStyle/>
        <a:p>
          <a:endParaRPr lang="ru-RU"/>
        </a:p>
      </dgm:t>
    </dgm:pt>
    <dgm:pt modelId="{4345F937-60DC-4C45-8A77-513D208FD6E9}" type="sibTrans" cxnId="{CDC7B43E-FE14-4509-851F-1619D6333CA4}">
      <dgm:prSet/>
      <dgm:spPr/>
      <dgm:t>
        <a:bodyPr/>
        <a:lstStyle/>
        <a:p>
          <a:endParaRPr lang="ru-RU"/>
        </a:p>
      </dgm:t>
    </dgm:pt>
    <dgm:pt modelId="{621F70A8-7638-4810-916F-6530FAB3BF7B}">
      <dgm:prSet phldrT="[Текст]" custT="1"/>
      <dgm:spPr/>
      <dgm:t>
        <a:bodyPr/>
        <a:lstStyle/>
        <a:p>
          <a:r>
            <a:rPr lang="ru-RU" sz="1800" b="1" dirty="0" smtClean="0"/>
            <a:t>Лекционные залы</a:t>
          </a:r>
          <a:endParaRPr lang="ru-RU" sz="1800" b="1" dirty="0"/>
        </a:p>
      </dgm:t>
    </dgm:pt>
    <dgm:pt modelId="{3E198534-7BF6-4399-9FC6-44FDB774ECA6}" type="parTrans" cxnId="{6667C57A-3FB1-4F8F-A1BA-CC7D52A669D1}">
      <dgm:prSet/>
      <dgm:spPr/>
      <dgm:t>
        <a:bodyPr/>
        <a:lstStyle/>
        <a:p>
          <a:endParaRPr lang="ru-RU"/>
        </a:p>
      </dgm:t>
    </dgm:pt>
    <dgm:pt modelId="{090CBCB9-557C-4EC1-A1EC-C6B77759DC71}" type="sibTrans" cxnId="{6667C57A-3FB1-4F8F-A1BA-CC7D52A669D1}">
      <dgm:prSet/>
      <dgm:spPr/>
      <dgm:t>
        <a:bodyPr/>
        <a:lstStyle/>
        <a:p>
          <a:endParaRPr lang="ru-RU"/>
        </a:p>
      </dgm:t>
    </dgm:pt>
    <dgm:pt modelId="{BC679DF1-D256-445A-88E5-49EBDB2140E8}">
      <dgm:prSet custT="1"/>
      <dgm:spPr/>
      <dgm:t>
        <a:bodyPr/>
        <a:lstStyle/>
        <a:p>
          <a:endParaRPr lang="ru-RU" sz="1800" b="1" dirty="0"/>
        </a:p>
      </dgm:t>
    </dgm:pt>
    <dgm:pt modelId="{A271A95B-DA10-42C9-BEC7-983F5F764E25}" type="parTrans" cxnId="{B12A8CCD-F454-4D7A-840A-875F59EDD928}">
      <dgm:prSet/>
      <dgm:spPr/>
      <dgm:t>
        <a:bodyPr/>
        <a:lstStyle/>
        <a:p>
          <a:endParaRPr lang="ru-RU"/>
        </a:p>
      </dgm:t>
    </dgm:pt>
    <dgm:pt modelId="{D0EC9BE1-0FEC-49C2-B7F9-EBA3ACCDDFC8}" type="sibTrans" cxnId="{B12A8CCD-F454-4D7A-840A-875F59EDD928}">
      <dgm:prSet/>
      <dgm:spPr/>
      <dgm:t>
        <a:bodyPr/>
        <a:lstStyle/>
        <a:p>
          <a:endParaRPr lang="ru-RU"/>
        </a:p>
      </dgm:t>
    </dgm:pt>
    <dgm:pt modelId="{FC6B9A9C-5EA6-4B47-8A65-EABC1426A1BB}">
      <dgm:prSet custT="1"/>
      <dgm:spPr/>
      <dgm:t>
        <a:bodyPr/>
        <a:lstStyle/>
        <a:p>
          <a:endParaRPr lang="ru-RU" sz="1800" b="1" dirty="0"/>
        </a:p>
      </dgm:t>
    </dgm:pt>
    <dgm:pt modelId="{48625654-458D-4F49-8E33-8403CD8AAD22}" type="parTrans" cxnId="{E339F167-4E00-436B-B0D9-04F056C52867}">
      <dgm:prSet/>
      <dgm:spPr/>
      <dgm:t>
        <a:bodyPr/>
        <a:lstStyle/>
        <a:p>
          <a:endParaRPr lang="ru-RU"/>
        </a:p>
      </dgm:t>
    </dgm:pt>
    <dgm:pt modelId="{9CE3E694-04FF-4059-8FEB-0D2147A36299}" type="sibTrans" cxnId="{E339F167-4E00-436B-B0D9-04F056C52867}">
      <dgm:prSet/>
      <dgm:spPr/>
      <dgm:t>
        <a:bodyPr/>
        <a:lstStyle/>
        <a:p>
          <a:endParaRPr lang="ru-RU"/>
        </a:p>
      </dgm:t>
    </dgm:pt>
    <dgm:pt modelId="{EA02E822-85EE-41E2-81E4-61E05C8BEAC6}">
      <dgm:prSet custT="1"/>
      <dgm:spPr/>
      <dgm:t>
        <a:bodyPr/>
        <a:lstStyle/>
        <a:p>
          <a:r>
            <a:rPr lang="ru-RU" sz="1800" b="1" dirty="0" smtClean="0"/>
            <a:t>Библиотеки</a:t>
          </a:r>
          <a:endParaRPr lang="ru-RU" sz="1800" b="1" dirty="0"/>
        </a:p>
      </dgm:t>
    </dgm:pt>
    <dgm:pt modelId="{A1693078-8F6F-499E-BB9D-CB4E0C9BF37C}" type="parTrans" cxnId="{0FEE2621-CA96-4B7F-B7B4-359044CD4BA5}">
      <dgm:prSet/>
      <dgm:spPr/>
      <dgm:t>
        <a:bodyPr/>
        <a:lstStyle/>
        <a:p>
          <a:endParaRPr lang="ru-RU"/>
        </a:p>
      </dgm:t>
    </dgm:pt>
    <dgm:pt modelId="{104C5C0B-C314-4F15-8ADE-C38A2F141D43}" type="sibTrans" cxnId="{0FEE2621-CA96-4B7F-B7B4-359044CD4BA5}">
      <dgm:prSet/>
      <dgm:spPr/>
      <dgm:t>
        <a:bodyPr/>
        <a:lstStyle/>
        <a:p>
          <a:endParaRPr lang="ru-RU"/>
        </a:p>
      </dgm:t>
    </dgm:pt>
    <dgm:pt modelId="{FBAD740B-0162-44A6-B2B0-6B3782EDBDBF}">
      <dgm:prSet custT="1"/>
      <dgm:spPr/>
      <dgm:t>
        <a:bodyPr/>
        <a:lstStyle/>
        <a:p>
          <a:r>
            <a:rPr lang="ru-RU" sz="1800" b="1" dirty="0" smtClean="0"/>
            <a:t>Электронные библиотеки</a:t>
          </a:r>
          <a:endParaRPr lang="ru-RU" sz="1800" b="1" dirty="0"/>
        </a:p>
      </dgm:t>
    </dgm:pt>
    <dgm:pt modelId="{C6F0E66F-A777-4964-ABE9-F3CB9A133256}" type="parTrans" cxnId="{14ADFA62-C8A0-4F10-A17E-36EBD25F4D4C}">
      <dgm:prSet/>
      <dgm:spPr/>
      <dgm:t>
        <a:bodyPr/>
        <a:lstStyle/>
        <a:p>
          <a:endParaRPr lang="ru-RU"/>
        </a:p>
      </dgm:t>
    </dgm:pt>
    <dgm:pt modelId="{F00EB0AD-819C-4DE3-BAD6-AD75F2852FE4}" type="sibTrans" cxnId="{14ADFA62-C8A0-4F10-A17E-36EBD25F4D4C}">
      <dgm:prSet/>
      <dgm:spPr/>
      <dgm:t>
        <a:bodyPr/>
        <a:lstStyle/>
        <a:p>
          <a:endParaRPr lang="ru-RU"/>
        </a:p>
      </dgm:t>
    </dgm:pt>
    <dgm:pt modelId="{C5897EC8-84B1-4917-91BC-2D6EA67B06A5}">
      <dgm:prSet custT="1"/>
      <dgm:spPr/>
      <dgm:t>
        <a:bodyPr/>
        <a:lstStyle/>
        <a:p>
          <a:endParaRPr lang="ru-RU" sz="1800" b="1" dirty="0"/>
        </a:p>
      </dgm:t>
    </dgm:pt>
    <dgm:pt modelId="{83E582C6-3F5D-4EE8-B665-220560AED05F}" type="parTrans" cxnId="{9C1C25CA-C1E0-4CD9-932D-7E015A55028B}">
      <dgm:prSet/>
      <dgm:spPr/>
      <dgm:t>
        <a:bodyPr/>
        <a:lstStyle/>
        <a:p>
          <a:endParaRPr lang="ru-RU"/>
        </a:p>
      </dgm:t>
    </dgm:pt>
    <dgm:pt modelId="{60A41B8D-3B66-468E-B1AA-6C64D2CE0545}" type="sibTrans" cxnId="{9C1C25CA-C1E0-4CD9-932D-7E015A55028B}">
      <dgm:prSet/>
      <dgm:spPr/>
      <dgm:t>
        <a:bodyPr/>
        <a:lstStyle/>
        <a:p>
          <a:endParaRPr lang="ru-RU"/>
        </a:p>
      </dgm:t>
    </dgm:pt>
    <dgm:pt modelId="{B8C9904A-8B80-4E16-953A-363F340BE875}">
      <dgm:prSet custT="1"/>
      <dgm:spPr/>
      <dgm:t>
        <a:bodyPr/>
        <a:lstStyle/>
        <a:p>
          <a:r>
            <a:rPr lang="ru-RU" sz="1800" b="1" dirty="0" smtClean="0"/>
            <a:t>Учебно-опытные участки</a:t>
          </a:r>
          <a:endParaRPr lang="ru-RU" sz="1800" b="1" dirty="0"/>
        </a:p>
      </dgm:t>
    </dgm:pt>
    <dgm:pt modelId="{557C7EDB-FBD0-4A69-A60E-25907EEA298F}" type="parTrans" cxnId="{1429BDBD-E24F-49DB-AD9A-EF0B2CFFC988}">
      <dgm:prSet/>
      <dgm:spPr/>
      <dgm:t>
        <a:bodyPr/>
        <a:lstStyle/>
        <a:p>
          <a:endParaRPr lang="ru-RU"/>
        </a:p>
      </dgm:t>
    </dgm:pt>
    <dgm:pt modelId="{49C3C115-76BD-49BC-9DF8-02D90F9CF195}" type="sibTrans" cxnId="{1429BDBD-E24F-49DB-AD9A-EF0B2CFFC988}">
      <dgm:prSet/>
      <dgm:spPr/>
      <dgm:t>
        <a:bodyPr/>
        <a:lstStyle/>
        <a:p>
          <a:endParaRPr lang="ru-RU"/>
        </a:p>
      </dgm:t>
    </dgm:pt>
    <dgm:pt modelId="{33F40403-26C2-456F-A0D0-FDE812FDA4A6}">
      <dgm:prSet custT="1"/>
      <dgm:spPr/>
      <dgm:t>
        <a:bodyPr/>
        <a:lstStyle/>
        <a:p>
          <a:endParaRPr lang="ru-RU" sz="1800" b="1" dirty="0"/>
        </a:p>
      </dgm:t>
    </dgm:pt>
    <dgm:pt modelId="{756CF8CF-10CF-471B-BB10-0096FD4D2B2E}" type="parTrans" cxnId="{2A6F350F-91D2-461F-97E4-BEA516A248E3}">
      <dgm:prSet/>
      <dgm:spPr/>
      <dgm:t>
        <a:bodyPr/>
        <a:lstStyle/>
        <a:p>
          <a:endParaRPr lang="ru-RU"/>
        </a:p>
      </dgm:t>
    </dgm:pt>
    <dgm:pt modelId="{4DBE9E40-B8DD-46BD-A7F4-772AF68EC234}" type="sibTrans" cxnId="{2A6F350F-91D2-461F-97E4-BEA516A248E3}">
      <dgm:prSet/>
      <dgm:spPr/>
      <dgm:t>
        <a:bodyPr/>
        <a:lstStyle/>
        <a:p>
          <a:endParaRPr lang="ru-RU"/>
        </a:p>
      </dgm:t>
    </dgm:pt>
    <dgm:pt modelId="{6B79AC40-73CE-4D98-8724-6782180EB6ED}">
      <dgm:prSet custT="1"/>
      <dgm:spPr/>
      <dgm:t>
        <a:bodyPr/>
        <a:lstStyle/>
        <a:p>
          <a:r>
            <a:rPr lang="ru-RU" sz="1800" b="1" dirty="0" smtClean="0"/>
            <a:t>Компьютерные классы</a:t>
          </a:r>
          <a:endParaRPr lang="ru-RU" sz="1800" dirty="0"/>
        </a:p>
      </dgm:t>
    </dgm:pt>
    <dgm:pt modelId="{7F73C84C-0872-41DB-8D80-FCF665DD5800}" type="parTrans" cxnId="{E35465BE-555F-4873-A8AF-48C613E20A3A}">
      <dgm:prSet/>
      <dgm:spPr/>
      <dgm:t>
        <a:bodyPr/>
        <a:lstStyle/>
        <a:p>
          <a:endParaRPr lang="ru-RU"/>
        </a:p>
      </dgm:t>
    </dgm:pt>
    <dgm:pt modelId="{37426FCD-48C3-4719-B2AA-8F594B33C820}" type="sibTrans" cxnId="{E35465BE-555F-4873-A8AF-48C613E20A3A}">
      <dgm:prSet/>
      <dgm:spPr/>
      <dgm:t>
        <a:bodyPr/>
        <a:lstStyle/>
        <a:p>
          <a:endParaRPr lang="ru-RU"/>
        </a:p>
      </dgm:t>
    </dgm:pt>
    <dgm:pt modelId="{026A81DB-8F73-4AFC-A9D3-8469D23BA717}">
      <dgm:prSet custT="1"/>
      <dgm:spPr/>
      <dgm:t>
        <a:bodyPr/>
        <a:lstStyle/>
        <a:p>
          <a:r>
            <a:rPr lang="ru-RU" sz="1800" b="1" dirty="0" smtClean="0"/>
            <a:t>426 персональных компьютеров</a:t>
          </a:r>
          <a:endParaRPr lang="ru-RU" sz="1800" b="1" dirty="0"/>
        </a:p>
      </dgm:t>
    </dgm:pt>
    <dgm:pt modelId="{15E55CBE-13C5-45D0-9FAA-FE9A241310E9}" type="parTrans" cxnId="{8037520A-F675-4903-88AA-CE6197D7C165}">
      <dgm:prSet/>
      <dgm:spPr/>
      <dgm:t>
        <a:bodyPr/>
        <a:lstStyle/>
        <a:p>
          <a:endParaRPr lang="ru-RU"/>
        </a:p>
      </dgm:t>
    </dgm:pt>
    <dgm:pt modelId="{67D77175-4A98-4F26-A6D8-BEC24164C634}" type="sibTrans" cxnId="{8037520A-F675-4903-88AA-CE6197D7C165}">
      <dgm:prSet/>
      <dgm:spPr/>
      <dgm:t>
        <a:bodyPr/>
        <a:lstStyle/>
        <a:p>
          <a:endParaRPr lang="ru-RU"/>
        </a:p>
      </dgm:t>
    </dgm:pt>
    <dgm:pt modelId="{E133E836-8962-46F7-B64C-79B22D198322}">
      <dgm:prSet custT="1"/>
      <dgm:spPr/>
      <dgm:t>
        <a:bodyPr/>
        <a:lstStyle/>
        <a:p>
          <a:r>
            <a:rPr lang="ru-RU" sz="1800" b="1" dirty="0" smtClean="0"/>
            <a:t>Подсобные хозяйства</a:t>
          </a:r>
          <a:endParaRPr lang="ru-RU" sz="1800" b="1" dirty="0"/>
        </a:p>
      </dgm:t>
    </dgm:pt>
    <dgm:pt modelId="{9456BB7A-7800-4867-81D1-4BBC0ECD60CD}" type="parTrans" cxnId="{24E8D38C-5A36-4CBE-B7B4-C6BF2997D907}">
      <dgm:prSet/>
      <dgm:spPr/>
      <dgm:t>
        <a:bodyPr/>
        <a:lstStyle/>
        <a:p>
          <a:endParaRPr lang="ru-RU"/>
        </a:p>
      </dgm:t>
    </dgm:pt>
    <dgm:pt modelId="{39ADDADB-91C3-45CE-AC86-600004DC2EB5}" type="sibTrans" cxnId="{24E8D38C-5A36-4CBE-B7B4-C6BF2997D907}">
      <dgm:prSet/>
      <dgm:spPr/>
      <dgm:t>
        <a:bodyPr/>
        <a:lstStyle/>
        <a:p>
          <a:endParaRPr lang="ru-RU"/>
        </a:p>
      </dgm:t>
    </dgm:pt>
    <dgm:pt modelId="{8AA530D4-F6FB-4A8F-BA91-84AF5EA2E345}" type="pres">
      <dgm:prSet presAssocID="{3A8855E5-77F2-4823-B6E6-CC3888D42D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AD746-03ED-48E2-9CAF-6E236B77AB30}" type="pres">
      <dgm:prSet presAssocID="{CAE38066-C055-4448-9F2F-629BC9191E8E}" presName="composite" presStyleCnt="0"/>
      <dgm:spPr/>
    </dgm:pt>
    <dgm:pt modelId="{F0CAD517-452F-44E3-98B5-8B684F309209}" type="pres">
      <dgm:prSet presAssocID="{CAE38066-C055-4448-9F2F-629BC9191E8E}" presName="parentText" presStyleLbl="alignNode1" presStyleIdx="0" presStyleCnt="7" custScaleX="112998" custScaleY="149700" custLinFactNeighborX="2550" custLinFactNeighborY="-27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F7B75-F14F-4B74-AFA7-904BE1C01B08}" type="pres">
      <dgm:prSet presAssocID="{CAE38066-C055-4448-9F2F-629BC9191E8E}" presName="descendantText" presStyleLbl="alignAcc1" presStyleIdx="0" presStyleCnt="7" custScaleY="239997" custLinFactNeighborX="1011" custLinFactNeighborY="-2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DF363-AA80-443D-8B13-3BBC46A8EC3E}" type="pres">
      <dgm:prSet presAssocID="{96397224-CF1E-487A-A1D6-86ABDC3B033D}" presName="sp" presStyleCnt="0"/>
      <dgm:spPr/>
    </dgm:pt>
    <dgm:pt modelId="{EBF80C22-98BC-4333-9D60-CC58CC2D2455}" type="pres">
      <dgm:prSet presAssocID="{A794CC5C-459A-4FDB-8A07-B919C19A9C6B}" presName="composite" presStyleCnt="0"/>
      <dgm:spPr/>
    </dgm:pt>
    <dgm:pt modelId="{A169487F-A97D-4CA5-A162-80F42764C3ED}" type="pres">
      <dgm:prSet presAssocID="{A794CC5C-459A-4FDB-8A07-B919C19A9C6B}" presName="parentText" presStyleLbl="alignNode1" presStyleIdx="1" presStyleCnt="7" custScaleY="1397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C2440-447E-4A64-96A1-545293FA53E2}" type="pres">
      <dgm:prSet presAssocID="{A794CC5C-459A-4FDB-8A07-B919C19A9C6B}" presName="descendantText" presStyleLbl="alignAcc1" presStyleIdx="1" presStyleCnt="7" custScaleY="142911" custLinFactNeighborX="492" custLinFactNeighborY="1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7A77-C89D-4D1B-ACA9-60D1994AE230}" type="pres">
      <dgm:prSet presAssocID="{31A390AD-0A3E-4C9D-A610-4DD99985315C}" presName="sp" presStyleCnt="0"/>
      <dgm:spPr/>
    </dgm:pt>
    <dgm:pt modelId="{318F7D09-110E-454A-A50E-4BF50C1627AF}" type="pres">
      <dgm:prSet presAssocID="{9676210A-7191-409D-A288-FFA724EDD26D}" presName="composite" presStyleCnt="0"/>
      <dgm:spPr/>
    </dgm:pt>
    <dgm:pt modelId="{2D5EF150-BD51-4711-8F5B-FFF8603D6A33}" type="pres">
      <dgm:prSet presAssocID="{9676210A-7191-409D-A288-FFA724EDD26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8E6FA-E950-4715-83A4-295B3955B8C1}" type="pres">
      <dgm:prSet presAssocID="{9676210A-7191-409D-A288-FFA724EDD26D}" presName="descendantText" presStyleLbl="alignAcc1" presStyleIdx="2" presStyleCnt="7" custScaleX="98766" custLinFactNeighborX="-139" custLinFactNeighborY="3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34CF7-5A29-44C1-BD32-4929B1498D62}" type="pres">
      <dgm:prSet presAssocID="{068246F4-8FE5-415F-810F-A9EBE7A720FC}" presName="sp" presStyleCnt="0"/>
      <dgm:spPr/>
    </dgm:pt>
    <dgm:pt modelId="{33A6900A-5537-4078-8686-F3D08E523D32}" type="pres">
      <dgm:prSet presAssocID="{BC679DF1-D256-445A-88E5-49EBDB2140E8}" presName="composite" presStyleCnt="0"/>
      <dgm:spPr/>
    </dgm:pt>
    <dgm:pt modelId="{90921698-7C27-4F3D-BD4F-4AD4F0A76B9B}" type="pres">
      <dgm:prSet presAssocID="{BC679DF1-D256-445A-88E5-49EBDB2140E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0D185-85CF-4BE2-A100-862EF284F40C}" type="pres">
      <dgm:prSet presAssocID="{BC679DF1-D256-445A-88E5-49EBDB2140E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BA6E6-BAC4-4560-B841-BF3E10373411}" type="pres">
      <dgm:prSet presAssocID="{D0EC9BE1-0FEC-49C2-B7F9-EBA3ACCDDFC8}" presName="sp" presStyleCnt="0"/>
      <dgm:spPr/>
    </dgm:pt>
    <dgm:pt modelId="{1D43F265-425C-4FCD-8A09-22D5D55DE321}" type="pres">
      <dgm:prSet presAssocID="{FC6B9A9C-5EA6-4B47-8A65-EABC1426A1BB}" presName="composite" presStyleCnt="0"/>
      <dgm:spPr/>
    </dgm:pt>
    <dgm:pt modelId="{121C3038-1325-4040-965E-47B8F0C9E425}" type="pres">
      <dgm:prSet presAssocID="{FC6B9A9C-5EA6-4B47-8A65-EABC1426A1BB}" presName="parentText" presStyleLbl="alignNode1" presStyleIdx="4" presStyleCnt="7" custScaleY="120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788F-1E77-4C64-B266-9872DCA1CE41}" type="pres">
      <dgm:prSet presAssocID="{FC6B9A9C-5EA6-4B47-8A65-EABC1426A1B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A9274-D275-411E-921C-E53EBDF457F6}" type="pres">
      <dgm:prSet presAssocID="{9CE3E694-04FF-4059-8FEB-0D2147A36299}" presName="sp" presStyleCnt="0"/>
      <dgm:spPr/>
    </dgm:pt>
    <dgm:pt modelId="{663CF45C-9FD1-4A08-B9BE-30E73CC29C70}" type="pres">
      <dgm:prSet presAssocID="{C5897EC8-84B1-4917-91BC-2D6EA67B06A5}" presName="composite" presStyleCnt="0"/>
      <dgm:spPr/>
    </dgm:pt>
    <dgm:pt modelId="{757FE4BB-C291-42FE-865A-7F1852490B2D}" type="pres">
      <dgm:prSet presAssocID="{C5897EC8-84B1-4917-91BC-2D6EA67B06A5}" presName="parentText" presStyleLbl="alignNode1" presStyleIdx="5" presStyleCnt="7" custScaleY="1417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8A7BB-1501-4C54-BFB8-6E568DB2AA2C}" type="pres">
      <dgm:prSet presAssocID="{C5897EC8-84B1-4917-91BC-2D6EA67B06A5}" presName="descendantText" presStyleLbl="alignAcc1" presStyleIdx="5" presStyleCnt="7" custScaleY="138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E21C-827C-49C7-AD23-5C290BC68AEC}" type="pres">
      <dgm:prSet presAssocID="{60A41B8D-3B66-468E-B1AA-6C64D2CE0545}" presName="sp" presStyleCnt="0"/>
      <dgm:spPr/>
    </dgm:pt>
    <dgm:pt modelId="{D068E240-F3DC-4E0F-922A-E1DC434F75B5}" type="pres">
      <dgm:prSet presAssocID="{33F40403-26C2-456F-A0D0-FDE812FDA4A6}" presName="composite" presStyleCnt="0"/>
      <dgm:spPr/>
    </dgm:pt>
    <dgm:pt modelId="{8089FF70-B9DB-4EB3-9709-3C7F58FCB5B7}" type="pres">
      <dgm:prSet presAssocID="{33F40403-26C2-456F-A0D0-FDE812FDA4A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29986-2264-4E23-9C15-7712872FDF1D}" type="pres">
      <dgm:prSet presAssocID="{33F40403-26C2-456F-A0D0-FDE812FDA4A6}" presName="descendantText" presStyleLbl="alignAcc1" presStyleIdx="6" presStyleCnt="7" custScaleY="199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2A8CCD-F454-4D7A-840A-875F59EDD928}" srcId="{3A8855E5-77F2-4823-B6E6-CC3888D42DE2}" destId="{BC679DF1-D256-445A-88E5-49EBDB2140E8}" srcOrd="3" destOrd="0" parTransId="{A271A95B-DA10-42C9-BEC7-983F5F764E25}" sibTransId="{D0EC9BE1-0FEC-49C2-B7F9-EBA3ACCDDFC8}"/>
    <dgm:cxn modelId="{36851A70-7892-424A-9CF9-DF8C201E4C3E}" type="presOf" srcId="{2C62E6DC-ADE0-4D05-AF3B-73219FDFDAB3}" destId="{79AF7B75-F14F-4B74-AFA7-904BE1C01B08}" srcOrd="0" destOrd="1" presId="urn:microsoft.com/office/officeart/2005/8/layout/chevron2"/>
    <dgm:cxn modelId="{1B507D43-F87E-439B-87FA-894BE926B6F1}" type="presOf" srcId="{026A81DB-8F73-4AFC-A9D3-8469D23BA717}" destId="{65629986-2264-4E23-9C15-7712872FDF1D}" srcOrd="0" destOrd="1" presId="urn:microsoft.com/office/officeart/2005/8/layout/chevron2"/>
    <dgm:cxn modelId="{2E6FDD46-5446-45A9-B890-D40E5249EB05}" srcId="{CAE38066-C055-4448-9F2F-629BC9191E8E}" destId="{0A319D75-726A-49BE-BDA9-ABD2A3151A0C}" srcOrd="0" destOrd="0" parTransId="{C09A9D32-0016-473D-A086-F841A5590342}" sibTransId="{802A2BD6-5D95-4FC3-86F0-5B43B6EBECEB}"/>
    <dgm:cxn modelId="{954DB4DF-2D22-41AD-A602-7584509DED44}" type="presOf" srcId="{7700258D-72F2-4D70-B02E-8F7E413F0DD8}" destId="{6CE8E6FA-E950-4715-83A4-295B3955B8C1}" srcOrd="0" destOrd="0" presId="urn:microsoft.com/office/officeart/2005/8/layout/chevron2"/>
    <dgm:cxn modelId="{DD54709E-05AA-4F43-8AED-3CB4C8B3F6C7}" srcId="{3A8855E5-77F2-4823-B6E6-CC3888D42DE2}" destId="{CAE38066-C055-4448-9F2F-629BC9191E8E}" srcOrd="0" destOrd="0" parTransId="{AE6DEEC7-D731-45D5-A692-A909E34AF568}" sibTransId="{96397224-CF1E-487A-A1D6-86ABDC3B033D}"/>
    <dgm:cxn modelId="{22C3B907-B967-4A92-8C53-21F44F7A1360}" type="presOf" srcId="{0A319D75-726A-49BE-BDA9-ABD2A3151A0C}" destId="{79AF7B75-F14F-4B74-AFA7-904BE1C01B08}" srcOrd="0" destOrd="0" presId="urn:microsoft.com/office/officeart/2005/8/layout/chevron2"/>
    <dgm:cxn modelId="{1429BDBD-E24F-49DB-AD9A-EF0B2CFFC988}" srcId="{C5897EC8-84B1-4917-91BC-2D6EA67B06A5}" destId="{B8C9904A-8B80-4E16-953A-363F340BE875}" srcOrd="0" destOrd="0" parTransId="{557C7EDB-FBD0-4A69-A60E-25907EEA298F}" sibTransId="{49C3C115-76BD-49BC-9DF8-02D90F9CF195}"/>
    <dgm:cxn modelId="{218B9D16-B800-4AC9-9463-2822BD7230EE}" type="presOf" srcId="{9CBE2872-272C-4D24-AC99-C349F98E63AD}" destId="{79AF7B75-F14F-4B74-AFA7-904BE1C01B08}" srcOrd="0" destOrd="2" presId="urn:microsoft.com/office/officeart/2005/8/layout/chevron2"/>
    <dgm:cxn modelId="{E339F167-4E00-436B-B0D9-04F056C52867}" srcId="{3A8855E5-77F2-4823-B6E6-CC3888D42DE2}" destId="{FC6B9A9C-5EA6-4B47-8A65-EABC1426A1BB}" srcOrd="4" destOrd="0" parTransId="{48625654-458D-4F49-8E33-8403CD8AAD22}" sibTransId="{9CE3E694-04FF-4059-8FEB-0D2147A36299}"/>
    <dgm:cxn modelId="{2A6F350F-91D2-461F-97E4-BEA516A248E3}" srcId="{3A8855E5-77F2-4823-B6E6-CC3888D42DE2}" destId="{33F40403-26C2-456F-A0D0-FDE812FDA4A6}" srcOrd="6" destOrd="0" parTransId="{756CF8CF-10CF-471B-BB10-0096FD4D2B2E}" sibTransId="{4DBE9E40-B8DD-46BD-A7F4-772AF68EC234}"/>
    <dgm:cxn modelId="{F3D46417-18F8-4AED-B2D6-DBE6EED197F5}" type="presOf" srcId="{BC679DF1-D256-445A-88E5-49EBDB2140E8}" destId="{90921698-7C27-4F3D-BD4F-4AD4F0A76B9B}" srcOrd="0" destOrd="0" presId="urn:microsoft.com/office/officeart/2005/8/layout/chevron2"/>
    <dgm:cxn modelId="{CE3FFE2C-6A03-4270-AFEB-178E98025AD2}" type="presOf" srcId="{FC6B9A9C-5EA6-4B47-8A65-EABC1426A1BB}" destId="{121C3038-1325-4040-965E-47B8F0C9E425}" srcOrd="0" destOrd="0" presId="urn:microsoft.com/office/officeart/2005/8/layout/chevron2"/>
    <dgm:cxn modelId="{14ADFA62-C8A0-4F10-A17E-36EBD25F4D4C}" srcId="{FC6B9A9C-5EA6-4B47-8A65-EABC1426A1BB}" destId="{FBAD740B-0162-44A6-B2B0-6B3782EDBDBF}" srcOrd="0" destOrd="0" parTransId="{C6F0E66F-A777-4964-ABE9-F3CB9A133256}" sibTransId="{F00EB0AD-819C-4DE3-BAD6-AD75F2852FE4}"/>
    <dgm:cxn modelId="{922ECEF7-35BE-4B4C-8637-AB1D976821D8}" srcId="{CAE38066-C055-4448-9F2F-629BC9191E8E}" destId="{9CBE2872-272C-4D24-AC99-C349F98E63AD}" srcOrd="2" destOrd="0" parTransId="{1E43F928-B161-4EB8-BCE5-C4599AD754AC}" sibTransId="{0B170DC9-7586-4654-B4FA-861BB8988CAB}"/>
    <dgm:cxn modelId="{646C7ED0-C9AD-42D5-B78E-666359FA7BF0}" type="presOf" srcId="{9676210A-7191-409D-A288-FFA724EDD26D}" destId="{2D5EF150-BD51-4711-8F5B-FFF8603D6A33}" srcOrd="0" destOrd="0" presId="urn:microsoft.com/office/officeart/2005/8/layout/chevron2"/>
    <dgm:cxn modelId="{B489A2B7-CBF2-41F1-9A1A-C68576B7F764}" type="presOf" srcId="{33F40403-26C2-456F-A0D0-FDE812FDA4A6}" destId="{8089FF70-B9DB-4EB3-9709-3C7F58FCB5B7}" srcOrd="0" destOrd="0" presId="urn:microsoft.com/office/officeart/2005/8/layout/chevron2"/>
    <dgm:cxn modelId="{EC7EE57E-069D-450B-8D78-593CFAB6A5C4}" type="presOf" srcId="{FBAD740B-0162-44A6-B2B0-6B3782EDBDBF}" destId="{8587788F-1E77-4C64-B266-9872DCA1CE41}" srcOrd="0" destOrd="0" presId="urn:microsoft.com/office/officeart/2005/8/layout/chevron2"/>
    <dgm:cxn modelId="{8F5C5945-191D-4F50-A2CF-6C06DDBD9216}" srcId="{3A8855E5-77F2-4823-B6E6-CC3888D42DE2}" destId="{A794CC5C-459A-4FDB-8A07-B919C19A9C6B}" srcOrd="1" destOrd="0" parTransId="{AF76FAF4-85C2-4541-B517-62E9B6F1A846}" sibTransId="{31A390AD-0A3E-4C9D-A610-4DD99985315C}"/>
    <dgm:cxn modelId="{EFC5459E-8444-4CD7-8E78-CA359FE176AC}" type="presOf" srcId="{C5897EC8-84B1-4917-91BC-2D6EA67B06A5}" destId="{757FE4BB-C291-42FE-865A-7F1852490B2D}" srcOrd="0" destOrd="0" presId="urn:microsoft.com/office/officeart/2005/8/layout/chevron2"/>
    <dgm:cxn modelId="{A2B68311-B73E-4599-995E-FDB00AC789AB}" srcId="{A794CC5C-459A-4FDB-8A07-B919C19A9C6B}" destId="{935675B5-EDF7-4223-8E71-06252081A89B}" srcOrd="0" destOrd="0" parTransId="{929600C9-ACEE-48B5-A52E-4880092BE3AD}" sibTransId="{CA6B3CEF-8A7D-4A72-B3FC-B2202D6F3CDB}"/>
    <dgm:cxn modelId="{8E015625-B470-4EAB-A2A5-F49870B3B744}" type="presOf" srcId="{A794CC5C-459A-4FDB-8A07-B919C19A9C6B}" destId="{A169487F-A97D-4CA5-A162-80F42764C3ED}" srcOrd="0" destOrd="0" presId="urn:microsoft.com/office/officeart/2005/8/layout/chevron2"/>
    <dgm:cxn modelId="{5B1FEE3E-B535-4781-8850-3AA4A8BDCB06}" srcId="{9676210A-7191-409D-A288-FFA724EDD26D}" destId="{7700258D-72F2-4D70-B02E-8F7E413F0DD8}" srcOrd="0" destOrd="0" parTransId="{434B0B55-19A2-44CF-A333-DE65556F84F7}" sibTransId="{7C2329D8-133C-48F6-BAA5-87B61FBD424A}"/>
    <dgm:cxn modelId="{7A08E4B7-D086-4042-BE7B-4072F0AEB786}" type="presOf" srcId="{6B79AC40-73CE-4D98-8724-6782180EB6ED}" destId="{65629986-2264-4E23-9C15-7712872FDF1D}" srcOrd="0" destOrd="0" presId="urn:microsoft.com/office/officeart/2005/8/layout/chevron2"/>
    <dgm:cxn modelId="{0E87707A-9A24-44E7-9704-BFEA0B4F825D}" type="presOf" srcId="{CAE38066-C055-4448-9F2F-629BC9191E8E}" destId="{F0CAD517-452F-44E3-98B5-8B684F309209}" srcOrd="0" destOrd="0" presId="urn:microsoft.com/office/officeart/2005/8/layout/chevron2"/>
    <dgm:cxn modelId="{8037520A-F675-4903-88AA-CE6197D7C165}" srcId="{33F40403-26C2-456F-A0D0-FDE812FDA4A6}" destId="{026A81DB-8F73-4AFC-A9D3-8469D23BA717}" srcOrd="1" destOrd="0" parTransId="{15E55CBE-13C5-45D0-9FAA-FE9A241310E9}" sibTransId="{67D77175-4A98-4F26-A6D8-BEC24164C634}"/>
    <dgm:cxn modelId="{6667C57A-3FB1-4F8F-A1BA-CC7D52A669D1}" srcId="{A794CC5C-459A-4FDB-8A07-B919C19A9C6B}" destId="{621F70A8-7638-4810-916F-6530FAB3BF7B}" srcOrd="1" destOrd="0" parTransId="{3E198534-7BF6-4399-9FC6-44FDB774ECA6}" sibTransId="{090CBCB9-557C-4EC1-A1EC-C6B77759DC71}"/>
    <dgm:cxn modelId="{D67FC4C8-ADB3-4696-BBF7-4D8AA19F6FFA}" srcId="{3A8855E5-77F2-4823-B6E6-CC3888D42DE2}" destId="{9676210A-7191-409D-A288-FFA724EDD26D}" srcOrd="2" destOrd="0" parTransId="{51705939-A057-4316-80AB-1C3E26111BB9}" sibTransId="{068246F4-8FE5-415F-810F-A9EBE7A720FC}"/>
    <dgm:cxn modelId="{66BD5EF7-89D9-4752-94D8-C358AF30264E}" type="presOf" srcId="{E133E836-8962-46F7-B64C-79B22D198322}" destId="{34C8A7BB-1501-4C54-BFB8-6E568DB2AA2C}" srcOrd="0" destOrd="1" presId="urn:microsoft.com/office/officeart/2005/8/layout/chevron2"/>
    <dgm:cxn modelId="{2DA763D3-2088-4A4D-BEDE-D559FBF0E126}" type="presOf" srcId="{B8C9904A-8B80-4E16-953A-363F340BE875}" destId="{34C8A7BB-1501-4C54-BFB8-6E568DB2AA2C}" srcOrd="0" destOrd="0" presId="urn:microsoft.com/office/officeart/2005/8/layout/chevron2"/>
    <dgm:cxn modelId="{CDC7B43E-FE14-4509-851F-1619D6333CA4}" srcId="{CAE38066-C055-4448-9F2F-629BC9191E8E}" destId="{2C62E6DC-ADE0-4D05-AF3B-73219FDFDAB3}" srcOrd="1" destOrd="0" parTransId="{CFD9A2B0-BDDF-4264-9357-3C6E7BE759E0}" sibTransId="{4345F937-60DC-4C45-8A77-513D208FD6E9}"/>
    <dgm:cxn modelId="{0FEE2621-CA96-4B7F-B7B4-359044CD4BA5}" srcId="{BC679DF1-D256-445A-88E5-49EBDB2140E8}" destId="{EA02E822-85EE-41E2-81E4-61E05C8BEAC6}" srcOrd="0" destOrd="0" parTransId="{A1693078-8F6F-499E-BB9D-CB4E0C9BF37C}" sibTransId="{104C5C0B-C314-4F15-8ADE-C38A2F141D43}"/>
    <dgm:cxn modelId="{5A5CFD52-3BC2-4BE3-A77F-5AD992988BC5}" type="presOf" srcId="{935675B5-EDF7-4223-8E71-06252081A89B}" destId="{0E4C2440-447E-4A64-96A1-545293FA53E2}" srcOrd="0" destOrd="0" presId="urn:microsoft.com/office/officeart/2005/8/layout/chevron2"/>
    <dgm:cxn modelId="{E35465BE-555F-4873-A8AF-48C613E20A3A}" srcId="{33F40403-26C2-456F-A0D0-FDE812FDA4A6}" destId="{6B79AC40-73CE-4D98-8724-6782180EB6ED}" srcOrd="0" destOrd="0" parTransId="{7F73C84C-0872-41DB-8D80-FCF665DD5800}" sibTransId="{37426FCD-48C3-4719-B2AA-8F594B33C820}"/>
    <dgm:cxn modelId="{9C1C25CA-C1E0-4CD9-932D-7E015A55028B}" srcId="{3A8855E5-77F2-4823-B6E6-CC3888D42DE2}" destId="{C5897EC8-84B1-4917-91BC-2D6EA67B06A5}" srcOrd="5" destOrd="0" parTransId="{83E582C6-3F5D-4EE8-B665-220560AED05F}" sibTransId="{60A41B8D-3B66-468E-B1AA-6C64D2CE0545}"/>
    <dgm:cxn modelId="{A4B6B0BC-B321-4A31-95C1-F363BE4DF0A8}" type="presOf" srcId="{621F70A8-7638-4810-916F-6530FAB3BF7B}" destId="{0E4C2440-447E-4A64-96A1-545293FA53E2}" srcOrd="0" destOrd="1" presId="urn:microsoft.com/office/officeart/2005/8/layout/chevron2"/>
    <dgm:cxn modelId="{51C68D00-F528-4CEA-A065-5E4E4AD19FDC}" type="presOf" srcId="{3A8855E5-77F2-4823-B6E6-CC3888D42DE2}" destId="{8AA530D4-F6FB-4A8F-BA91-84AF5EA2E345}" srcOrd="0" destOrd="0" presId="urn:microsoft.com/office/officeart/2005/8/layout/chevron2"/>
    <dgm:cxn modelId="{3302DE7D-14B7-41AB-B3E4-EB27D8946FA6}" type="presOf" srcId="{EA02E822-85EE-41E2-81E4-61E05C8BEAC6}" destId="{AA90D185-85CF-4BE2-A100-862EF284F40C}" srcOrd="0" destOrd="0" presId="urn:microsoft.com/office/officeart/2005/8/layout/chevron2"/>
    <dgm:cxn modelId="{24E8D38C-5A36-4CBE-B7B4-C6BF2997D907}" srcId="{C5897EC8-84B1-4917-91BC-2D6EA67B06A5}" destId="{E133E836-8962-46F7-B64C-79B22D198322}" srcOrd="1" destOrd="0" parTransId="{9456BB7A-7800-4867-81D1-4BBC0ECD60CD}" sibTransId="{39ADDADB-91C3-45CE-AC86-600004DC2EB5}"/>
    <dgm:cxn modelId="{1599A267-DF85-401D-9C16-28F417FB4F50}" type="presParOf" srcId="{8AA530D4-F6FB-4A8F-BA91-84AF5EA2E345}" destId="{D66AD746-03ED-48E2-9CAF-6E236B77AB30}" srcOrd="0" destOrd="0" presId="urn:microsoft.com/office/officeart/2005/8/layout/chevron2"/>
    <dgm:cxn modelId="{1F4A2EA1-BF71-4758-9817-A97BEC0FA639}" type="presParOf" srcId="{D66AD746-03ED-48E2-9CAF-6E236B77AB30}" destId="{F0CAD517-452F-44E3-98B5-8B684F309209}" srcOrd="0" destOrd="0" presId="urn:microsoft.com/office/officeart/2005/8/layout/chevron2"/>
    <dgm:cxn modelId="{D857AAA3-D87A-46B2-A5BB-4B05F1FA377D}" type="presParOf" srcId="{D66AD746-03ED-48E2-9CAF-6E236B77AB30}" destId="{79AF7B75-F14F-4B74-AFA7-904BE1C01B08}" srcOrd="1" destOrd="0" presId="urn:microsoft.com/office/officeart/2005/8/layout/chevron2"/>
    <dgm:cxn modelId="{669370AD-C761-4A3C-8901-F15F8C82C52A}" type="presParOf" srcId="{8AA530D4-F6FB-4A8F-BA91-84AF5EA2E345}" destId="{AFFDF363-AA80-443D-8B13-3BBC46A8EC3E}" srcOrd="1" destOrd="0" presId="urn:microsoft.com/office/officeart/2005/8/layout/chevron2"/>
    <dgm:cxn modelId="{45A12861-4886-40D8-AD57-564BF65C8C6A}" type="presParOf" srcId="{8AA530D4-F6FB-4A8F-BA91-84AF5EA2E345}" destId="{EBF80C22-98BC-4333-9D60-CC58CC2D2455}" srcOrd="2" destOrd="0" presId="urn:microsoft.com/office/officeart/2005/8/layout/chevron2"/>
    <dgm:cxn modelId="{C632DB3A-F60E-4C2F-8107-7D465653FD8F}" type="presParOf" srcId="{EBF80C22-98BC-4333-9D60-CC58CC2D2455}" destId="{A169487F-A97D-4CA5-A162-80F42764C3ED}" srcOrd="0" destOrd="0" presId="urn:microsoft.com/office/officeart/2005/8/layout/chevron2"/>
    <dgm:cxn modelId="{AE6D3B2A-6C70-44D2-8D38-7DDCF3791DBE}" type="presParOf" srcId="{EBF80C22-98BC-4333-9D60-CC58CC2D2455}" destId="{0E4C2440-447E-4A64-96A1-545293FA53E2}" srcOrd="1" destOrd="0" presId="urn:microsoft.com/office/officeart/2005/8/layout/chevron2"/>
    <dgm:cxn modelId="{55F51689-75AE-4A57-A5B1-A652BE7C322D}" type="presParOf" srcId="{8AA530D4-F6FB-4A8F-BA91-84AF5EA2E345}" destId="{349F7A77-C89D-4D1B-ACA9-60D1994AE230}" srcOrd="3" destOrd="0" presId="urn:microsoft.com/office/officeart/2005/8/layout/chevron2"/>
    <dgm:cxn modelId="{54CB52D1-0EBC-4C0C-AC79-9404F0BCE0CE}" type="presParOf" srcId="{8AA530D4-F6FB-4A8F-BA91-84AF5EA2E345}" destId="{318F7D09-110E-454A-A50E-4BF50C1627AF}" srcOrd="4" destOrd="0" presId="urn:microsoft.com/office/officeart/2005/8/layout/chevron2"/>
    <dgm:cxn modelId="{7C32D92D-C0D7-4C88-AB17-B282E1E55E5C}" type="presParOf" srcId="{318F7D09-110E-454A-A50E-4BF50C1627AF}" destId="{2D5EF150-BD51-4711-8F5B-FFF8603D6A33}" srcOrd="0" destOrd="0" presId="urn:microsoft.com/office/officeart/2005/8/layout/chevron2"/>
    <dgm:cxn modelId="{ED8F688F-A31A-48A1-822C-072A5184AF68}" type="presParOf" srcId="{318F7D09-110E-454A-A50E-4BF50C1627AF}" destId="{6CE8E6FA-E950-4715-83A4-295B3955B8C1}" srcOrd="1" destOrd="0" presId="urn:microsoft.com/office/officeart/2005/8/layout/chevron2"/>
    <dgm:cxn modelId="{F4DEA992-FD73-41ED-AE21-C43527C67BE8}" type="presParOf" srcId="{8AA530D4-F6FB-4A8F-BA91-84AF5EA2E345}" destId="{E7434CF7-5A29-44C1-BD32-4929B1498D62}" srcOrd="5" destOrd="0" presId="urn:microsoft.com/office/officeart/2005/8/layout/chevron2"/>
    <dgm:cxn modelId="{760F71BC-9ABC-4718-947F-3E0347364253}" type="presParOf" srcId="{8AA530D4-F6FB-4A8F-BA91-84AF5EA2E345}" destId="{33A6900A-5537-4078-8686-F3D08E523D32}" srcOrd="6" destOrd="0" presId="urn:microsoft.com/office/officeart/2005/8/layout/chevron2"/>
    <dgm:cxn modelId="{12236DB3-C565-4813-849B-A2CF025DF394}" type="presParOf" srcId="{33A6900A-5537-4078-8686-F3D08E523D32}" destId="{90921698-7C27-4F3D-BD4F-4AD4F0A76B9B}" srcOrd="0" destOrd="0" presId="urn:microsoft.com/office/officeart/2005/8/layout/chevron2"/>
    <dgm:cxn modelId="{F00F3BE9-E8EF-43D8-90E7-ABBA90AE3EC5}" type="presParOf" srcId="{33A6900A-5537-4078-8686-F3D08E523D32}" destId="{AA90D185-85CF-4BE2-A100-862EF284F40C}" srcOrd="1" destOrd="0" presId="urn:microsoft.com/office/officeart/2005/8/layout/chevron2"/>
    <dgm:cxn modelId="{58B92E46-1F52-43C3-BCEA-DCA5FDA18ACC}" type="presParOf" srcId="{8AA530D4-F6FB-4A8F-BA91-84AF5EA2E345}" destId="{CEDBA6E6-BAC4-4560-B841-BF3E10373411}" srcOrd="7" destOrd="0" presId="urn:microsoft.com/office/officeart/2005/8/layout/chevron2"/>
    <dgm:cxn modelId="{8877D17F-6911-4573-9B4B-5826341DBAA0}" type="presParOf" srcId="{8AA530D4-F6FB-4A8F-BA91-84AF5EA2E345}" destId="{1D43F265-425C-4FCD-8A09-22D5D55DE321}" srcOrd="8" destOrd="0" presId="urn:microsoft.com/office/officeart/2005/8/layout/chevron2"/>
    <dgm:cxn modelId="{B431F03E-7F2D-4822-BACE-DF392B1813AB}" type="presParOf" srcId="{1D43F265-425C-4FCD-8A09-22D5D55DE321}" destId="{121C3038-1325-4040-965E-47B8F0C9E425}" srcOrd="0" destOrd="0" presId="urn:microsoft.com/office/officeart/2005/8/layout/chevron2"/>
    <dgm:cxn modelId="{27ECF46A-4DBC-4C4F-B8C2-33F91841C36E}" type="presParOf" srcId="{1D43F265-425C-4FCD-8A09-22D5D55DE321}" destId="{8587788F-1E77-4C64-B266-9872DCA1CE41}" srcOrd="1" destOrd="0" presId="urn:microsoft.com/office/officeart/2005/8/layout/chevron2"/>
    <dgm:cxn modelId="{4B4E086F-D7AD-4EBB-9C16-89728F5F54A8}" type="presParOf" srcId="{8AA530D4-F6FB-4A8F-BA91-84AF5EA2E345}" destId="{14EA9274-D275-411E-921C-E53EBDF457F6}" srcOrd="9" destOrd="0" presId="urn:microsoft.com/office/officeart/2005/8/layout/chevron2"/>
    <dgm:cxn modelId="{0808A3B7-D38D-4693-AAB5-505CFA7F6999}" type="presParOf" srcId="{8AA530D4-F6FB-4A8F-BA91-84AF5EA2E345}" destId="{663CF45C-9FD1-4A08-B9BE-30E73CC29C70}" srcOrd="10" destOrd="0" presId="urn:microsoft.com/office/officeart/2005/8/layout/chevron2"/>
    <dgm:cxn modelId="{CEBC2BE6-D104-439A-9185-63CF28F41DD2}" type="presParOf" srcId="{663CF45C-9FD1-4A08-B9BE-30E73CC29C70}" destId="{757FE4BB-C291-42FE-865A-7F1852490B2D}" srcOrd="0" destOrd="0" presId="urn:microsoft.com/office/officeart/2005/8/layout/chevron2"/>
    <dgm:cxn modelId="{FEB6D154-0372-4D6E-A139-8A009885BBD9}" type="presParOf" srcId="{663CF45C-9FD1-4A08-B9BE-30E73CC29C70}" destId="{34C8A7BB-1501-4C54-BFB8-6E568DB2AA2C}" srcOrd="1" destOrd="0" presId="urn:microsoft.com/office/officeart/2005/8/layout/chevron2"/>
    <dgm:cxn modelId="{4A640924-AF60-4E07-B1F5-3CEEE16DD9F6}" type="presParOf" srcId="{8AA530D4-F6FB-4A8F-BA91-84AF5EA2E345}" destId="{3076E21C-827C-49C7-AD23-5C290BC68AEC}" srcOrd="11" destOrd="0" presId="urn:microsoft.com/office/officeart/2005/8/layout/chevron2"/>
    <dgm:cxn modelId="{26AC30D3-ABB7-4715-99CC-F425E8310D21}" type="presParOf" srcId="{8AA530D4-F6FB-4A8F-BA91-84AF5EA2E345}" destId="{D068E240-F3DC-4E0F-922A-E1DC434F75B5}" srcOrd="12" destOrd="0" presId="urn:microsoft.com/office/officeart/2005/8/layout/chevron2"/>
    <dgm:cxn modelId="{FBF12D05-264D-48AF-A91D-EAFA0E02A19B}" type="presParOf" srcId="{D068E240-F3DC-4E0F-922A-E1DC434F75B5}" destId="{8089FF70-B9DB-4EB3-9709-3C7F58FCB5B7}" srcOrd="0" destOrd="0" presId="urn:microsoft.com/office/officeart/2005/8/layout/chevron2"/>
    <dgm:cxn modelId="{FF868A6A-2C25-42DB-A132-196B6C5F8CA0}" type="presParOf" srcId="{D068E240-F3DC-4E0F-922A-E1DC434F75B5}" destId="{65629986-2264-4E23-9C15-7712872FDF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AEB2D6DE-DD24-4159-8847-E0A16DAD0BFF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Возрождение духовных ценностей семьи</a:t>
          </a:r>
          <a:endParaRPr lang="ru-RU" sz="1400" b="1" dirty="0"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/>
      <dgm:t>
        <a:bodyPr/>
        <a:lstStyle/>
        <a:p>
          <a:r>
            <a:rPr lang="ru-RU" sz="1200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200" b="1" dirty="0"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803044F4-754E-472B-91D8-F899228A0904}">
      <dgm:prSet phldrT="[Текст]" custT="1"/>
      <dgm:spPr/>
      <dgm:t>
        <a:bodyPr/>
        <a:lstStyle/>
        <a:p>
          <a:r>
            <a:rPr lang="ru-RU" sz="1050" b="1" dirty="0" smtClean="0">
              <a:latin typeface="Book Antiqua" pitchFamily="18" charset="0"/>
            </a:rPr>
            <a:t>Формирование добрососедского, толерантного, позитивного отношения к людям, в том числе с ограниченными физическими возможностями</a:t>
          </a:r>
          <a:endParaRPr lang="ru-RU" sz="1050" b="1" dirty="0">
            <a:latin typeface="Book Antiqua" pitchFamily="18" charset="0"/>
          </a:endParaRPr>
        </a:p>
      </dgm:t>
    </dgm:pt>
    <dgm:pt modelId="{DEC5E332-CA9D-4E08-AA5F-F260474D7715}" type="parTrans" cxnId="{00CA87A5-E231-412E-98D9-E6D812269869}">
      <dgm:prSet/>
      <dgm:spPr/>
      <dgm:t>
        <a:bodyPr/>
        <a:lstStyle/>
        <a:p>
          <a:endParaRPr lang="ru-RU"/>
        </a:p>
      </dgm:t>
    </dgm:pt>
    <dgm:pt modelId="{EED8F076-70B0-4D04-A8E4-48530C4FD07F}" type="sibTrans" cxnId="{00CA87A5-E231-412E-98D9-E6D812269869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Изучение религиозной культуры</a:t>
          </a:r>
          <a:endParaRPr lang="ru-RU" sz="1400" b="1" dirty="0"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4F0668F1-2F95-402C-AE6A-ACAE338CD686}">
      <dgm:prSet custT="1"/>
      <dgm:spPr/>
      <dgm:t>
        <a:bodyPr/>
        <a:lstStyle/>
        <a:p>
          <a:r>
            <a:rPr lang="ru-RU" sz="1200" b="1" dirty="0" smtClean="0">
              <a:latin typeface="Book Antiqua" pitchFamily="18" charset="0"/>
            </a:rPr>
            <a:t>Проведение массовых мероприятий и акций</a:t>
          </a:r>
          <a:endParaRPr lang="ru-RU" sz="1200" b="1" dirty="0">
            <a:latin typeface="Book Antiqua" pitchFamily="18" charset="0"/>
          </a:endParaRPr>
        </a:p>
      </dgm:t>
    </dgm:pt>
    <dgm:pt modelId="{A5BD1C88-3AA4-499A-9FFC-0BFDDE251F4B}" type="parTrans" cxnId="{1C11AC9D-7201-4325-84EF-C6104A04F409}">
      <dgm:prSet/>
      <dgm:spPr/>
      <dgm:t>
        <a:bodyPr/>
        <a:lstStyle/>
        <a:p>
          <a:endParaRPr lang="ru-RU"/>
        </a:p>
      </dgm:t>
    </dgm:pt>
    <dgm:pt modelId="{3F074844-48B4-4D90-BECC-20C41C7E7C9D}" type="sibTrans" cxnId="{1C11AC9D-7201-4325-84EF-C6104A04F409}">
      <dgm:prSet/>
      <dgm:spPr/>
      <dgm:t>
        <a:bodyPr/>
        <a:lstStyle/>
        <a:p>
          <a:endParaRPr lang="ru-RU"/>
        </a:p>
      </dgm:t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5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5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5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5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F0C2-B586-40B6-A522-AC03027509EC}" type="pres">
      <dgm:prSet presAssocID="{930E388D-7FE1-456D-9DB6-7E21503C22D0}" presName="wedge5" presStyleLbl="node1" presStyleIdx="4" presStyleCnt="5"/>
      <dgm:spPr/>
      <dgm:t>
        <a:bodyPr/>
        <a:lstStyle/>
        <a:p>
          <a:endParaRPr lang="ru-RU"/>
        </a:p>
      </dgm:t>
    </dgm:pt>
    <dgm:pt modelId="{2FE55A95-DE93-4245-BB01-B20E663CB823}" type="pres">
      <dgm:prSet presAssocID="{930E388D-7FE1-456D-9DB6-7E21503C22D0}" presName="dummy5a" presStyleCnt="0"/>
      <dgm:spPr/>
    </dgm:pt>
    <dgm:pt modelId="{AA358A1D-8FC7-4F10-9AA9-4C107389BDD3}" type="pres">
      <dgm:prSet presAssocID="{930E388D-7FE1-456D-9DB6-7E21503C22D0}" presName="dummy5b" presStyleCnt="0"/>
      <dgm:spPr/>
    </dgm:pt>
    <dgm:pt modelId="{4549122D-2424-4834-B6E2-016425353C97}" type="pres">
      <dgm:prSet presAssocID="{930E388D-7FE1-456D-9DB6-7E21503C22D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5"/>
      <dgm:spPr/>
    </dgm:pt>
    <dgm:pt modelId="{E17ECE99-664C-4DAA-889F-94B62D8745B5}" type="pres">
      <dgm:prSet presAssocID="{95108938-5C0A-466F-91B5-7C89CB9406DA}" presName="arrowWedge2" presStyleLbl="fgSibTrans2D1" presStyleIdx="1" presStyleCnt="5"/>
      <dgm:spPr/>
    </dgm:pt>
    <dgm:pt modelId="{C1F0B372-C5FF-486B-B897-388D2FA71DC8}" type="pres">
      <dgm:prSet presAssocID="{59299397-27BF-48B8-A563-316A90ADF7AE}" presName="arrowWedge3" presStyleLbl="fgSibTrans2D1" presStyleIdx="2" presStyleCnt="5"/>
      <dgm:spPr/>
    </dgm:pt>
    <dgm:pt modelId="{A9C2705C-EE0C-484E-A358-BE70D7E1F28B}" type="pres">
      <dgm:prSet presAssocID="{EED8F076-70B0-4D04-A8E4-48530C4FD07F}" presName="arrowWedge4" presStyleLbl="fgSibTrans2D1" presStyleIdx="3" presStyleCnt="5"/>
      <dgm:spPr/>
    </dgm:pt>
    <dgm:pt modelId="{B7A3C359-ECD1-41A4-BD7E-C2D68DBEF799}" type="pres">
      <dgm:prSet presAssocID="{3F074844-48B4-4D90-BECC-20C41C7E7C9D}" presName="arrowWedge5" presStyleLbl="fgSibTrans2D1" presStyleIdx="4" presStyleCnt="5"/>
      <dgm:spPr/>
    </dgm:pt>
  </dgm:ptLst>
  <dgm:cxnLst>
    <dgm:cxn modelId="{1C11AC9D-7201-4325-84EF-C6104A04F409}" srcId="{930E388D-7FE1-456D-9DB6-7E21503C22D0}" destId="{4F0668F1-2F95-402C-AE6A-ACAE338CD686}" srcOrd="4" destOrd="0" parTransId="{A5BD1C88-3AA4-499A-9FFC-0BFDDE251F4B}" sibTransId="{3F074844-48B4-4D90-BECC-20C41C7E7C9D}"/>
    <dgm:cxn modelId="{617FC05F-2B18-4A90-9C61-C46B3B9E5DCA}" type="presOf" srcId="{803044F4-754E-472B-91D8-F899228A0904}" destId="{BF9F6F76-A4D9-4BF2-A282-016343CFCAD7}" srcOrd="0" destOrd="0" presId="urn:microsoft.com/office/officeart/2005/8/layout/cycle8"/>
    <dgm:cxn modelId="{4F2DAAF0-8447-40F7-A5A0-37563EDDD3D9}" type="presOf" srcId="{4F0668F1-2F95-402C-AE6A-ACAE338CD686}" destId="{3076F0C2-B586-40B6-A522-AC03027509EC}" srcOrd="0" destOrd="0" presId="urn:microsoft.com/office/officeart/2005/8/layout/cycle8"/>
    <dgm:cxn modelId="{A4E52AEC-A0AF-41D2-B086-499371AE5378}" type="presOf" srcId="{803044F4-754E-472B-91D8-F899228A0904}" destId="{CFB8BFD4-59BB-4921-8826-7169F71CCBAF}" srcOrd="1" destOrd="0" presId="urn:microsoft.com/office/officeart/2005/8/layout/cycle8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00CA87A5-E231-412E-98D9-E6D812269869}" srcId="{930E388D-7FE1-456D-9DB6-7E21503C22D0}" destId="{803044F4-754E-472B-91D8-F899228A0904}" srcOrd="3" destOrd="0" parTransId="{DEC5E332-CA9D-4E08-AA5F-F260474D7715}" sibTransId="{EED8F076-70B0-4D04-A8E4-48530C4FD07F}"/>
    <dgm:cxn modelId="{3E47C617-1D42-491C-AEBB-3DDC9C2CE39B}" type="presOf" srcId="{1932B077-B543-48B7-BCA7-6F03D9935432}" destId="{1616C0B1-7C1E-4B1B-854F-73213613F5D8}" srcOrd="1" destOrd="0" presId="urn:microsoft.com/office/officeart/2005/8/layout/cycle8"/>
    <dgm:cxn modelId="{7072E35F-6980-4506-BAA8-7D17F2DABC6F}" srcId="{930E388D-7FE1-456D-9DB6-7E21503C22D0}" destId="{1932B077-B543-48B7-BCA7-6F03D9935432}" srcOrd="2" destOrd="0" parTransId="{E0E754EA-6EA0-400A-A264-E83DAE63F263}" sibTransId="{59299397-27BF-48B8-A563-316A90ADF7AE}"/>
    <dgm:cxn modelId="{AEC4E407-4CE5-480D-9794-0AE80D2C8514}" type="presOf" srcId="{4F0668F1-2F95-402C-AE6A-ACAE338CD686}" destId="{4549122D-2424-4834-B6E2-016425353C97}" srcOrd="1" destOrd="0" presId="urn:microsoft.com/office/officeart/2005/8/layout/cycle8"/>
    <dgm:cxn modelId="{0FFE1444-C114-4F94-A5ED-E2F2399E9395}" type="presOf" srcId="{930E388D-7FE1-456D-9DB6-7E21503C22D0}" destId="{F1CF2323-EF7C-4325-BBC3-BAD340A2E78C}" srcOrd="0" destOrd="0" presId="urn:microsoft.com/office/officeart/2005/8/layout/cycle8"/>
    <dgm:cxn modelId="{7A6A314B-C517-40FA-8DDF-6AD3608354BD}" type="presOf" srcId="{AEB2D6DE-DD24-4159-8847-E0A16DAD0BFF}" destId="{4AA550B7-8D32-4D99-BEF9-8BD834068E57}" srcOrd="0" destOrd="0" presId="urn:microsoft.com/office/officeart/2005/8/layout/cycle8"/>
    <dgm:cxn modelId="{9A43DC3C-6F3A-438C-9ADD-3ABFAB5929BE}" type="presOf" srcId="{1932B077-B543-48B7-BCA7-6F03D9935432}" destId="{00B2C4E3-8812-4CEC-A7CA-AD36FE4023C8}" srcOrd="0" destOrd="0" presId="urn:microsoft.com/office/officeart/2005/8/layout/cycle8"/>
    <dgm:cxn modelId="{095F492C-FA92-4A69-AFC4-2303891F77F6}" type="presOf" srcId="{723C3D59-487C-4A48-A2C1-6DFD6BEF852B}" destId="{CF65F685-2632-462F-A864-B1CCFD29F341}" srcOrd="0" destOrd="0" presId="urn:microsoft.com/office/officeart/2005/8/layout/cycle8"/>
    <dgm:cxn modelId="{889B663D-386E-41DF-8ED5-62B84A0D8306}" type="presOf" srcId="{AEB2D6DE-DD24-4159-8847-E0A16DAD0BFF}" destId="{62B17926-AAA0-4A00-BB11-A003855BC4F9}" srcOrd="1" destOrd="0" presId="urn:microsoft.com/office/officeart/2005/8/layout/cycle8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8B102C65-336C-490F-B05A-F8DCB715D216}" type="presOf" srcId="{723C3D59-487C-4A48-A2C1-6DFD6BEF852B}" destId="{1233D1FD-9940-4C8E-9274-18C0E2D33B02}" srcOrd="1" destOrd="0" presId="urn:microsoft.com/office/officeart/2005/8/layout/cycle8"/>
    <dgm:cxn modelId="{C06A3DDD-0E54-4971-8082-BDC9BA73AD76}" type="presParOf" srcId="{F1CF2323-EF7C-4325-BBC3-BAD340A2E78C}" destId="{4AA550B7-8D32-4D99-BEF9-8BD834068E57}" srcOrd="0" destOrd="0" presId="urn:microsoft.com/office/officeart/2005/8/layout/cycle8"/>
    <dgm:cxn modelId="{E7067223-09B1-4B92-AD16-F528F6EE9E17}" type="presParOf" srcId="{F1CF2323-EF7C-4325-BBC3-BAD340A2E78C}" destId="{C2E4B165-87FF-47AE-9433-87C1570B6442}" srcOrd="1" destOrd="0" presId="urn:microsoft.com/office/officeart/2005/8/layout/cycle8"/>
    <dgm:cxn modelId="{F08980AC-7870-4EA7-AA78-30B1A45FED42}" type="presParOf" srcId="{F1CF2323-EF7C-4325-BBC3-BAD340A2E78C}" destId="{EAD793E2-937B-4014-BB0D-15288587FC77}" srcOrd="2" destOrd="0" presId="urn:microsoft.com/office/officeart/2005/8/layout/cycle8"/>
    <dgm:cxn modelId="{151ED953-66A8-4BE0-8086-5A67F6F96BFD}" type="presParOf" srcId="{F1CF2323-EF7C-4325-BBC3-BAD340A2E78C}" destId="{62B17926-AAA0-4A00-BB11-A003855BC4F9}" srcOrd="3" destOrd="0" presId="urn:microsoft.com/office/officeart/2005/8/layout/cycle8"/>
    <dgm:cxn modelId="{DE20F37D-DC13-43FC-AAC7-0A6749755FD8}" type="presParOf" srcId="{F1CF2323-EF7C-4325-BBC3-BAD340A2E78C}" destId="{CF65F685-2632-462F-A864-B1CCFD29F341}" srcOrd="4" destOrd="0" presId="urn:microsoft.com/office/officeart/2005/8/layout/cycle8"/>
    <dgm:cxn modelId="{66BF065E-38B9-492F-87D4-B715F6E7807D}" type="presParOf" srcId="{F1CF2323-EF7C-4325-BBC3-BAD340A2E78C}" destId="{24AF72E9-C02D-4F03-9D3F-A42D6891C39E}" srcOrd="5" destOrd="0" presId="urn:microsoft.com/office/officeart/2005/8/layout/cycle8"/>
    <dgm:cxn modelId="{FCC44B33-00B9-46A2-93E7-2F9847B92755}" type="presParOf" srcId="{F1CF2323-EF7C-4325-BBC3-BAD340A2E78C}" destId="{AFF07367-2AA0-4306-8590-9D2A4B577616}" srcOrd="6" destOrd="0" presId="urn:microsoft.com/office/officeart/2005/8/layout/cycle8"/>
    <dgm:cxn modelId="{54628C1A-90B5-4920-82D9-AC22FF499688}" type="presParOf" srcId="{F1CF2323-EF7C-4325-BBC3-BAD340A2E78C}" destId="{1233D1FD-9940-4C8E-9274-18C0E2D33B02}" srcOrd="7" destOrd="0" presId="urn:microsoft.com/office/officeart/2005/8/layout/cycle8"/>
    <dgm:cxn modelId="{AD4200F6-351B-4A6A-8EBE-C747A1D4EBB7}" type="presParOf" srcId="{F1CF2323-EF7C-4325-BBC3-BAD340A2E78C}" destId="{00B2C4E3-8812-4CEC-A7CA-AD36FE4023C8}" srcOrd="8" destOrd="0" presId="urn:microsoft.com/office/officeart/2005/8/layout/cycle8"/>
    <dgm:cxn modelId="{27CE796E-7568-41B4-BFC5-4DF837FCC780}" type="presParOf" srcId="{F1CF2323-EF7C-4325-BBC3-BAD340A2E78C}" destId="{3F882278-49B0-4291-B21F-26E5F2E56323}" srcOrd="9" destOrd="0" presId="urn:microsoft.com/office/officeart/2005/8/layout/cycle8"/>
    <dgm:cxn modelId="{5B378C48-8CC5-487D-A80E-447C3E48D856}" type="presParOf" srcId="{F1CF2323-EF7C-4325-BBC3-BAD340A2E78C}" destId="{40DEA07D-6D24-497C-B2C2-1D47689D5FAE}" srcOrd="10" destOrd="0" presId="urn:microsoft.com/office/officeart/2005/8/layout/cycle8"/>
    <dgm:cxn modelId="{B31BFD9A-D310-447A-96BE-FD21FDC34AFD}" type="presParOf" srcId="{F1CF2323-EF7C-4325-BBC3-BAD340A2E78C}" destId="{1616C0B1-7C1E-4B1B-854F-73213613F5D8}" srcOrd="11" destOrd="0" presId="urn:microsoft.com/office/officeart/2005/8/layout/cycle8"/>
    <dgm:cxn modelId="{3F664760-0B89-4054-A0D0-535F3CD54D37}" type="presParOf" srcId="{F1CF2323-EF7C-4325-BBC3-BAD340A2E78C}" destId="{BF9F6F76-A4D9-4BF2-A282-016343CFCAD7}" srcOrd="12" destOrd="0" presId="urn:microsoft.com/office/officeart/2005/8/layout/cycle8"/>
    <dgm:cxn modelId="{E5FF9BC6-2D0E-458D-95F1-ECCCE6EE287A}" type="presParOf" srcId="{F1CF2323-EF7C-4325-BBC3-BAD340A2E78C}" destId="{4DD89B73-7129-4557-A689-2ADDB1CF49F9}" srcOrd="13" destOrd="0" presId="urn:microsoft.com/office/officeart/2005/8/layout/cycle8"/>
    <dgm:cxn modelId="{BA2AD457-09F6-456B-A137-53D81A0F5CD3}" type="presParOf" srcId="{F1CF2323-EF7C-4325-BBC3-BAD340A2E78C}" destId="{48EE123F-07BF-405E-98AE-FF9BFEA56516}" srcOrd="14" destOrd="0" presId="urn:microsoft.com/office/officeart/2005/8/layout/cycle8"/>
    <dgm:cxn modelId="{F9A9E239-04E8-4151-B7AE-44D39DF89F39}" type="presParOf" srcId="{F1CF2323-EF7C-4325-BBC3-BAD340A2E78C}" destId="{CFB8BFD4-59BB-4921-8826-7169F71CCBAF}" srcOrd="15" destOrd="0" presId="urn:microsoft.com/office/officeart/2005/8/layout/cycle8"/>
    <dgm:cxn modelId="{1D7B0123-BC6E-4384-9687-39FCF3506A5E}" type="presParOf" srcId="{F1CF2323-EF7C-4325-BBC3-BAD340A2E78C}" destId="{3076F0C2-B586-40B6-A522-AC03027509EC}" srcOrd="16" destOrd="0" presId="urn:microsoft.com/office/officeart/2005/8/layout/cycle8"/>
    <dgm:cxn modelId="{2AED6DBD-869F-4358-BBFD-93D5FA7C4CB5}" type="presParOf" srcId="{F1CF2323-EF7C-4325-BBC3-BAD340A2E78C}" destId="{2FE55A95-DE93-4245-BB01-B20E663CB823}" srcOrd="17" destOrd="0" presId="urn:microsoft.com/office/officeart/2005/8/layout/cycle8"/>
    <dgm:cxn modelId="{4D98082A-03B0-4C05-91D3-8D88C84F50C5}" type="presParOf" srcId="{F1CF2323-EF7C-4325-BBC3-BAD340A2E78C}" destId="{AA358A1D-8FC7-4F10-9AA9-4C107389BDD3}" srcOrd="18" destOrd="0" presId="urn:microsoft.com/office/officeart/2005/8/layout/cycle8"/>
    <dgm:cxn modelId="{D32861DC-E22A-4C5D-9B6F-4381C2D091E8}" type="presParOf" srcId="{F1CF2323-EF7C-4325-BBC3-BAD340A2E78C}" destId="{4549122D-2424-4834-B6E2-016425353C97}" srcOrd="19" destOrd="0" presId="urn:microsoft.com/office/officeart/2005/8/layout/cycle8"/>
    <dgm:cxn modelId="{1694F8A1-4C8C-47D8-93E2-43AC00D3B94F}" type="presParOf" srcId="{F1CF2323-EF7C-4325-BBC3-BAD340A2E78C}" destId="{0ADE769A-87C2-409E-A994-E53B7A8C94CA}" srcOrd="20" destOrd="0" presId="urn:microsoft.com/office/officeart/2005/8/layout/cycle8"/>
    <dgm:cxn modelId="{7A695E25-5BB9-4B4D-B1BA-EF0F6652ADB7}" type="presParOf" srcId="{F1CF2323-EF7C-4325-BBC3-BAD340A2E78C}" destId="{E17ECE99-664C-4DAA-889F-94B62D8745B5}" srcOrd="21" destOrd="0" presId="urn:microsoft.com/office/officeart/2005/8/layout/cycle8"/>
    <dgm:cxn modelId="{0DB9B3B0-B4C4-482A-AC40-11EF38D9C2E8}" type="presParOf" srcId="{F1CF2323-EF7C-4325-BBC3-BAD340A2E78C}" destId="{C1F0B372-C5FF-486B-B897-388D2FA71DC8}" srcOrd="22" destOrd="0" presId="urn:microsoft.com/office/officeart/2005/8/layout/cycle8"/>
    <dgm:cxn modelId="{006170D6-15C8-4D8B-B994-0FAFDC1AE61D}" type="presParOf" srcId="{F1CF2323-EF7C-4325-BBC3-BAD340A2E78C}" destId="{A9C2705C-EE0C-484E-A358-BE70D7E1F28B}" srcOrd="23" destOrd="0" presId="urn:microsoft.com/office/officeart/2005/8/layout/cycle8"/>
    <dgm:cxn modelId="{7048F464-ADDA-4C65-B4B3-05CA553E67EE}" type="presParOf" srcId="{F1CF2323-EF7C-4325-BBC3-BAD340A2E78C}" destId="{B7A3C359-ECD1-41A4-BD7E-C2D68DBEF79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5_2" csCatId="accent5" phldr="1"/>
      <dgm:spPr/>
    </dgm:pt>
    <dgm:pt modelId="{AEB2D6DE-DD24-4159-8847-E0A16DAD0B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Book Antiqua" pitchFamily="18" charset="0"/>
            </a:rPr>
            <a:t>Формирование музейной и театральной культуры </a:t>
          </a:r>
          <a:endParaRPr lang="ru-RU" sz="1200" b="1" dirty="0"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/>
      <dgm:t>
        <a:bodyPr/>
        <a:lstStyle/>
        <a:p>
          <a:r>
            <a:rPr lang="ru-RU" sz="1200" b="1" dirty="0" smtClean="0">
              <a:latin typeface="Book Antiqua" pitchFamily="18" charset="0"/>
            </a:rPr>
            <a:t>Организация детско-юношеского туризма и краеведения</a:t>
          </a:r>
          <a:endParaRPr lang="ru-RU" sz="1200" b="1" dirty="0"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803044F4-754E-472B-91D8-F899228A0904}">
      <dgm:prSet phldrT="[Текст]" custT="1"/>
      <dgm:spPr/>
      <dgm:t>
        <a:bodyPr/>
        <a:lstStyle/>
        <a:p>
          <a:r>
            <a:rPr lang="ru-RU" sz="1200" b="1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200" b="1" dirty="0">
            <a:latin typeface="Book Antiqua" pitchFamily="18" charset="0"/>
          </a:endParaRPr>
        </a:p>
      </dgm:t>
    </dgm:pt>
    <dgm:pt modelId="{DEC5E332-CA9D-4E08-AA5F-F260474D7715}" type="parTrans" cxnId="{00CA87A5-E231-412E-98D9-E6D812269869}">
      <dgm:prSet/>
      <dgm:spPr/>
      <dgm:t>
        <a:bodyPr/>
        <a:lstStyle/>
        <a:p>
          <a:endParaRPr lang="ru-RU"/>
        </a:p>
      </dgm:t>
    </dgm:pt>
    <dgm:pt modelId="{EED8F076-70B0-4D04-A8E4-48530C4FD07F}" type="sibTrans" cxnId="{00CA87A5-E231-412E-98D9-E6D812269869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Возрождение духовных ценностей семьи</a:t>
          </a:r>
          <a:endParaRPr lang="ru-RU" sz="1400" b="1" dirty="0"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6BF5B5BA-3640-4A56-9021-EE231854E222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Малая академия искусств и народных ремесел</a:t>
          </a:r>
          <a:endParaRPr lang="ru-RU" sz="1400" b="1" dirty="0">
            <a:latin typeface="Book Antiqua" pitchFamily="18" charset="0"/>
          </a:endParaRPr>
        </a:p>
      </dgm:t>
    </dgm:pt>
    <dgm:pt modelId="{FE0C2CBF-9D5B-4990-81D1-22129997F262}" type="parTrans" cxnId="{CFF65B7F-DDB7-4EED-BEEC-56A0833DF3D2}">
      <dgm:prSet/>
      <dgm:spPr/>
      <dgm:t>
        <a:bodyPr/>
        <a:lstStyle/>
        <a:p>
          <a:endParaRPr lang="ru-RU"/>
        </a:p>
      </dgm:t>
    </dgm:pt>
    <dgm:pt modelId="{8BCD8B85-7D5B-4132-BA01-08F4C75669A7}" type="sibTrans" cxnId="{CFF65B7F-DDB7-4EED-BEEC-56A0833DF3D2}">
      <dgm:prSet/>
      <dgm:spPr/>
      <dgm:t>
        <a:bodyPr/>
        <a:lstStyle/>
        <a:p>
          <a:endParaRPr lang="ru-RU"/>
        </a:p>
      </dgm:t>
    </dgm:pt>
    <dgm:pt modelId="{4F0668F1-2F95-402C-AE6A-ACAE338CD686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Детское </a:t>
          </a:r>
          <a:r>
            <a:rPr lang="ru-RU" sz="1400" b="1" dirty="0" err="1" smtClean="0">
              <a:latin typeface="Book Antiqua" pitchFamily="18" charset="0"/>
            </a:rPr>
            <a:t>художест-венное</a:t>
          </a:r>
          <a:r>
            <a:rPr lang="ru-RU" sz="1400" b="1" dirty="0" smtClean="0">
              <a:latin typeface="Book Antiqua" pitchFamily="18" charset="0"/>
            </a:rPr>
            <a:t> творчество</a:t>
          </a:r>
          <a:endParaRPr lang="ru-RU" sz="1400" b="1" dirty="0">
            <a:latin typeface="Book Antiqua" pitchFamily="18" charset="0"/>
          </a:endParaRPr>
        </a:p>
      </dgm:t>
    </dgm:pt>
    <dgm:pt modelId="{A5BD1C88-3AA4-499A-9FFC-0BFDDE251F4B}" type="parTrans" cxnId="{1C11AC9D-7201-4325-84EF-C6104A04F409}">
      <dgm:prSet/>
      <dgm:spPr/>
      <dgm:t>
        <a:bodyPr/>
        <a:lstStyle/>
        <a:p>
          <a:endParaRPr lang="ru-RU"/>
        </a:p>
      </dgm:t>
    </dgm:pt>
    <dgm:pt modelId="{3F074844-48B4-4D90-BECC-20C41C7E7C9D}" type="sibTrans" cxnId="{1C11AC9D-7201-4325-84EF-C6104A04F409}">
      <dgm:prSet/>
      <dgm:spPr/>
      <dgm:t>
        <a:bodyPr/>
        <a:lstStyle/>
        <a:p>
          <a:endParaRPr lang="ru-RU"/>
        </a:p>
      </dgm:t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6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6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6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6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F0C2-B586-40B6-A522-AC03027509EC}" type="pres">
      <dgm:prSet presAssocID="{930E388D-7FE1-456D-9DB6-7E21503C22D0}" presName="wedge5" presStyleLbl="node1" presStyleIdx="4" presStyleCnt="6"/>
      <dgm:spPr/>
      <dgm:t>
        <a:bodyPr/>
        <a:lstStyle/>
        <a:p>
          <a:endParaRPr lang="ru-RU"/>
        </a:p>
      </dgm:t>
    </dgm:pt>
    <dgm:pt modelId="{2FE55A95-DE93-4245-BB01-B20E663CB823}" type="pres">
      <dgm:prSet presAssocID="{930E388D-7FE1-456D-9DB6-7E21503C22D0}" presName="dummy5a" presStyleCnt="0"/>
      <dgm:spPr/>
    </dgm:pt>
    <dgm:pt modelId="{AA358A1D-8FC7-4F10-9AA9-4C107389BDD3}" type="pres">
      <dgm:prSet presAssocID="{930E388D-7FE1-456D-9DB6-7E21503C22D0}" presName="dummy5b" presStyleCnt="0"/>
      <dgm:spPr/>
    </dgm:pt>
    <dgm:pt modelId="{4549122D-2424-4834-B6E2-016425353C97}" type="pres">
      <dgm:prSet presAssocID="{930E388D-7FE1-456D-9DB6-7E21503C22D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243BF-D960-4707-8899-42FF31693FF3}" type="pres">
      <dgm:prSet presAssocID="{930E388D-7FE1-456D-9DB6-7E21503C22D0}" presName="wedge6" presStyleLbl="node1" presStyleIdx="5" presStyleCnt="6"/>
      <dgm:spPr/>
      <dgm:t>
        <a:bodyPr/>
        <a:lstStyle/>
        <a:p>
          <a:endParaRPr lang="ru-RU"/>
        </a:p>
      </dgm:t>
    </dgm:pt>
    <dgm:pt modelId="{42E9E885-22D8-4F25-B516-B6845DEB3A66}" type="pres">
      <dgm:prSet presAssocID="{930E388D-7FE1-456D-9DB6-7E21503C22D0}" presName="dummy6a" presStyleCnt="0"/>
      <dgm:spPr/>
    </dgm:pt>
    <dgm:pt modelId="{B0243E2E-48DF-467E-87FB-7B2A8899599A}" type="pres">
      <dgm:prSet presAssocID="{930E388D-7FE1-456D-9DB6-7E21503C22D0}" presName="dummy6b" presStyleCnt="0"/>
      <dgm:spPr/>
    </dgm:pt>
    <dgm:pt modelId="{A6C4EF86-FCF8-4B29-9BB7-452DF22CAC59}" type="pres">
      <dgm:prSet presAssocID="{930E388D-7FE1-456D-9DB6-7E21503C22D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6"/>
      <dgm:spPr/>
    </dgm:pt>
    <dgm:pt modelId="{E17ECE99-664C-4DAA-889F-94B62D8745B5}" type="pres">
      <dgm:prSet presAssocID="{95108938-5C0A-466F-91B5-7C89CB9406DA}" presName="arrowWedge2" presStyleLbl="fgSibTrans2D1" presStyleIdx="1" presStyleCnt="6"/>
      <dgm:spPr/>
    </dgm:pt>
    <dgm:pt modelId="{9A5AA368-B1A7-41C1-AC58-FAB164A0027F}" type="pres">
      <dgm:prSet presAssocID="{8BCD8B85-7D5B-4132-BA01-08F4C75669A7}" presName="arrowWedge3" presStyleLbl="fgSibTrans2D1" presStyleIdx="2" presStyleCnt="6"/>
      <dgm:spPr/>
    </dgm:pt>
    <dgm:pt modelId="{EE7C3314-02F2-4C11-AF0A-298FA4CB8A82}" type="pres">
      <dgm:prSet presAssocID="{59299397-27BF-48B8-A563-316A90ADF7AE}" presName="arrowWedge4" presStyleLbl="fgSibTrans2D1" presStyleIdx="3" presStyleCnt="6"/>
      <dgm:spPr/>
    </dgm:pt>
    <dgm:pt modelId="{0BBB8F02-DEEB-4CD3-815E-799740951524}" type="pres">
      <dgm:prSet presAssocID="{EED8F076-70B0-4D04-A8E4-48530C4FD07F}" presName="arrowWedge5" presStyleLbl="fgSibTrans2D1" presStyleIdx="4" presStyleCnt="6"/>
      <dgm:spPr/>
    </dgm:pt>
    <dgm:pt modelId="{761104E4-5EDF-49DF-9D33-D65CA0A42FAC}" type="pres">
      <dgm:prSet presAssocID="{3F074844-48B4-4D90-BECC-20C41C7E7C9D}" presName="arrowWedge6" presStyleLbl="fgSibTrans2D1" presStyleIdx="5" presStyleCnt="6"/>
      <dgm:spPr/>
    </dgm:pt>
  </dgm:ptLst>
  <dgm:cxnLst>
    <dgm:cxn modelId="{AE23471C-426E-481E-876B-046B0FF8F932}" type="presOf" srcId="{1932B077-B543-48B7-BCA7-6F03D9935432}" destId="{CFB8BFD4-59BB-4921-8826-7169F71CCBAF}" srcOrd="1" destOrd="0" presId="urn:microsoft.com/office/officeart/2005/8/layout/cycle8"/>
    <dgm:cxn modelId="{82D7220B-A422-4AE9-979D-C5B7F71F3512}" type="presOf" srcId="{723C3D59-487C-4A48-A2C1-6DFD6BEF852B}" destId="{1233D1FD-9940-4C8E-9274-18C0E2D33B02}" srcOrd="1" destOrd="0" presId="urn:microsoft.com/office/officeart/2005/8/layout/cycle8"/>
    <dgm:cxn modelId="{FDCD4806-0242-4FAD-931B-692472319F26}" type="presOf" srcId="{6BF5B5BA-3640-4A56-9021-EE231854E222}" destId="{1616C0B1-7C1E-4B1B-854F-73213613F5D8}" srcOrd="1" destOrd="0" presId="urn:microsoft.com/office/officeart/2005/8/layout/cycle8"/>
    <dgm:cxn modelId="{E2E4DA38-251F-41A2-B962-01BEB3FF4491}" type="presOf" srcId="{930E388D-7FE1-456D-9DB6-7E21503C22D0}" destId="{F1CF2323-EF7C-4325-BBC3-BAD340A2E78C}" srcOrd="0" destOrd="0" presId="urn:microsoft.com/office/officeart/2005/8/layout/cycle8"/>
    <dgm:cxn modelId="{7072E35F-6980-4506-BAA8-7D17F2DABC6F}" srcId="{930E388D-7FE1-456D-9DB6-7E21503C22D0}" destId="{1932B077-B543-48B7-BCA7-6F03D9935432}" srcOrd="3" destOrd="0" parTransId="{E0E754EA-6EA0-400A-A264-E83DAE63F263}" sibTransId="{59299397-27BF-48B8-A563-316A90ADF7AE}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5BC495B0-2A13-47CB-87BF-300B27A652D6}" type="presOf" srcId="{4F0668F1-2F95-402C-AE6A-ACAE338CD686}" destId="{A6C4EF86-FCF8-4B29-9BB7-452DF22CAC59}" srcOrd="1" destOrd="0" presId="urn:microsoft.com/office/officeart/2005/8/layout/cycle8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CFF65B7F-DDB7-4EED-BEEC-56A0833DF3D2}" srcId="{930E388D-7FE1-456D-9DB6-7E21503C22D0}" destId="{6BF5B5BA-3640-4A56-9021-EE231854E222}" srcOrd="2" destOrd="0" parTransId="{FE0C2CBF-9D5B-4990-81D1-22129997F262}" sibTransId="{8BCD8B85-7D5B-4132-BA01-08F4C75669A7}"/>
    <dgm:cxn modelId="{65AB9D2E-0AF4-4843-A0C1-D1D6EFC4327C}" type="presOf" srcId="{1932B077-B543-48B7-BCA7-6F03D9935432}" destId="{BF9F6F76-A4D9-4BF2-A282-016343CFCAD7}" srcOrd="0" destOrd="0" presId="urn:microsoft.com/office/officeart/2005/8/layout/cycle8"/>
    <dgm:cxn modelId="{3EC1715B-CB41-4FC1-AE65-F1BD2320576D}" type="presOf" srcId="{803044F4-754E-472B-91D8-F899228A0904}" destId="{4549122D-2424-4834-B6E2-016425353C97}" srcOrd="1" destOrd="0" presId="urn:microsoft.com/office/officeart/2005/8/layout/cycle8"/>
    <dgm:cxn modelId="{F5FA7F45-8C8C-480C-A91E-459536C43BD1}" type="presOf" srcId="{723C3D59-487C-4A48-A2C1-6DFD6BEF852B}" destId="{CF65F685-2632-462F-A864-B1CCFD29F341}" srcOrd="0" destOrd="0" presId="urn:microsoft.com/office/officeart/2005/8/layout/cycle8"/>
    <dgm:cxn modelId="{00CA87A5-E231-412E-98D9-E6D812269869}" srcId="{930E388D-7FE1-456D-9DB6-7E21503C22D0}" destId="{803044F4-754E-472B-91D8-F899228A0904}" srcOrd="4" destOrd="0" parTransId="{DEC5E332-CA9D-4E08-AA5F-F260474D7715}" sibTransId="{EED8F076-70B0-4D04-A8E4-48530C4FD07F}"/>
    <dgm:cxn modelId="{18739734-70B5-473A-B5EC-A456DE795F9B}" type="presOf" srcId="{AEB2D6DE-DD24-4159-8847-E0A16DAD0BFF}" destId="{4AA550B7-8D32-4D99-BEF9-8BD834068E57}" srcOrd="0" destOrd="0" presId="urn:microsoft.com/office/officeart/2005/8/layout/cycle8"/>
    <dgm:cxn modelId="{4E5EE36B-1942-49F3-BCB6-EA4CE1BD8860}" type="presOf" srcId="{AEB2D6DE-DD24-4159-8847-E0A16DAD0BFF}" destId="{62B17926-AAA0-4A00-BB11-A003855BC4F9}" srcOrd="1" destOrd="0" presId="urn:microsoft.com/office/officeart/2005/8/layout/cycle8"/>
    <dgm:cxn modelId="{C7E10C19-CEFF-40D8-BE76-9AF3F8A7ADAB}" type="presOf" srcId="{6BF5B5BA-3640-4A56-9021-EE231854E222}" destId="{00B2C4E3-8812-4CEC-A7CA-AD36FE4023C8}" srcOrd="0" destOrd="0" presId="urn:microsoft.com/office/officeart/2005/8/layout/cycle8"/>
    <dgm:cxn modelId="{AF156A32-AEEB-4966-851D-85E6973C9386}" type="presOf" srcId="{4F0668F1-2F95-402C-AE6A-ACAE338CD686}" destId="{BC7243BF-D960-4707-8899-42FF31693FF3}" srcOrd="0" destOrd="0" presId="urn:microsoft.com/office/officeart/2005/8/layout/cycle8"/>
    <dgm:cxn modelId="{6B7F611A-D58A-43B2-B737-88FBACCC5DC3}" type="presOf" srcId="{803044F4-754E-472B-91D8-F899228A0904}" destId="{3076F0C2-B586-40B6-A522-AC03027509EC}" srcOrd="0" destOrd="0" presId="urn:microsoft.com/office/officeart/2005/8/layout/cycle8"/>
    <dgm:cxn modelId="{1C11AC9D-7201-4325-84EF-C6104A04F409}" srcId="{930E388D-7FE1-456D-9DB6-7E21503C22D0}" destId="{4F0668F1-2F95-402C-AE6A-ACAE338CD686}" srcOrd="5" destOrd="0" parTransId="{A5BD1C88-3AA4-499A-9FFC-0BFDDE251F4B}" sibTransId="{3F074844-48B4-4D90-BECC-20C41C7E7C9D}"/>
    <dgm:cxn modelId="{C7B46A48-CB30-451B-ABE7-DF413F3D310C}" type="presParOf" srcId="{F1CF2323-EF7C-4325-BBC3-BAD340A2E78C}" destId="{4AA550B7-8D32-4D99-BEF9-8BD834068E57}" srcOrd="0" destOrd="0" presId="urn:microsoft.com/office/officeart/2005/8/layout/cycle8"/>
    <dgm:cxn modelId="{BEADB728-BC62-4EE8-88F0-0F80AF362BF6}" type="presParOf" srcId="{F1CF2323-EF7C-4325-BBC3-BAD340A2E78C}" destId="{C2E4B165-87FF-47AE-9433-87C1570B6442}" srcOrd="1" destOrd="0" presId="urn:microsoft.com/office/officeart/2005/8/layout/cycle8"/>
    <dgm:cxn modelId="{3B267698-AD1E-4775-849C-228E06C418A7}" type="presParOf" srcId="{F1CF2323-EF7C-4325-BBC3-BAD340A2E78C}" destId="{EAD793E2-937B-4014-BB0D-15288587FC77}" srcOrd="2" destOrd="0" presId="urn:microsoft.com/office/officeart/2005/8/layout/cycle8"/>
    <dgm:cxn modelId="{EBE105AB-17D9-4138-B705-F49BC93B13CC}" type="presParOf" srcId="{F1CF2323-EF7C-4325-BBC3-BAD340A2E78C}" destId="{62B17926-AAA0-4A00-BB11-A003855BC4F9}" srcOrd="3" destOrd="0" presId="urn:microsoft.com/office/officeart/2005/8/layout/cycle8"/>
    <dgm:cxn modelId="{8DAF4F75-21DC-439C-AC59-67F2E3CE4D91}" type="presParOf" srcId="{F1CF2323-EF7C-4325-BBC3-BAD340A2E78C}" destId="{CF65F685-2632-462F-A864-B1CCFD29F341}" srcOrd="4" destOrd="0" presId="urn:microsoft.com/office/officeart/2005/8/layout/cycle8"/>
    <dgm:cxn modelId="{B96C623A-A49A-447F-826C-83D4F92B76B6}" type="presParOf" srcId="{F1CF2323-EF7C-4325-BBC3-BAD340A2E78C}" destId="{24AF72E9-C02D-4F03-9D3F-A42D6891C39E}" srcOrd="5" destOrd="0" presId="urn:microsoft.com/office/officeart/2005/8/layout/cycle8"/>
    <dgm:cxn modelId="{4F01FDA4-ABA8-4A46-8624-D7314E0190FD}" type="presParOf" srcId="{F1CF2323-EF7C-4325-BBC3-BAD340A2E78C}" destId="{AFF07367-2AA0-4306-8590-9D2A4B577616}" srcOrd="6" destOrd="0" presId="urn:microsoft.com/office/officeart/2005/8/layout/cycle8"/>
    <dgm:cxn modelId="{224AC720-D17C-420F-B9E8-2BE1E8BA9197}" type="presParOf" srcId="{F1CF2323-EF7C-4325-BBC3-BAD340A2E78C}" destId="{1233D1FD-9940-4C8E-9274-18C0E2D33B02}" srcOrd="7" destOrd="0" presId="urn:microsoft.com/office/officeart/2005/8/layout/cycle8"/>
    <dgm:cxn modelId="{7D5C4D97-E0D4-4FFE-A59E-B10C66854BDC}" type="presParOf" srcId="{F1CF2323-EF7C-4325-BBC3-BAD340A2E78C}" destId="{00B2C4E3-8812-4CEC-A7CA-AD36FE4023C8}" srcOrd="8" destOrd="0" presId="urn:microsoft.com/office/officeart/2005/8/layout/cycle8"/>
    <dgm:cxn modelId="{4CD9BF62-FC51-4FAA-86B0-688F401359BD}" type="presParOf" srcId="{F1CF2323-EF7C-4325-BBC3-BAD340A2E78C}" destId="{3F882278-49B0-4291-B21F-26E5F2E56323}" srcOrd="9" destOrd="0" presId="urn:microsoft.com/office/officeart/2005/8/layout/cycle8"/>
    <dgm:cxn modelId="{5DC91939-B304-4D5A-8B96-52BDE6F15C8B}" type="presParOf" srcId="{F1CF2323-EF7C-4325-BBC3-BAD340A2E78C}" destId="{40DEA07D-6D24-497C-B2C2-1D47689D5FAE}" srcOrd="10" destOrd="0" presId="urn:microsoft.com/office/officeart/2005/8/layout/cycle8"/>
    <dgm:cxn modelId="{74A009FC-73D0-4C70-ABE5-D0901A01447F}" type="presParOf" srcId="{F1CF2323-EF7C-4325-BBC3-BAD340A2E78C}" destId="{1616C0B1-7C1E-4B1B-854F-73213613F5D8}" srcOrd="11" destOrd="0" presId="urn:microsoft.com/office/officeart/2005/8/layout/cycle8"/>
    <dgm:cxn modelId="{7F52E27A-9DA5-464C-9D69-97463AFEF83F}" type="presParOf" srcId="{F1CF2323-EF7C-4325-BBC3-BAD340A2E78C}" destId="{BF9F6F76-A4D9-4BF2-A282-016343CFCAD7}" srcOrd="12" destOrd="0" presId="urn:microsoft.com/office/officeart/2005/8/layout/cycle8"/>
    <dgm:cxn modelId="{C1609DCE-935B-4DDC-B528-5D56C31FBE9F}" type="presParOf" srcId="{F1CF2323-EF7C-4325-BBC3-BAD340A2E78C}" destId="{4DD89B73-7129-4557-A689-2ADDB1CF49F9}" srcOrd="13" destOrd="0" presId="urn:microsoft.com/office/officeart/2005/8/layout/cycle8"/>
    <dgm:cxn modelId="{CCBED706-6584-43AB-8ABF-71CC319EFF23}" type="presParOf" srcId="{F1CF2323-EF7C-4325-BBC3-BAD340A2E78C}" destId="{48EE123F-07BF-405E-98AE-FF9BFEA56516}" srcOrd="14" destOrd="0" presId="urn:microsoft.com/office/officeart/2005/8/layout/cycle8"/>
    <dgm:cxn modelId="{8F24B1AC-E292-48DF-AAAA-FD4332595F62}" type="presParOf" srcId="{F1CF2323-EF7C-4325-BBC3-BAD340A2E78C}" destId="{CFB8BFD4-59BB-4921-8826-7169F71CCBAF}" srcOrd="15" destOrd="0" presId="urn:microsoft.com/office/officeart/2005/8/layout/cycle8"/>
    <dgm:cxn modelId="{ABC4847B-66B7-4E66-AD05-3DB66732008C}" type="presParOf" srcId="{F1CF2323-EF7C-4325-BBC3-BAD340A2E78C}" destId="{3076F0C2-B586-40B6-A522-AC03027509EC}" srcOrd="16" destOrd="0" presId="urn:microsoft.com/office/officeart/2005/8/layout/cycle8"/>
    <dgm:cxn modelId="{4A631C2C-1EB3-4953-9FF5-6F6AA94B3F09}" type="presParOf" srcId="{F1CF2323-EF7C-4325-BBC3-BAD340A2E78C}" destId="{2FE55A95-DE93-4245-BB01-B20E663CB823}" srcOrd="17" destOrd="0" presId="urn:microsoft.com/office/officeart/2005/8/layout/cycle8"/>
    <dgm:cxn modelId="{DC6896EC-AC8F-4D74-836C-521205E32F31}" type="presParOf" srcId="{F1CF2323-EF7C-4325-BBC3-BAD340A2E78C}" destId="{AA358A1D-8FC7-4F10-9AA9-4C107389BDD3}" srcOrd="18" destOrd="0" presId="urn:microsoft.com/office/officeart/2005/8/layout/cycle8"/>
    <dgm:cxn modelId="{693EEEFC-A785-492E-9483-F9805E4D784D}" type="presParOf" srcId="{F1CF2323-EF7C-4325-BBC3-BAD340A2E78C}" destId="{4549122D-2424-4834-B6E2-016425353C97}" srcOrd="19" destOrd="0" presId="urn:microsoft.com/office/officeart/2005/8/layout/cycle8"/>
    <dgm:cxn modelId="{FA433F33-01D5-43AF-90A3-E6A7FE9CA590}" type="presParOf" srcId="{F1CF2323-EF7C-4325-BBC3-BAD340A2E78C}" destId="{BC7243BF-D960-4707-8899-42FF31693FF3}" srcOrd="20" destOrd="0" presId="urn:microsoft.com/office/officeart/2005/8/layout/cycle8"/>
    <dgm:cxn modelId="{C61BDFB3-7A5A-4BD0-869E-551A6839A998}" type="presParOf" srcId="{F1CF2323-EF7C-4325-BBC3-BAD340A2E78C}" destId="{42E9E885-22D8-4F25-B516-B6845DEB3A66}" srcOrd="21" destOrd="0" presId="urn:microsoft.com/office/officeart/2005/8/layout/cycle8"/>
    <dgm:cxn modelId="{967933A6-231B-4D10-A026-7A66B1708C03}" type="presParOf" srcId="{F1CF2323-EF7C-4325-BBC3-BAD340A2E78C}" destId="{B0243E2E-48DF-467E-87FB-7B2A8899599A}" srcOrd="22" destOrd="0" presId="urn:microsoft.com/office/officeart/2005/8/layout/cycle8"/>
    <dgm:cxn modelId="{8D1D2746-C344-4A02-AAE8-F19AA6814EC4}" type="presParOf" srcId="{F1CF2323-EF7C-4325-BBC3-BAD340A2E78C}" destId="{A6C4EF86-FCF8-4B29-9BB7-452DF22CAC59}" srcOrd="23" destOrd="0" presId="urn:microsoft.com/office/officeart/2005/8/layout/cycle8"/>
    <dgm:cxn modelId="{92EC9F41-96D8-4C00-AB6B-30B1C319CACF}" type="presParOf" srcId="{F1CF2323-EF7C-4325-BBC3-BAD340A2E78C}" destId="{0ADE769A-87C2-409E-A994-E53B7A8C94CA}" srcOrd="24" destOrd="0" presId="urn:microsoft.com/office/officeart/2005/8/layout/cycle8"/>
    <dgm:cxn modelId="{7F9DC01E-F382-471B-9712-11D3C3AA34C7}" type="presParOf" srcId="{F1CF2323-EF7C-4325-BBC3-BAD340A2E78C}" destId="{E17ECE99-664C-4DAA-889F-94B62D8745B5}" srcOrd="25" destOrd="0" presId="urn:microsoft.com/office/officeart/2005/8/layout/cycle8"/>
    <dgm:cxn modelId="{0D8C678A-135B-4D75-89BD-FFE19A5E822F}" type="presParOf" srcId="{F1CF2323-EF7C-4325-BBC3-BAD340A2E78C}" destId="{9A5AA368-B1A7-41C1-AC58-FAB164A0027F}" srcOrd="26" destOrd="0" presId="urn:microsoft.com/office/officeart/2005/8/layout/cycle8"/>
    <dgm:cxn modelId="{D4D1A9F8-CEB4-4624-BC5C-C9144B9EEEE8}" type="presParOf" srcId="{F1CF2323-EF7C-4325-BBC3-BAD340A2E78C}" destId="{EE7C3314-02F2-4C11-AF0A-298FA4CB8A82}" srcOrd="27" destOrd="0" presId="urn:microsoft.com/office/officeart/2005/8/layout/cycle8"/>
    <dgm:cxn modelId="{5D9C576B-90FB-40A6-B94A-3CC35815EE92}" type="presParOf" srcId="{F1CF2323-EF7C-4325-BBC3-BAD340A2E78C}" destId="{0BBB8F02-DEEB-4CD3-815E-799740951524}" srcOrd="28" destOrd="0" presId="urn:microsoft.com/office/officeart/2005/8/layout/cycle8"/>
    <dgm:cxn modelId="{620EE922-E380-4AB2-80CE-9D7CAB37EC6C}" type="presParOf" srcId="{F1CF2323-EF7C-4325-BBC3-BAD340A2E78C}" destId="{761104E4-5EDF-49DF-9D33-D65CA0A42FA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6_2" csCatId="accent6" phldr="1"/>
      <dgm:spPr/>
    </dgm:pt>
    <dgm:pt modelId="{AEB2D6DE-DD24-4159-8847-E0A16DAD0BFF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Малая академия наук школьников Крыма «Искатель»</a:t>
          </a:r>
          <a:endParaRPr lang="ru-RU" sz="1400" b="1" dirty="0"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/>
      <dgm:t>
        <a:bodyPr/>
        <a:lstStyle/>
        <a:p>
          <a:r>
            <a:rPr lang="ru-RU" sz="1600" b="1" dirty="0" err="1" smtClean="0">
              <a:latin typeface="Book Antiqua" pitchFamily="18" charset="0"/>
            </a:rPr>
            <a:t>Медиа-образование</a:t>
          </a:r>
          <a:endParaRPr lang="ru-RU" sz="1600" b="1" dirty="0"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803044F4-754E-472B-91D8-F899228A0904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Проектная деятельность учащихся</a:t>
          </a:r>
          <a:endParaRPr lang="ru-RU" sz="1400" b="1" dirty="0">
            <a:latin typeface="Book Antiqua" pitchFamily="18" charset="0"/>
          </a:endParaRPr>
        </a:p>
      </dgm:t>
    </dgm:pt>
    <dgm:pt modelId="{DEC5E332-CA9D-4E08-AA5F-F260474D7715}" type="parTrans" cxnId="{00CA87A5-E231-412E-98D9-E6D812269869}">
      <dgm:prSet/>
      <dgm:spPr/>
      <dgm:t>
        <a:bodyPr/>
        <a:lstStyle/>
        <a:p>
          <a:endParaRPr lang="ru-RU"/>
        </a:p>
      </dgm:t>
    </dgm:pt>
    <dgm:pt modelId="{EED8F076-70B0-4D04-A8E4-48530C4FD07F}" type="sibTrans" cxnId="{00CA87A5-E231-412E-98D9-E6D812269869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Научно-техническое творчество</a:t>
          </a:r>
          <a:endParaRPr lang="ru-RU" sz="1600" b="1" dirty="0"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E4AD2C49-987E-4051-9E8D-44F70346EC0F}">
      <dgm:prSet custT="1"/>
      <dgm:spPr/>
      <dgm:t>
        <a:bodyPr/>
        <a:lstStyle/>
        <a:p>
          <a:r>
            <a:rPr lang="ru-RU" sz="1200" b="1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200" b="1" dirty="0">
            <a:latin typeface="Book Antiqua" pitchFamily="18" charset="0"/>
          </a:endParaRPr>
        </a:p>
      </dgm:t>
    </dgm:pt>
    <dgm:pt modelId="{6BE6472C-E0A3-4CC7-AEA4-5470F45038E7}" type="parTrans" cxnId="{28AD42D6-8BB8-4266-91D2-21132AD441E6}">
      <dgm:prSet/>
      <dgm:spPr/>
    </dgm:pt>
    <dgm:pt modelId="{8F763327-DC79-469F-8FFD-561D67B66232}" type="sibTrans" cxnId="{28AD42D6-8BB8-4266-91D2-21132AD441E6}">
      <dgm:prSet/>
      <dgm:spPr/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5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5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5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5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F0C2-B586-40B6-A522-AC03027509EC}" type="pres">
      <dgm:prSet presAssocID="{930E388D-7FE1-456D-9DB6-7E21503C22D0}" presName="wedge5" presStyleLbl="node1" presStyleIdx="4" presStyleCnt="5"/>
      <dgm:spPr/>
      <dgm:t>
        <a:bodyPr/>
        <a:lstStyle/>
        <a:p>
          <a:endParaRPr lang="ru-RU"/>
        </a:p>
      </dgm:t>
    </dgm:pt>
    <dgm:pt modelId="{2FE55A95-DE93-4245-BB01-B20E663CB823}" type="pres">
      <dgm:prSet presAssocID="{930E388D-7FE1-456D-9DB6-7E21503C22D0}" presName="dummy5a" presStyleCnt="0"/>
      <dgm:spPr/>
    </dgm:pt>
    <dgm:pt modelId="{AA358A1D-8FC7-4F10-9AA9-4C107389BDD3}" type="pres">
      <dgm:prSet presAssocID="{930E388D-7FE1-456D-9DB6-7E21503C22D0}" presName="dummy5b" presStyleCnt="0"/>
      <dgm:spPr/>
    </dgm:pt>
    <dgm:pt modelId="{4549122D-2424-4834-B6E2-016425353C97}" type="pres">
      <dgm:prSet presAssocID="{930E388D-7FE1-456D-9DB6-7E21503C22D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5"/>
      <dgm:spPr/>
    </dgm:pt>
    <dgm:pt modelId="{E17ECE99-664C-4DAA-889F-94B62D8745B5}" type="pres">
      <dgm:prSet presAssocID="{95108938-5C0A-466F-91B5-7C89CB9406DA}" presName="arrowWedge2" presStyleLbl="fgSibTrans2D1" presStyleIdx="1" presStyleCnt="5"/>
      <dgm:spPr/>
    </dgm:pt>
    <dgm:pt modelId="{C1F0B372-C5FF-486B-B897-388D2FA71DC8}" type="pres">
      <dgm:prSet presAssocID="{59299397-27BF-48B8-A563-316A90ADF7AE}" presName="arrowWedge3" presStyleLbl="fgSibTrans2D1" presStyleIdx="2" presStyleCnt="5"/>
      <dgm:spPr/>
    </dgm:pt>
    <dgm:pt modelId="{A9C2705C-EE0C-484E-A358-BE70D7E1F28B}" type="pres">
      <dgm:prSet presAssocID="{EED8F076-70B0-4D04-A8E4-48530C4FD07F}" presName="arrowWedge4" presStyleLbl="fgSibTrans2D1" presStyleIdx="3" presStyleCnt="5"/>
      <dgm:spPr/>
    </dgm:pt>
    <dgm:pt modelId="{7B468626-AD7B-487F-8EE9-ADBAA9E55FD7}" type="pres">
      <dgm:prSet presAssocID="{8F763327-DC79-469F-8FFD-561D67B66232}" presName="arrowWedge5" presStyleLbl="fgSibTrans2D1" presStyleIdx="4" presStyleCnt="5"/>
      <dgm:spPr/>
    </dgm:pt>
  </dgm:ptLst>
  <dgm:cxnLst>
    <dgm:cxn modelId="{78C0A5B7-4A91-4828-8694-F35078E6931C}" type="presOf" srcId="{803044F4-754E-472B-91D8-F899228A0904}" destId="{BF9F6F76-A4D9-4BF2-A282-016343CFCAD7}" srcOrd="0" destOrd="0" presId="urn:microsoft.com/office/officeart/2005/8/layout/cycle8"/>
    <dgm:cxn modelId="{58AC5A73-9D0C-40C4-9291-D01EE56686AF}" type="presOf" srcId="{723C3D59-487C-4A48-A2C1-6DFD6BEF852B}" destId="{CF65F685-2632-462F-A864-B1CCFD29F341}" srcOrd="0" destOrd="0" presId="urn:microsoft.com/office/officeart/2005/8/layout/cycle8"/>
    <dgm:cxn modelId="{3462C11F-24D1-4BF4-B03B-FFB9E84B3A6B}" type="presOf" srcId="{E4AD2C49-987E-4051-9E8D-44F70346EC0F}" destId="{4549122D-2424-4834-B6E2-016425353C97}" srcOrd="1" destOrd="0" presId="urn:microsoft.com/office/officeart/2005/8/layout/cycle8"/>
    <dgm:cxn modelId="{42442701-89D9-4BD8-ABCE-3401712063DD}" type="presOf" srcId="{1932B077-B543-48B7-BCA7-6F03D9935432}" destId="{00B2C4E3-8812-4CEC-A7CA-AD36FE4023C8}" srcOrd="0" destOrd="0" presId="urn:microsoft.com/office/officeart/2005/8/layout/cycle8"/>
    <dgm:cxn modelId="{1CF81E4D-D590-465D-850F-9178139C4B33}" type="presOf" srcId="{930E388D-7FE1-456D-9DB6-7E21503C22D0}" destId="{F1CF2323-EF7C-4325-BBC3-BAD340A2E78C}" srcOrd="0" destOrd="0" presId="urn:microsoft.com/office/officeart/2005/8/layout/cycle8"/>
    <dgm:cxn modelId="{E20DC289-352E-4B1F-A9FD-EAB61553AE7C}" type="presOf" srcId="{E4AD2C49-987E-4051-9E8D-44F70346EC0F}" destId="{3076F0C2-B586-40B6-A522-AC03027509EC}" srcOrd="0" destOrd="0" presId="urn:microsoft.com/office/officeart/2005/8/layout/cycle8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00CA87A5-E231-412E-98D9-E6D812269869}" srcId="{930E388D-7FE1-456D-9DB6-7E21503C22D0}" destId="{803044F4-754E-472B-91D8-F899228A0904}" srcOrd="3" destOrd="0" parTransId="{DEC5E332-CA9D-4E08-AA5F-F260474D7715}" sibTransId="{EED8F076-70B0-4D04-A8E4-48530C4FD07F}"/>
    <dgm:cxn modelId="{4BE8D16A-899C-483D-B37F-0F8B4263000F}" type="presOf" srcId="{803044F4-754E-472B-91D8-F899228A0904}" destId="{CFB8BFD4-59BB-4921-8826-7169F71CCBAF}" srcOrd="1" destOrd="0" presId="urn:microsoft.com/office/officeart/2005/8/layout/cycle8"/>
    <dgm:cxn modelId="{03F9DE86-0EFE-40A6-BC61-1AF52F7C75FB}" type="presOf" srcId="{AEB2D6DE-DD24-4159-8847-E0A16DAD0BFF}" destId="{4AA550B7-8D32-4D99-BEF9-8BD834068E57}" srcOrd="0" destOrd="0" presId="urn:microsoft.com/office/officeart/2005/8/layout/cycle8"/>
    <dgm:cxn modelId="{7072E35F-6980-4506-BAA8-7D17F2DABC6F}" srcId="{930E388D-7FE1-456D-9DB6-7E21503C22D0}" destId="{1932B077-B543-48B7-BCA7-6F03D9935432}" srcOrd="2" destOrd="0" parTransId="{E0E754EA-6EA0-400A-A264-E83DAE63F263}" sibTransId="{59299397-27BF-48B8-A563-316A90ADF7AE}"/>
    <dgm:cxn modelId="{28AD42D6-8BB8-4266-91D2-21132AD441E6}" srcId="{930E388D-7FE1-456D-9DB6-7E21503C22D0}" destId="{E4AD2C49-987E-4051-9E8D-44F70346EC0F}" srcOrd="4" destOrd="0" parTransId="{6BE6472C-E0A3-4CC7-AEA4-5470F45038E7}" sibTransId="{8F763327-DC79-469F-8FFD-561D67B66232}"/>
    <dgm:cxn modelId="{A621B630-AF5F-4FDA-806A-3D5BBB35580F}" type="presOf" srcId="{723C3D59-487C-4A48-A2C1-6DFD6BEF852B}" destId="{1233D1FD-9940-4C8E-9274-18C0E2D33B02}" srcOrd="1" destOrd="0" presId="urn:microsoft.com/office/officeart/2005/8/layout/cycle8"/>
    <dgm:cxn modelId="{BDD1BE3E-EC4D-4059-9CC9-E9C49B7344A5}" type="presOf" srcId="{AEB2D6DE-DD24-4159-8847-E0A16DAD0BFF}" destId="{62B17926-AAA0-4A00-BB11-A003855BC4F9}" srcOrd="1" destOrd="0" presId="urn:microsoft.com/office/officeart/2005/8/layout/cycle8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50CE98F7-E5B0-4910-94C8-0054F8A032BB}" type="presOf" srcId="{1932B077-B543-48B7-BCA7-6F03D9935432}" destId="{1616C0B1-7C1E-4B1B-854F-73213613F5D8}" srcOrd="1" destOrd="0" presId="urn:microsoft.com/office/officeart/2005/8/layout/cycle8"/>
    <dgm:cxn modelId="{92972307-0400-49D9-BC52-03A7EBF17A9F}" type="presParOf" srcId="{F1CF2323-EF7C-4325-BBC3-BAD340A2E78C}" destId="{4AA550B7-8D32-4D99-BEF9-8BD834068E57}" srcOrd="0" destOrd="0" presId="urn:microsoft.com/office/officeart/2005/8/layout/cycle8"/>
    <dgm:cxn modelId="{75EA20B3-8210-44BE-BD7F-0B02DCE9C870}" type="presParOf" srcId="{F1CF2323-EF7C-4325-BBC3-BAD340A2E78C}" destId="{C2E4B165-87FF-47AE-9433-87C1570B6442}" srcOrd="1" destOrd="0" presId="urn:microsoft.com/office/officeart/2005/8/layout/cycle8"/>
    <dgm:cxn modelId="{975A344C-5D3C-4A7A-BFCE-CE6490732894}" type="presParOf" srcId="{F1CF2323-EF7C-4325-BBC3-BAD340A2E78C}" destId="{EAD793E2-937B-4014-BB0D-15288587FC77}" srcOrd="2" destOrd="0" presId="urn:microsoft.com/office/officeart/2005/8/layout/cycle8"/>
    <dgm:cxn modelId="{356950AD-788D-4912-875F-0B3F918DD367}" type="presParOf" srcId="{F1CF2323-EF7C-4325-BBC3-BAD340A2E78C}" destId="{62B17926-AAA0-4A00-BB11-A003855BC4F9}" srcOrd="3" destOrd="0" presId="urn:microsoft.com/office/officeart/2005/8/layout/cycle8"/>
    <dgm:cxn modelId="{A8C83FDD-BCF8-4E5B-9CC7-2123A4AF0174}" type="presParOf" srcId="{F1CF2323-EF7C-4325-BBC3-BAD340A2E78C}" destId="{CF65F685-2632-462F-A864-B1CCFD29F341}" srcOrd="4" destOrd="0" presId="urn:microsoft.com/office/officeart/2005/8/layout/cycle8"/>
    <dgm:cxn modelId="{2F4B21B7-33AC-4CDE-82F1-790E31256BFE}" type="presParOf" srcId="{F1CF2323-EF7C-4325-BBC3-BAD340A2E78C}" destId="{24AF72E9-C02D-4F03-9D3F-A42D6891C39E}" srcOrd="5" destOrd="0" presId="urn:microsoft.com/office/officeart/2005/8/layout/cycle8"/>
    <dgm:cxn modelId="{D66DA5DF-4154-4693-86FE-09F15DE56835}" type="presParOf" srcId="{F1CF2323-EF7C-4325-BBC3-BAD340A2E78C}" destId="{AFF07367-2AA0-4306-8590-9D2A4B577616}" srcOrd="6" destOrd="0" presId="urn:microsoft.com/office/officeart/2005/8/layout/cycle8"/>
    <dgm:cxn modelId="{AACC4ED4-DBFF-423D-8B50-66D788DA1370}" type="presParOf" srcId="{F1CF2323-EF7C-4325-BBC3-BAD340A2E78C}" destId="{1233D1FD-9940-4C8E-9274-18C0E2D33B02}" srcOrd="7" destOrd="0" presId="urn:microsoft.com/office/officeart/2005/8/layout/cycle8"/>
    <dgm:cxn modelId="{420BF440-E9B7-470A-A631-B76D4690EA86}" type="presParOf" srcId="{F1CF2323-EF7C-4325-BBC3-BAD340A2E78C}" destId="{00B2C4E3-8812-4CEC-A7CA-AD36FE4023C8}" srcOrd="8" destOrd="0" presId="urn:microsoft.com/office/officeart/2005/8/layout/cycle8"/>
    <dgm:cxn modelId="{1C3DBF27-3501-4142-84BB-ACBCC607065C}" type="presParOf" srcId="{F1CF2323-EF7C-4325-BBC3-BAD340A2E78C}" destId="{3F882278-49B0-4291-B21F-26E5F2E56323}" srcOrd="9" destOrd="0" presId="urn:microsoft.com/office/officeart/2005/8/layout/cycle8"/>
    <dgm:cxn modelId="{9927EA58-A6D9-4B53-8AD3-318D0E4D0BF5}" type="presParOf" srcId="{F1CF2323-EF7C-4325-BBC3-BAD340A2E78C}" destId="{40DEA07D-6D24-497C-B2C2-1D47689D5FAE}" srcOrd="10" destOrd="0" presId="urn:microsoft.com/office/officeart/2005/8/layout/cycle8"/>
    <dgm:cxn modelId="{0074ED6A-066C-4C77-984D-C4F984619828}" type="presParOf" srcId="{F1CF2323-EF7C-4325-BBC3-BAD340A2E78C}" destId="{1616C0B1-7C1E-4B1B-854F-73213613F5D8}" srcOrd="11" destOrd="0" presId="urn:microsoft.com/office/officeart/2005/8/layout/cycle8"/>
    <dgm:cxn modelId="{E295F53F-AC7E-408E-A9B9-6CA645CAB70A}" type="presParOf" srcId="{F1CF2323-EF7C-4325-BBC3-BAD340A2E78C}" destId="{BF9F6F76-A4D9-4BF2-A282-016343CFCAD7}" srcOrd="12" destOrd="0" presId="urn:microsoft.com/office/officeart/2005/8/layout/cycle8"/>
    <dgm:cxn modelId="{ED26D3B3-2CE5-4093-B6E5-77B88851E89C}" type="presParOf" srcId="{F1CF2323-EF7C-4325-BBC3-BAD340A2E78C}" destId="{4DD89B73-7129-4557-A689-2ADDB1CF49F9}" srcOrd="13" destOrd="0" presId="urn:microsoft.com/office/officeart/2005/8/layout/cycle8"/>
    <dgm:cxn modelId="{23851A2E-FC07-4E56-B733-1D72CCE9B319}" type="presParOf" srcId="{F1CF2323-EF7C-4325-BBC3-BAD340A2E78C}" destId="{48EE123F-07BF-405E-98AE-FF9BFEA56516}" srcOrd="14" destOrd="0" presId="urn:microsoft.com/office/officeart/2005/8/layout/cycle8"/>
    <dgm:cxn modelId="{FDA05A23-9F0C-45D1-9A89-BE1A748CAE44}" type="presParOf" srcId="{F1CF2323-EF7C-4325-BBC3-BAD340A2E78C}" destId="{CFB8BFD4-59BB-4921-8826-7169F71CCBAF}" srcOrd="15" destOrd="0" presId="urn:microsoft.com/office/officeart/2005/8/layout/cycle8"/>
    <dgm:cxn modelId="{808471AA-AF75-4692-8BE9-6E6551D4BB5C}" type="presParOf" srcId="{F1CF2323-EF7C-4325-BBC3-BAD340A2E78C}" destId="{3076F0C2-B586-40B6-A522-AC03027509EC}" srcOrd="16" destOrd="0" presId="urn:microsoft.com/office/officeart/2005/8/layout/cycle8"/>
    <dgm:cxn modelId="{36A61817-7014-4ED7-81B1-629D77CF6C46}" type="presParOf" srcId="{F1CF2323-EF7C-4325-BBC3-BAD340A2E78C}" destId="{2FE55A95-DE93-4245-BB01-B20E663CB823}" srcOrd="17" destOrd="0" presId="urn:microsoft.com/office/officeart/2005/8/layout/cycle8"/>
    <dgm:cxn modelId="{14D2255A-BBF4-49BE-9D16-9BB4BECAF46B}" type="presParOf" srcId="{F1CF2323-EF7C-4325-BBC3-BAD340A2E78C}" destId="{AA358A1D-8FC7-4F10-9AA9-4C107389BDD3}" srcOrd="18" destOrd="0" presId="urn:microsoft.com/office/officeart/2005/8/layout/cycle8"/>
    <dgm:cxn modelId="{246A5113-6C21-4CE1-B759-37B6A316DAF1}" type="presParOf" srcId="{F1CF2323-EF7C-4325-BBC3-BAD340A2E78C}" destId="{4549122D-2424-4834-B6E2-016425353C97}" srcOrd="19" destOrd="0" presId="urn:microsoft.com/office/officeart/2005/8/layout/cycle8"/>
    <dgm:cxn modelId="{A822CDE9-564C-4B02-9654-255EF555BB86}" type="presParOf" srcId="{F1CF2323-EF7C-4325-BBC3-BAD340A2E78C}" destId="{0ADE769A-87C2-409E-A994-E53B7A8C94CA}" srcOrd="20" destOrd="0" presId="urn:microsoft.com/office/officeart/2005/8/layout/cycle8"/>
    <dgm:cxn modelId="{63B61D50-8C8C-451D-A52A-F4741D8E67C9}" type="presParOf" srcId="{F1CF2323-EF7C-4325-BBC3-BAD340A2E78C}" destId="{E17ECE99-664C-4DAA-889F-94B62D8745B5}" srcOrd="21" destOrd="0" presId="urn:microsoft.com/office/officeart/2005/8/layout/cycle8"/>
    <dgm:cxn modelId="{03A22C55-CBA0-42F1-A19A-B21369EE3DCC}" type="presParOf" srcId="{F1CF2323-EF7C-4325-BBC3-BAD340A2E78C}" destId="{C1F0B372-C5FF-486B-B897-388D2FA71DC8}" srcOrd="22" destOrd="0" presId="urn:microsoft.com/office/officeart/2005/8/layout/cycle8"/>
    <dgm:cxn modelId="{D7605329-5C87-4473-A13F-68854E275657}" type="presParOf" srcId="{F1CF2323-EF7C-4325-BBC3-BAD340A2E78C}" destId="{A9C2705C-EE0C-484E-A358-BE70D7E1F28B}" srcOrd="23" destOrd="0" presId="urn:microsoft.com/office/officeart/2005/8/layout/cycle8"/>
    <dgm:cxn modelId="{34B1CBB1-0143-4250-98A7-9F6AFEE86456}" type="presParOf" srcId="{F1CF2323-EF7C-4325-BBC3-BAD340A2E78C}" destId="{7B468626-AD7B-487F-8EE9-ADBAA9E55FD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5_2" csCatId="accent5" phldr="1"/>
      <dgm:spPr/>
    </dgm:pt>
    <dgm:pt modelId="{AEB2D6DE-DD24-4159-8847-E0A16DAD0BFF}">
      <dgm:prSet phldrT="[Текст]" custT="1"/>
      <dgm:spPr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Book Antiqua" pitchFamily="18" charset="0"/>
            </a:rPr>
            <a:t>Популяризация среди учащихся Всероссийского комплекса «Готов к труду и обороне»</a:t>
          </a:r>
          <a:endParaRPr lang="ru-RU" sz="14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 Antiqua" pitchFamily="18" charset="0"/>
            </a:rPr>
            <a:t>Проведение массовых мероприятий и акций</a:t>
          </a:r>
          <a:endParaRPr lang="ru-RU" sz="14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Book Antiqua" pitchFamily="18" charset="0"/>
            </a:rPr>
            <a:t>Формирование навыков здорового образа жизни, профилактика наркомании, алкоголизма и </a:t>
          </a:r>
          <a:r>
            <a:rPr lang="ru-RU" sz="1200" b="1" dirty="0" err="1" smtClean="0">
              <a:solidFill>
                <a:schemeClr val="tx1"/>
              </a:solidFill>
              <a:latin typeface="Book Antiqua" pitchFamily="18" charset="0"/>
            </a:rPr>
            <a:t>табакокурения</a:t>
          </a:r>
          <a:r>
            <a:rPr lang="ru-RU" sz="1200" b="1" dirty="0" smtClean="0">
              <a:solidFill>
                <a:schemeClr val="tx1"/>
              </a:solidFill>
              <a:latin typeface="Book Antiqua" pitchFamily="18" charset="0"/>
            </a:rPr>
            <a:t> среди детей и молодёжи</a:t>
          </a:r>
          <a:endParaRPr lang="ru-RU" sz="12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6BF5B5BA-3640-4A56-9021-EE231854E222}">
      <dgm:prSet custT="1"/>
      <dgm:spPr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4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FE0C2CBF-9D5B-4990-81D1-22129997F262}" type="parTrans" cxnId="{CFF65B7F-DDB7-4EED-BEEC-56A0833DF3D2}">
      <dgm:prSet/>
      <dgm:spPr/>
      <dgm:t>
        <a:bodyPr/>
        <a:lstStyle/>
        <a:p>
          <a:endParaRPr lang="ru-RU"/>
        </a:p>
      </dgm:t>
    </dgm:pt>
    <dgm:pt modelId="{8BCD8B85-7D5B-4132-BA01-08F4C75669A7}" type="sibTrans" cxnId="{CFF65B7F-DDB7-4EED-BEEC-56A0833DF3D2}">
      <dgm:prSet/>
      <dgm:spPr/>
      <dgm:t>
        <a:bodyPr/>
        <a:lstStyle/>
        <a:p>
          <a:endParaRPr lang="ru-RU"/>
        </a:p>
      </dgm:t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4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4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4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4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4"/>
      <dgm:spPr>
        <a:solidFill>
          <a:srgbClr val="C49500"/>
        </a:solidFill>
      </dgm:spPr>
    </dgm:pt>
    <dgm:pt modelId="{E17ECE99-664C-4DAA-889F-94B62D8745B5}" type="pres">
      <dgm:prSet presAssocID="{95108938-5C0A-466F-91B5-7C89CB9406DA}" presName="arrowWedge2" presStyleLbl="fgSibTrans2D1" presStyleIdx="1" presStyleCnt="4"/>
      <dgm:spPr>
        <a:solidFill>
          <a:srgbClr val="C49500"/>
        </a:solidFill>
      </dgm:spPr>
    </dgm:pt>
    <dgm:pt modelId="{9A5AA368-B1A7-41C1-AC58-FAB164A0027F}" type="pres">
      <dgm:prSet presAssocID="{8BCD8B85-7D5B-4132-BA01-08F4C75669A7}" presName="arrowWedge3" presStyleLbl="fgSibTrans2D1" presStyleIdx="2" presStyleCnt="4"/>
      <dgm:spPr>
        <a:solidFill>
          <a:srgbClr val="C49500"/>
        </a:solidFill>
      </dgm:spPr>
    </dgm:pt>
    <dgm:pt modelId="{EE7C3314-02F2-4C11-AF0A-298FA4CB8A82}" type="pres">
      <dgm:prSet presAssocID="{59299397-27BF-48B8-A563-316A90ADF7AE}" presName="arrowWedge4" presStyleLbl="fgSibTrans2D1" presStyleIdx="3" presStyleCnt="4"/>
      <dgm:spPr>
        <a:solidFill>
          <a:srgbClr val="C49500"/>
        </a:solidFill>
      </dgm:spPr>
    </dgm:pt>
  </dgm:ptLst>
  <dgm:cxnLst>
    <dgm:cxn modelId="{CFF65B7F-DDB7-4EED-BEEC-56A0833DF3D2}" srcId="{930E388D-7FE1-456D-9DB6-7E21503C22D0}" destId="{6BF5B5BA-3640-4A56-9021-EE231854E222}" srcOrd="2" destOrd="0" parTransId="{FE0C2CBF-9D5B-4990-81D1-22129997F262}" sibTransId="{8BCD8B85-7D5B-4132-BA01-08F4C75669A7}"/>
    <dgm:cxn modelId="{BA331837-1103-4693-9B76-DA14F1DE7B4A}" type="presOf" srcId="{AEB2D6DE-DD24-4159-8847-E0A16DAD0BFF}" destId="{62B17926-AAA0-4A00-BB11-A003855BC4F9}" srcOrd="1" destOrd="0" presId="urn:microsoft.com/office/officeart/2005/8/layout/cycle8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73ADCE8B-76CC-4153-B345-6AE10B31BA1B}" type="presOf" srcId="{1932B077-B543-48B7-BCA7-6F03D9935432}" destId="{BF9F6F76-A4D9-4BF2-A282-016343CFCAD7}" srcOrd="0" destOrd="0" presId="urn:microsoft.com/office/officeart/2005/8/layout/cycle8"/>
    <dgm:cxn modelId="{7072E35F-6980-4506-BAA8-7D17F2DABC6F}" srcId="{930E388D-7FE1-456D-9DB6-7E21503C22D0}" destId="{1932B077-B543-48B7-BCA7-6F03D9935432}" srcOrd="3" destOrd="0" parTransId="{E0E754EA-6EA0-400A-A264-E83DAE63F263}" sibTransId="{59299397-27BF-48B8-A563-316A90ADF7AE}"/>
    <dgm:cxn modelId="{CE1FF08D-792D-41D4-8153-CC15280B3298}" type="presOf" srcId="{723C3D59-487C-4A48-A2C1-6DFD6BEF852B}" destId="{1233D1FD-9940-4C8E-9274-18C0E2D33B02}" srcOrd="1" destOrd="0" presId="urn:microsoft.com/office/officeart/2005/8/layout/cycle8"/>
    <dgm:cxn modelId="{648DED0B-CA53-4942-B3D4-143C7ADEFAD2}" type="presOf" srcId="{AEB2D6DE-DD24-4159-8847-E0A16DAD0BFF}" destId="{4AA550B7-8D32-4D99-BEF9-8BD834068E57}" srcOrd="0" destOrd="0" presId="urn:microsoft.com/office/officeart/2005/8/layout/cycle8"/>
    <dgm:cxn modelId="{CA663997-3371-4FB0-9D2A-AC1567E73B9F}" type="presOf" srcId="{723C3D59-487C-4A48-A2C1-6DFD6BEF852B}" destId="{CF65F685-2632-462F-A864-B1CCFD29F341}" srcOrd="0" destOrd="0" presId="urn:microsoft.com/office/officeart/2005/8/layout/cycle8"/>
    <dgm:cxn modelId="{9132EF8F-BB77-496D-816A-AAF198E37DB7}" type="presOf" srcId="{6BF5B5BA-3640-4A56-9021-EE231854E222}" destId="{1616C0B1-7C1E-4B1B-854F-73213613F5D8}" srcOrd="1" destOrd="0" presId="urn:microsoft.com/office/officeart/2005/8/layout/cycle8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391F765B-0B0C-4356-AD44-81FD1F56153D}" type="presOf" srcId="{6BF5B5BA-3640-4A56-9021-EE231854E222}" destId="{00B2C4E3-8812-4CEC-A7CA-AD36FE4023C8}" srcOrd="0" destOrd="0" presId="urn:microsoft.com/office/officeart/2005/8/layout/cycle8"/>
    <dgm:cxn modelId="{1031EF96-AEAC-4D54-9DE8-695B3738BFB9}" type="presOf" srcId="{930E388D-7FE1-456D-9DB6-7E21503C22D0}" destId="{F1CF2323-EF7C-4325-BBC3-BAD340A2E78C}" srcOrd="0" destOrd="0" presId="urn:microsoft.com/office/officeart/2005/8/layout/cycle8"/>
    <dgm:cxn modelId="{5DF08358-BEDE-4BF6-9FDD-5EDC9FB4F555}" type="presOf" srcId="{1932B077-B543-48B7-BCA7-6F03D9935432}" destId="{CFB8BFD4-59BB-4921-8826-7169F71CCBAF}" srcOrd="1" destOrd="0" presId="urn:microsoft.com/office/officeart/2005/8/layout/cycle8"/>
    <dgm:cxn modelId="{D779DA0C-1723-4338-9292-1D1D1C4B99E1}" type="presParOf" srcId="{F1CF2323-EF7C-4325-BBC3-BAD340A2E78C}" destId="{4AA550B7-8D32-4D99-BEF9-8BD834068E57}" srcOrd="0" destOrd="0" presId="urn:microsoft.com/office/officeart/2005/8/layout/cycle8"/>
    <dgm:cxn modelId="{F51B6690-03F1-4CC0-A3F9-CE48E87FF23D}" type="presParOf" srcId="{F1CF2323-EF7C-4325-BBC3-BAD340A2E78C}" destId="{C2E4B165-87FF-47AE-9433-87C1570B6442}" srcOrd="1" destOrd="0" presId="urn:microsoft.com/office/officeart/2005/8/layout/cycle8"/>
    <dgm:cxn modelId="{CE0641E4-6383-48E9-88F4-FD79AF57C3C9}" type="presParOf" srcId="{F1CF2323-EF7C-4325-BBC3-BAD340A2E78C}" destId="{EAD793E2-937B-4014-BB0D-15288587FC77}" srcOrd="2" destOrd="0" presId="urn:microsoft.com/office/officeart/2005/8/layout/cycle8"/>
    <dgm:cxn modelId="{31315466-1792-4322-9FD5-81E9D5C550AD}" type="presParOf" srcId="{F1CF2323-EF7C-4325-BBC3-BAD340A2E78C}" destId="{62B17926-AAA0-4A00-BB11-A003855BC4F9}" srcOrd="3" destOrd="0" presId="urn:microsoft.com/office/officeart/2005/8/layout/cycle8"/>
    <dgm:cxn modelId="{1AEFDE76-E9C8-41D3-B03A-B2DACD938712}" type="presParOf" srcId="{F1CF2323-EF7C-4325-BBC3-BAD340A2E78C}" destId="{CF65F685-2632-462F-A864-B1CCFD29F341}" srcOrd="4" destOrd="0" presId="urn:microsoft.com/office/officeart/2005/8/layout/cycle8"/>
    <dgm:cxn modelId="{0E4CC72A-7BAA-413F-9217-A5B9476833A6}" type="presParOf" srcId="{F1CF2323-EF7C-4325-BBC3-BAD340A2E78C}" destId="{24AF72E9-C02D-4F03-9D3F-A42D6891C39E}" srcOrd="5" destOrd="0" presId="urn:microsoft.com/office/officeart/2005/8/layout/cycle8"/>
    <dgm:cxn modelId="{007470C3-8519-4C15-A1DD-B0D718575810}" type="presParOf" srcId="{F1CF2323-EF7C-4325-BBC3-BAD340A2E78C}" destId="{AFF07367-2AA0-4306-8590-9D2A4B577616}" srcOrd="6" destOrd="0" presId="urn:microsoft.com/office/officeart/2005/8/layout/cycle8"/>
    <dgm:cxn modelId="{5501FD8B-6D28-4EDE-8664-1D87E51E4F27}" type="presParOf" srcId="{F1CF2323-EF7C-4325-BBC3-BAD340A2E78C}" destId="{1233D1FD-9940-4C8E-9274-18C0E2D33B02}" srcOrd="7" destOrd="0" presId="urn:microsoft.com/office/officeart/2005/8/layout/cycle8"/>
    <dgm:cxn modelId="{DEDAFFB5-F683-4F20-A687-466FE6ACBE1D}" type="presParOf" srcId="{F1CF2323-EF7C-4325-BBC3-BAD340A2E78C}" destId="{00B2C4E3-8812-4CEC-A7CA-AD36FE4023C8}" srcOrd="8" destOrd="0" presId="urn:microsoft.com/office/officeart/2005/8/layout/cycle8"/>
    <dgm:cxn modelId="{0E066C65-6DC4-4B0C-84A1-FE8AEF996B27}" type="presParOf" srcId="{F1CF2323-EF7C-4325-BBC3-BAD340A2E78C}" destId="{3F882278-49B0-4291-B21F-26E5F2E56323}" srcOrd="9" destOrd="0" presId="urn:microsoft.com/office/officeart/2005/8/layout/cycle8"/>
    <dgm:cxn modelId="{B5344280-6D98-409A-88F8-7CE56F96A12F}" type="presParOf" srcId="{F1CF2323-EF7C-4325-BBC3-BAD340A2E78C}" destId="{40DEA07D-6D24-497C-B2C2-1D47689D5FAE}" srcOrd="10" destOrd="0" presId="urn:microsoft.com/office/officeart/2005/8/layout/cycle8"/>
    <dgm:cxn modelId="{A632B694-3DFB-4B89-81C8-0F7E969EF2B7}" type="presParOf" srcId="{F1CF2323-EF7C-4325-BBC3-BAD340A2E78C}" destId="{1616C0B1-7C1E-4B1B-854F-73213613F5D8}" srcOrd="11" destOrd="0" presId="urn:microsoft.com/office/officeart/2005/8/layout/cycle8"/>
    <dgm:cxn modelId="{C02A46EA-9976-4C12-A908-CA71E6365CB6}" type="presParOf" srcId="{F1CF2323-EF7C-4325-BBC3-BAD340A2E78C}" destId="{BF9F6F76-A4D9-4BF2-A282-016343CFCAD7}" srcOrd="12" destOrd="0" presId="urn:microsoft.com/office/officeart/2005/8/layout/cycle8"/>
    <dgm:cxn modelId="{1FB01D0E-9166-403A-BE5F-71F2D11612AD}" type="presParOf" srcId="{F1CF2323-EF7C-4325-BBC3-BAD340A2E78C}" destId="{4DD89B73-7129-4557-A689-2ADDB1CF49F9}" srcOrd="13" destOrd="0" presId="urn:microsoft.com/office/officeart/2005/8/layout/cycle8"/>
    <dgm:cxn modelId="{AB7E4390-4038-46BB-8AFD-8257AEE1EAAB}" type="presParOf" srcId="{F1CF2323-EF7C-4325-BBC3-BAD340A2E78C}" destId="{48EE123F-07BF-405E-98AE-FF9BFEA56516}" srcOrd="14" destOrd="0" presId="urn:microsoft.com/office/officeart/2005/8/layout/cycle8"/>
    <dgm:cxn modelId="{1F899D1F-2EBA-486E-B867-45CCBB438F40}" type="presParOf" srcId="{F1CF2323-EF7C-4325-BBC3-BAD340A2E78C}" destId="{CFB8BFD4-59BB-4921-8826-7169F71CCBAF}" srcOrd="15" destOrd="0" presId="urn:microsoft.com/office/officeart/2005/8/layout/cycle8"/>
    <dgm:cxn modelId="{46F89B2A-5A73-4254-A903-1CE74CF774B4}" type="presParOf" srcId="{F1CF2323-EF7C-4325-BBC3-BAD340A2E78C}" destId="{0ADE769A-87C2-409E-A994-E53B7A8C94CA}" srcOrd="16" destOrd="0" presId="urn:microsoft.com/office/officeart/2005/8/layout/cycle8"/>
    <dgm:cxn modelId="{43627360-6A94-465D-81E6-D8C9FC3CBB0F}" type="presParOf" srcId="{F1CF2323-EF7C-4325-BBC3-BAD340A2E78C}" destId="{E17ECE99-664C-4DAA-889F-94B62D8745B5}" srcOrd="17" destOrd="0" presId="urn:microsoft.com/office/officeart/2005/8/layout/cycle8"/>
    <dgm:cxn modelId="{7EFD1118-4E22-4F9C-BC80-50957FD86529}" type="presParOf" srcId="{F1CF2323-EF7C-4325-BBC3-BAD340A2E78C}" destId="{9A5AA368-B1A7-41C1-AC58-FAB164A0027F}" srcOrd="18" destOrd="0" presId="urn:microsoft.com/office/officeart/2005/8/layout/cycle8"/>
    <dgm:cxn modelId="{8E58B487-0010-44DB-A6D2-54A32D1F144E}" type="presParOf" srcId="{F1CF2323-EF7C-4325-BBC3-BAD340A2E78C}" destId="{EE7C3314-02F2-4C11-AF0A-298FA4CB8A8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6_2" csCatId="accent6" phldr="1"/>
      <dgm:spPr/>
    </dgm:pt>
    <dgm:pt modelId="{AEB2D6DE-DD24-4159-8847-E0A16DAD0BFF}">
      <dgm:prSet phldrT="[Текст]" custT="1"/>
      <dgm:spPr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</a:gradFill>
      </dgm:spPr>
      <dgm:t>
        <a:bodyPr/>
        <a:lstStyle/>
        <a:p>
          <a:r>
            <a:rPr lang="ru-RU" sz="1400" b="1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400" b="1" dirty="0"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</a:gradFill>
      </dgm:spPr>
      <dgm:t>
        <a:bodyPr/>
        <a:lstStyle/>
        <a:p>
          <a:r>
            <a:rPr lang="ru-RU" sz="1300" b="1" dirty="0" smtClean="0">
              <a:latin typeface="Book Antiqua" pitchFamily="18" charset="0"/>
            </a:rPr>
            <a:t>Волонтёрская деятельность учащихся</a:t>
          </a:r>
          <a:endParaRPr lang="ru-RU" sz="1300" b="1" dirty="0"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803044F4-754E-472B-91D8-F899228A0904}">
      <dgm:prSet phldrT="[Текст]" custT="1"/>
      <dgm:spPr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</a:gradFill>
      </dgm:spPr>
      <dgm:t>
        <a:bodyPr/>
        <a:lstStyle/>
        <a:p>
          <a:r>
            <a:rPr lang="ru-RU" sz="1400" b="1" dirty="0" smtClean="0">
              <a:latin typeface="Book Antiqua" pitchFamily="18" charset="0"/>
            </a:rPr>
            <a:t>Проектная деятельность учащихся</a:t>
          </a:r>
          <a:endParaRPr lang="ru-RU" sz="1400" b="1" dirty="0">
            <a:latin typeface="Book Antiqua" pitchFamily="18" charset="0"/>
          </a:endParaRPr>
        </a:p>
      </dgm:t>
    </dgm:pt>
    <dgm:pt modelId="{DEC5E332-CA9D-4E08-AA5F-F260474D7715}" type="parTrans" cxnId="{00CA87A5-E231-412E-98D9-E6D812269869}">
      <dgm:prSet/>
      <dgm:spPr/>
      <dgm:t>
        <a:bodyPr/>
        <a:lstStyle/>
        <a:p>
          <a:endParaRPr lang="ru-RU"/>
        </a:p>
      </dgm:t>
    </dgm:pt>
    <dgm:pt modelId="{EED8F076-70B0-4D04-A8E4-48530C4FD07F}" type="sibTrans" cxnId="{00CA87A5-E231-412E-98D9-E6D812269869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</a:gradFill>
      </dgm:spPr>
      <dgm:t>
        <a:bodyPr/>
        <a:lstStyle/>
        <a:p>
          <a:r>
            <a:rPr lang="ru-RU" sz="1400" b="1" dirty="0" smtClean="0">
              <a:latin typeface="Book Antiqua" pitchFamily="18" charset="0"/>
            </a:rPr>
            <a:t>Организация работы по проведению субботников</a:t>
          </a:r>
          <a:endParaRPr lang="ru-RU" sz="1400" b="1" dirty="0"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E4AD2C49-987E-4051-9E8D-44F70346EC0F}">
      <dgm:prSet custT="1"/>
      <dgm:spPr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</a:gradFill>
      </dgm:spPr>
      <dgm:t>
        <a:bodyPr/>
        <a:lstStyle/>
        <a:p>
          <a:r>
            <a:rPr lang="ru-RU" sz="1200" b="1" dirty="0" smtClean="0">
              <a:latin typeface="Book Antiqua" pitchFamily="18" charset="0"/>
            </a:rPr>
            <a:t>Содействие </a:t>
          </a:r>
          <a:r>
            <a:rPr lang="ru-RU" sz="1200" b="1" dirty="0" err="1" smtClean="0">
              <a:latin typeface="Book Antiqua" pitchFamily="18" charset="0"/>
            </a:rPr>
            <a:t>профес-сиональному</a:t>
          </a:r>
          <a:r>
            <a:rPr lang="ru-RU" sz="1200" b="1" dirty="0" smtClean="0">
              <a:latin typeface="Book Antiqua" pitchFamily="18" charset="0"/>
            </a:rPr>
            <a:t> </a:t>
          </a:r>
          <a:r>
            <a:rPr lang="ru-RU" sz="1200" b="1" dirty="0" err="1" smtClean="0">
              <a:latin typeface="Book Antiqua" pitchFamily="18" charset="0"/>
            </a:rPr>
            <a:t>само-определению</a:t>
          </a:r>
          <a:r>
            <a:rPr lang="ru-RU" sz="1200" b="1" dirty="0" smtClean="0">
              <a:latin typeface="Book Antiqua" pitchFamily="18" charset="0"/>
            </a:rPr>
            <a:t> учащихся</a:t>
          </a:r>
          <a:endParaRPr lang="ru-RU" sz="1200" b="1" dirty="0">
            <a:latin typeface="Book Antiqua" pitchFamily="18" charset="0"/>
          </a:endParaRPr>
        </a:p>
      </dgm:t>
    </dgm:pt>
    <dgm:pt modelId="{6BE6472C-E0A3-4CC7-AEA4-5470F45038E7}" type="parTrans" cxnId="{28AD42D6-8BB8-4266-91D2-21132AD441E6}">
      <dgm:prSet/>
      <dgm:spPr/>
      <dgm:t>
        <a:bodyPr/>
        <a:lstStyle/>
        <a:p>
          <a:endParaRPr lang="ru-RU"/>
        </a:p>
      </dgm:t>
    </dgm:pt>
    <dgm:pt modelId="{8F763327-DC79-469F-8FFD-561D67B66232}" type="sibTrans" cxnId="{28AD42D6-8BB8-4266-91D2-21132AD441E6}">
      <dgm:prSet/>
      <dgm:spPr/>
      <dgm:t>
        <a:bodyPr/>
        <a:lstStyle/>
        <a:p>
          <a:endParaRPr lang="ru-RU"/>
        </a:p>
      </dgm:t>
    </dgm:pt>
    <dgm:pt modelId="{AE0FF202-C63D-4A50-A7D4-BE76C2A91A62}">
      <dgm:prSet/>
      <dgm:spPr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</a:gradFill>
      </dgm:spPr>
      <dgm:t>
        <a:bodyPr/>
        <a:lstStyle/>
        <a:p>
          <a:r>
            <a:rPr lang="ru-RU" b="1" smtClean="0">
              <a:latin typeface="Book Antiqua" pitchFamily="18" charset="0"/>
            </a:rPr>
            <a:t>Проведение массовых мероприятий и акций</a:t>
          </a:r>
          <a:endParaRPr lang="ru-RU" b="1">
            <a:latin typeface="Book Antiqua" pitchFamily="18" charset="0"/>
          </a:endParaRPr>
        </a:p>
      </dgm:t>
    </dgm:pt>
    <dgm:pt modelId="{DEAE6C83-C184-4033-AA50-208CEA99484D}" type="parTrans" cxnId="{9B26321A-52FC-46BB-B371-15CA23BAFA7B}">
      <dgm:prSet/>
      <dgm:spPr/>
      <dgm:t>
        <a:bodyPr/>
        <a:lstStyle/>
        <a:p>
          <a:endParaRPr lang="ru-RU"/>
        </a:p>
      </dgm:t>
    </dgm:pt>
    <dgm:pt modelId="{F4249932-747D-40AA-8C1D-F81E0653882B}" type="sibTrans" cxnId="{9B26321A-52FC-46BB-B371-15CA23BAFA7B}">
      <dgm:prSet/>
      <dgm:spPr/>
      <dgm:t>
        <a:bodyPr/>
        <a:lstStyle/>
        <a:p>
          <a:endParaRPr lang="ru-RU"/>
        </a:p>
      </dgm:t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6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6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6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6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F0C2-B586-40B6-A522-AC03027509EC}" type="pres">
      <dgm:prSet presAssocID="{930E388D-7FE1-456D-9DB6-7E21503C22D0}" presName="wedge5" presStyleLbl="node1" presStyleIdx="4" presStyleCnt="6"/>
      <dgm:spPr/>
      <dgm:t>
        <a:bodyPr/>
        <a:lstStyle/>
        <a:p>
          <a:endParaRPr lang="ru-RU"/>
        </a:p>
      </dgm:t>
    </dgm:pt>
    <dgm:pt modelId="{2FE55A95-DE93-4245-BB01-B20E663CB823}" type="pres">
      <dgm:prSet presAssocID="{930E388D-7FE1-456D-9DB6-7E21503C22D0}" presName="dummy5a" presStyleCnt="0"/>
      <dgm:spPr/>
    </dgm:pt>
    <dgm:pt modelId="{AA358A1D-8FC7-4F10-9AA9-4C107389BDD3}" type="pres">
      <dgm:prSet presAssocID="{930E388D-7FE1-456D-9DB6-7E21503C22D0}" presName="dummy5b" presStyleCnt="0"/>
      <dgm:spPr/>
    </dgm:pt>
    <dgm:pt modelId="{4549122D-2424-4834-B6E2-016425353C97}" type="pres">
      <dgm:prSet presAssocID="{930E388D-7FE1-456D-9DB6-7E21503C22D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243BF-D960-4707-8899-42FF31693FF3}" type="pres">
      <dgm:prSet presAssocID="{930E388D-7FE1-456D-9DB6-7E21503C22D0}" presName="wedge6" presStyleLbl="node1" presStyleIdx="5" presStyleCnt="6"/>
      <dgm:spPr/>
      <dgm:t>
        <a:bodyPr/>
        <a:lstStyle/>
        <a:p>
          <a:endParaRPr lang="ru-RU"/>
        </a:p>
      </dgm:t>
    </dgm:pt>
    <dgm:pt modelId="{42E9E885-22D8-4F25-B516-B6845DEB3A66}" type="pres">
      <dgm:prSet presAssocID="{930E388D-7FE1-456D-9DB6-7E21503C22D0}" presName="dummy6a" presStyleCnt="0"/>
      <dgm:spPr/>
    </dgm:pt>
    <dgm:pt modelId="{B0243E2E-48DF-467E-87FB-7B2A8899599A}" type="pres">
      <dgm:prSet presAssocID="{930E388D-7FE1-456D-9DB6-7E21503C22D0}" presName="dummy6b" presStyleCnt="0"/>
      <dgm:spPr/>
    </dgm:pt>
    <dgm:pt modelId="{A6C4EF86-FCF8-4B29-9BB7-452DF22CAC59}" type="pres">
      <dgm:prSet presAssocID="{930E388D-7FE1-456D-9DB6-7E21503C22D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6"/>
      <dgm:spPr>
        <a:solidFill>
          <a:srgbClr val="FFFF99"/>
        </a:solidFill>
      </dgm:spPr>
    </dgm:pt>
    <dgm:pt modelId="{E17ECE99-664C-4DAA-889F-94B62D8745B5}" type="pres">
      <dgm:prSet presAssocID="{95108938-5C0A-466F-91B5-7C89CB9406DA}" presName="arrowWedge2" presStyleLbl="fgSibTrans2D1" presStyleIdx="1" presStyleCnt="6"/>
      <dgm:spPr>
        <a:solidFill>
          <a:srgbClr val="FFFF99"/>
        </a:solidFill>
      </dgm:spPr>
    </dgm:pt>
    <dgm:pt modelId="{C1F0B372-C5FF-486B-B897-388D2FA71DC8}" type="pres">
      <dgm:prSet presAssocID="{59299397-27BF-48B8-A563-316A90ADF7AE}" presName="arrowWedge3" presStyleLbl="fgSibTrans2D1" presStyleIdx="2" presStyleCnt="6"/>
      <dgm:spPr>
        <a:solidFill>
          <a:srgbClr val="FFFF99"/>
        </a:solidFill>
      </dgm:spPr>
    </dgm:pt>
    <dgm:pt modelId="{DC5AAB39-EF75-4E57-A4AB-F175726C4C13}" type="pres">
      <dgm:prSet presAssocID="{F4249932-747D-40AA-8C1D-F81E0653882B}" presName="arrowWedge4" presStyleLbl="fgSibTrans2D1" presStyleIdx="3" presStyleCnt="6"/>
      <dgm:spPr>
        <a:solidFill>
          <a:srgbClr val="FFFF99"/>
        </a:solidFill>
      </dgm:spPr>
    </dgm:pt>
    <dgm:pt modelId="{0BBB8F02-DEEB-4CD3-815E-799740951524}" type="pres">
      <dgm:prSet presAssocID="{EED8F076-70B0-4D04-A8E4-48530C4FD07F}" presName="arrowWedge5" presStyleLbl="fgSibTrans2D1" presStyleIdx="4" presStyleCnt="6"/>
      <dgm:spPr>
        <a:solidFill>
          <a:srgbClr val="FFFF99"/>
        </a:solidFill>
      </dgm:spPr>
    </dgm:pt>
    <dgm:pt modelId="{123D9C57-8128-449E-8693-3BFD94047569}" type="pres">
      <dgm:prSet presAssocID="{8F763327-DC79-469F-8FFD-561D67B66232}" presName="arrowWedge6" presStyleLbl="fgSibTrans2D1" presStyleIdx="5" presStyleCnt="6"/>
      <dgm:spPr>
        <a:solidFill>
          <a:srgbClr val="FFFF99"/>
        </a:solidFill>
      </dgm:spPr>
    </dgm:pt>
  </dgm:ptLst>
  <dgm:cxnLst>
    <dgm:cxn modelId="{520D9486-D3BB-4A81-8345-E2336DE2C3C6}" type="presOf" srcId="{AE0FF202-C63D-4A50-A7D4-BE76C2A91A62}" destId="{CFB8BFD4-59BB-4921-8826-7169F71CCBAF}" srcOrd="1" destOrd="0" presId="urn:microsoft.com/office/officeart/2005/8/layout/cycle8"/>
    <dgm:cxn modelId="{7072E35F-6980-4506-BAA8-7D17F2DABC6F}" srcId="{930E388D-7FE1-456D-9DB6-7E21503C22D0}" destId="{1932B077-B543-48B7-BCA7-6F03D9935432}" srcOrd="2" destOrd="0" parTransId="{E0E754EA-6EA0-400A-A264-E83DAE63F263}" sibTransId="{59299397-27BF-48B8-A563-316A90ADF7AE}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8176A42B-71F0-46CB-888E-5C074CF0D6D1}" type="presOf" srcId="{AE0FF202-C63D-4A50-A7D4-BE76C2A91A62}" destId="{BF9F6F76-A4D9-4BF2-A282-016343CFCAD7}" srcOrd="0" destOrd="0" presId="urn:microsoft.com/office/officeart/2005/8/layout/cycle8"/>
    <dgm:cxn modelId="{BA42153E-6275-4F72-91EB-F0CCBAA1BEF9}" type="presOf" srcId="{930E388D-7FE1-456D-9DB6-7E21503C22D0}" destId="{F1CF2323-EF7C-4325-BBC3-BAD340A2E78C}" srcOrd="0" destOrd="0" presId="urn:microsoft.com/office/officeart/2005/8/layout/cycle8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23F2651A-A7B2-4A55-A23A-3B7F4D40FC79}" type="presOf" srcId="{1932B077-B543-48B7-BCA7-6F03D9935432}" destId="{00B2C4E3-8812-4CEC-A7CA-AD36FE4023C8}" srcOrd="0" destOrd="0" presId="urn:microsoft.com/office/officeart/2005/8/layout/cycle8"/>
    <dgm:cxn modelId="{92DBB3B3-2DB0-4EDE-8E01-D0256B10FD76}" type="presOf" srcId="{AEB2D6DE-DD24-4159-8847-E0A16DAD0BFF}" destId="{4AA550B7-8D32-4D99-BEF9-8BD834068E57}" srcOrd="0" destOrd="0" presId="urn:microsoft.com/office/officeart/2005/8/layout/cycle8"/>
    <dgm:cxn modelId="{C7C62BF7-2610-4709-B798-3D4DCAF93EB2}" type="presOf" srcId="{803044F4-754E-472B-91D8-F899228A0904}" destId="{3076F0C2-B586-40B6-A522-AC03027509EC}" srcOrd="0" destOrd="0" presId="urn:microsoft.com/office/officeart/2005/8/layout/cycle8"/>
    <dgm:cxn modelId="{DFC11140-2CA0-4DA1-9321-41B574CC6539}" type="presOf" srcId="{723C3D59-487C-4A48-A2C1-6DFD6BEF852B}" destId="{CF65F685-2632-462F-A864-B1CCFD29F341}" srcOrd="0" destOrd="0" presId="urn:microsoft.com/office/officeart/2005/8/layout/cycle8"/>
    <dgm:cxn modelId="{09B18056-D08D-4F68-AE99-6E60D9F96438}" type="presOf" srcId="{E4AD2C49-987E-4051-9E8D-44F70346EC0F}" destId="{BC7243BF-D960-4707-8899-42FF31693FF3}" srcOrd="0" destOrd="0" presId="urn:microsoft.com/office/officeart/2005/8/layout/cycle8"/>
    <dgm:cxn modelId="{83DE3A06-DF68-40A0-A197-1D7CF9B6441B}" type="presOf" srcId="{803044F4-754E-472B-91D8-F899228A0904}" destId="{4549122D-2424-4834-B6E2-016425353C97}" srcOrd="1" destOrd="0" presId="urn:microsoft.com/office/officeart/2005/8/layout/cycle8"/>
    <dgm:cxn modelId="{00CA87A5-E231-412E-98D9-E6D812269869}" srcId="{930E388D-7FE1-456D-9DB6-7E21503C22D0}" destId="{803044F4-754E-472B-91D8-F899228A0904}" srcOrd="4" destOrd="0" parTransId="{DEC5E332-CA9D-4E08-AA5F-F260474D7715}" sibTransId="{EED8F076-70B0-4D04-A8E4-48530C4FD07F}"/>
    <dgm:cxn modelId="{2D26ADBA-2F32-460B-987E-72C2234C6639}" type="presOf" srcId="{723C3D59-487C-4A48-A2C1-6DFD6BEF852B}" destId="{1233D1FD-9940-4C8E-9274-18C0E2D33B02}" srcOrd="1" destOrd="0" presId="urn:microsoft.com/office/officeart/2005/8/layout/cycle8"/>
    <dgm:cxn modelId="{B512774D-B459-4655-9C3D-BA33783567A4}" type="presOf" srcId="{AEB2D6DE-DD24-4159-8847-E0A16DAD0BFF}" destId="{62B17926-AAA0-4A00-BB11-A003855BC4F9}" srcOrd="1" destOrd="0" presId="urn:microsoft.com/office/officeart/2005/8/layout/cycle8"/>
    <dgm:cxn modelId="{28C0039B-8BF0-4E49-AE25-712884C556BA}" type="presOf" srcId="{1932B077-B543-48B7-BCA7-6F03D9935432}" destId="{1616C0B1-7C1E-4B1B-854F-73213613F5D8}" srcOrd="1" destOrd="0" presId="urn:microsoft.com/office/officeart/2005/8/layout/cycle8"/>
    <dgm:cxn modelId="{E9D3E34F-9887-4616-B701-867ACB5B9F59}" type="presOf" srcId="{E4AD2C49-987E-4051-9E8D-44F70346EC0F}" destId="{A6C4EF86-FCF8-4B29-9BB7-452DF22CAC59}" srcOrd="1" destOrd="0" presId="urn:microsoft.com/office/officeart/2005/8/layout/cycle8"/>
    <dgm:cxn modelId="{9B26321A-52FC-46BB-B371-15CA23BAFA7B}" srcId="{930E388D-7FE1-456D-9DB6-7E21503C22D0}" destId="{AE0FF202-C63D-4A50-A7D4-BE76C2A91A62}" srcOrd="3" destOrd="0" parTransId="{DEAE6C83-C184-4033-AA50-208CEA99484D}" sibTransId="{F4249932-747D-40AA-8C1D-F81E0653882B}"/>
    <dgm:cxn modelId="{28AD42D6-8BB8-4266-91D2-21132AD441E6}" srcId="{930E388D-7FE1-456D-9DB6-7E21503C22D0}" destId="{E4AD2C49-987E-4051-9E8D-44F70346EC0F}" srcOrd="5" destOrd="0" parTransId="{6BE6472C-E0A3-4CC7-AEA4-5470F45038E7}" sibTransId="{8F763327-DC79-469F-8FFD-561D67B66232}"/>
    <dgm:cxn modelId="{22928622-7592-439E-AA60-D09B43AF02A9}" type="presParOf" srcId="{F1CF2323-EF7C-4325-BBC3-BAD340A2E78C}" destId="{4AA550B7-8D32-4D99-BEF9-8BD834068E57}" srcOrd="0" destOrd="0" presId="urn:microsoft.com/office/officeart/2005/8/layout/cycle8"/>
    <dgm:cxn modelId="{569F845E-FE4B-41BF-A623-E72607C6958D}" type="presParOf" srcId="{F1CF2323-EF7C-4325-BBC3-BAD340A2E78C}" destId="{C2E4B165-87FF-47AE-9433-87C1570B6442}" srcOrd="1" destOrd="0" presId="urn:microsoft.com/office/officeart/2005/8/layout/cycle8"/>
    <dgm:cxn modelId="{DEFF5C6D-D785-4B36-8196-651EDE622ACC}" type="presParOf" srcId="{F1CF2323-EF7C-4325-BBC3-BAD340A2E78C}" destId="{EAD793E2-937B-4014-BB0D-15288587FC77}" srcOrd="2" destOrd="0" presId="urn:microsoft.com/office/officeart/2005/8/layout/cycle8"/>
    <dgm:cxn modelId="{6440565E-5829-4A75-BC23-4C337FD8846E}" type="presParOf" srcId="{F1CF2323-EF7C-4325-BBC3-BAD340A2E78C}" destId="{62B17926-AAA0-4A00-BB11-A003855BC4F9}" srcOrd="3" destOrd="0" presId="urn:microsoft.com/office/officeart/2005/8/layout/cycle8"/>
    <dgm:cxn modelId="{912A4E58-08C0-4F5A-B58F-5C8677913B01}" type="presParOf" srcId="{F1CF2323-EF7C-4325-BBC3-BAD340A2E78C}" destId="{CF65F685-2632-462F-A864-B1CCFD29F341}" srcOrd="4" destOrd="0" presId="urn:microsoft.com/office/officeart/2005/8/layout/cycle8"/>
    <dgm:cxn modelId="{3A44DDC5-34C7-4410-BC5A-D90365A5BAE9}" type="presParOf" srcId="{F1CF2323-EF7C-4325-BBC3-BAD340A2E78C}" destId="{24AF72E9-C02D-4F03-9D3F-A42D6891C39E}" srcOrd="5" destOrd="0" presId="urn:microsoft.com/office/officeart/2005/8/layout/cycle8"/>
    <dgm:cxn modelId="{D5BC334D-1F66-4CD8-801E-408BC31DCD56}" type="presParOf" srcId="{F1CF2323-EF7C-4325-BBC3-BAD340A2E78C}" destId="{AFF07367-2AA0-4306-8590-9D2A4B577616}" srcOrd="6" destOrd="0" presId="urn:microsoft.com/office/officeart/2005/8/layout/cycle8"/>
    <dgm:cxn modelId="{2F98E373-F533-4F81-91EB-2F31E35148E6}" type="presParOf" srcId="{F1CF2323-EF7C-4325-BBC3-BAD340A2E78C}" destId="{1233D1FD-9940-4C8E-9274-18C0E2D33B02}" srcOrd="7" destOrd="0" presId="urn:microsoft.com/office/officeart/2005/8/layout/cycle8"/>
    <dgm:cxn modelId="{220A3500-6494-495E-8611-CC51ADF100FF}" type="presParOf" srcId="{F1CF2323-EF7C-4325-BBC3-BAD340A2E78C}" destId="{00B2C4E3-8812-4CEC-A7CA-AD36FE4023C8}" srcOrd="8" destOrd="0" presId="urn:microsoft.com/office/officeart/2005/8/layout/cycle8"/>
    <dgm:cxn modelId="{1DC12574-321A-4E9B-AE80-8AE00F3DA0AC}" type="presParOf" srcId="{F1CF2323-EF7C-4325-BBC3-BAD340A2E78C}" destId="{3F882278-49B0-4291-B21F-26E5F2E56323}" srcOrd="9" destOrd="0" presId="urn:microsoft.com/office/officeart/2005/8/layout/cycle8"/>
    <dgm:cxn modelId="{BDEB6554-5AC4-409B-A1FA-3C7E97FB8003}" type="presParOf" srcId="{F1CF2323-EF7C-4325-BBC3-BAD340A2E78C}" destId="{40DEA07D-6D24-497C-B2C2-1D47689D5FAE}" srcOrd="10" destOrd="0" presId="urn:microsoft.com/office/officeart/2005/8/layout/cycle8"/>
    <dgm:cxn modelId="{7E395FDA-0493-4B30-9F80-85F21073D039}" type="presParOf" srcId="{F1CF2323-EF7C-4325-BBC3-BAD340A2E78C}" destId="{1616C0B1-7C1E-4B1B-854F-73213613F5D8}" srcOrd="11" destOrd="0" presId="urn:microsoft.com/office/officeart/2005/8/layout/cycle8"/>
    <dgm:cxn modelId="{7B17EA37-F5F3-4506-9BB8-0E5622A0959A}" type="presParOf" srcId="{F1CF2323-EF7C-4325-BBC3-BAD340A2E78C}" destId="{BF9F6F76-A4D9-4BF2-A282-016343CFCAD7}" srcOrd="12" destOrd="0" presId="urn:microsoft.com/office/officeart/2005/8/layout/cycle8"/>
    <dgm:cxn modelId="{CB80F856-4635-42DE-AA5B-E48CE96D92EA}" type="presParOf" srcId="{F1CF2323-EF7C-4325-BBC3-BAD340A2E78C}" destId="{4DD89B73-7129-4557-A689-2ADDB1CF49F9}" srcOrd="13" destOrd="0" presId="urn:microsoft.com/office/officeart/2005/8/layout/cycle8"/>
    <dgm:cxn modelId="{0233897F-E85D-4C08-BB68-2169368F53AE}" type="presParOf" srcId="{F1CF2323-EF7C-4325-BBC3-BAD340A2E78C}" destId="{48EE123F-07BF-405E-98AE-FF9BFEA56516}" srcOrd="14" destOrd="0" presId="urn:microsoft.com/office/officeart/2005/8/layout/cycle8"/>
    <dgm:cxn modelId="{12EFBB61-AFDF-4B22-9FEC-704B0397CEF2}" type="presParOf" srcId="{F1CF2323-EF7C-4325-BBC3-BAD340A2E78C}" destId="{CFB8BFD4-59BB-4921-8826-7169F71CCBAF}" srcOrd="15" destOrd="0" presId="urn:microsoft.com/office/officeart/2005/8/layout/cycle8"/>
    <dgm:cxn modelId="{1E8E8F08-C54F-4CF3-838F-91AEDE5E5B3F}" type="presParOf" srcId="{F1CF2323-EF7C-4325-BBC3-BAD340A2E78C}" destId="{3076F0C2-B586-40B6-A522-AC03027509EC}" srcOrd="16" destOrd="0" presId="urn:microsoft.com/office/officeart/2005/8/layout/cycle8"/>
    <dgm:cxn modelId="{9579D5EF-A80E-4620-852A-F4FAEDAC5CCF}" type="presParOf" srcId="{F1CF2323-EF7C-4325-BBC3-BAD340A2E78C}" destId="{2FE55A95-DE93-4245-BB01-B20E663CB823}" srcOrd="17" destOrd="0" presId="urn:microsoft.com/office/officeart/2005/8/layout/cycle8"/>
    <dgm:cxn modelId="{EF70B518-6442-4CB0-9DE2-1D68DFD0F610}" type="presParOf" srcId="{F1CF2323-EF7C-4325-BBC3-BAD340A2E78C}" destId="{AA358A1D-8FC7-4F10-9AA9-4C107389BDD3}" srcOrd="18" destOrd="0" presId="urn:microsoft.com/office/officeart/2005/8/layout/cycle8"/>
    <dgm:cxn modelId="{3DC91BD8-D2E2-47C3-91B0-61C9E2E985B0}" type="presParOf" srcId="{F1CF2323-EF7C-4325-BBC3-BAD340A2E78C}" destId="{4549122D-2424-4834-B6E2-016425353C97}" srcOrd="19" destOrd="0" presId="urn:microsoft.com/office/officeart/2005/8/layout/cycle8"/>
    <dgm:cxn modelId="{E9C9DEAF-B3EA-483B-A974-EE26A7D5F517}" type="presParOf" srcId="{F1CF2323-EF7C-4325-BBC3-BAD340A2E78C}" destId="{BC7243BF-D960-4707-8899-42FF31693FF3}" srcOrd="20" destOrd="0" presId="urn:microsoft.com/office/officeart/2005/8/layout/cycle8"/>
    <dgm:cxn modelId="{CAB087AA-FBAA-4FCA-8CE5-F79C6D3EB153}" type="presParOf" srcId="{F1CF2323-EF7C-4325-BBC3-BAD340A2E78C}" destId="{42E9E885-22D8-4F25-B516-B6845DEB3A66}" srcOrd="21" destOrd="0" presId="urn:microsoft.com/office/officeart/2005/8/layout/cycle8"/>
    <dgm:cxn modelId="{D6505758-3286-43B5-8C1E-A02E905EB86B}" type="presParOf" srcId="{F1CF2323-EF7C-4325-BBC3-BAD340A2E78C}" destId="{B0243E2E-48DF-467E-87FB-7B2A8899599A}" srcOrd="22" destOrd="0" presId="urn:microsoft.com/office/officeart/2005/8/layout/cycle8"/>
    <dgm:cxn modelId="{7EF0B60C-B795-40A4-B8C7-AEB2F584F703}" type="presParOf" srcId="{F1CF2323-EF7C-4325-BBC3-BAD340A2E78C}" destId="{A6C4EF86-FCF8-4B29-9BB7-452DF22CAC59}" srcOrd="23" destOrd="0" presId="urn:microsoft.com/office/officeart/2005/8/layout/cycle8"/>
    <dgm:cxn modelId="{C3E142D2-1C20-49BC-883F-9A6B3E8B093A}" type="presParOf" srcId="{F1CF2323-EF7C-4325-BBC3-BAD340A2E78C}" destId="{0ADE769A-87C2-409E-A994-E53B7A8C94CA}" srcOrd="24" destOrd="0" presId="urn:microsoft.com/office/officeart/2005/8/layout/cycle8"/>
    <dgm:cxn modelId="{14FAA9E5-6690-46B9-859E-CE9792386F13}" type="presParOf" srcId="{F1CF2323-EF7C-4325-BBC3-BAD340A2E78C}" destId="{E17ECE99-664C-4DAA-889F-94B62D8745B5}" srcOrd="25" destOrd="0" presId="urn:microsoft.com/office/officeart/2005/8/layout/cycle8"/>
    <dgm:cxn modelId="{95FC5B3F-1494-42A7-9535-2AD8AA5BDAAC}" type="presParOf" srcId="{F1CF2323-EF7C-4325-BBC3-BAD340A2E78C}" destId="{C1F0B372-C5FF-486B-B897-388D2FA71DC8}" srcOrd="26" destOrd="0" presId="urn:microsoft.com/office/officeart/2005/8/layout/cycle8"/>
    <dgm:cxn modelId="{962C143A-8309-4710-A5DF-4DF000A9E757}" type="presParOf" srcId="{F1CF2323-EF7C-4325-BBC3-BAD340A2E78C}" destId="{DC5AAB39-EF75-4E57-A4AB-F175726C4C13}" srcOrd="27" destOrd="0" presId="urn:microsoft.com/office/officeart/2005/8/layout/cycle8"/>
    <dgm:cxn modelId="{C66B79DF-E5FB-46AC-B23E-E6FC8C0AC79C}" type="presParOf" srcId="{F1CF2323-EF7C-4325-BBC3-BAD340A2E78C}" destId="{0BBB8F02-DEEB-4CD3-815E-799740951524}" srcOrd="28" destOrd="0" presId="urn:microsoft.com/office/officeart/2005/8/layout/cycle8"/>
    <dgm:cxn modelId="{88F18499-E255-484D-9ADC-9C23263BCD5B}" type="presParOf" srcId="{F1CF2323-EF7C-4325-BBC3-BAD340A2E78C}" destId="{123D9C57-8128-449E-8693-3BFD94047569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6_2" csCatId="accent6" phldr="1"/>
      <dgm:spPr/>
    </dgm:pt>
    <dgm:pt modelId="{AEB2D6DE-DD24-4159-8847-E0A16DAD0BFF}">
      <dgm:prSet phldrT="[Текст]" custT="1"/>
      <dgm:spPr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ru-RU" sz="1400" b="1" dirty="0" smtClean="0">
              <a:latin typeface="Book Antiqua" pitchFamily="18" charset="0"/>
            </a:rPr>
            <a:t>Формирование экологического мышления, развитие экологической грамотности</a:t>
          </a:r>
          <a:endParaRPr lang="ru-RU" sz="1400" b="1" dirty="0"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ru-RU" sz="1600" b="1" dirty="0" smtClean="0">
              <a:latin typeface="Book Antiqua" pitchFamily="18" charset="0"/>
            </a:rPr>
            <a:t>Создание школьных лесничеств</a:t>
          </a:r>
          <a:endParaRPr lang="ru-RU" sz="1600" b="1" dirty="0"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803044F4-754E-472B-91D8-F899228A0904}">
      <dgm:prSet phldrT="[Текст]" custT="1"/>
      <dgm:spPr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ru-RU" sz="1400" b="1" dirty="0" smtClean="0">
              <a:latin typeface="Book Antiqua" pitchFamily="18" charset="0"/>
            </a:rPr>
            <a:t>Организация работы по проведению субботников</a:t>
          </a:r>
          <a:endParaRPr lang="ru-RU" sz="1400" b="1" dirty="0">
            <a:latin typeface="Book Antiqua" pitchFamily="18" charset="0"/>
          </a:endParaRPr>
        </a:p>
      </dgm:t>
    </dgm:pt>
    <dgm:pt modelId="{DEC5E332-CA9D-4E08-AA5F-F260474D7715}" type="parTrans" cxnId="{00CA87A5-E231-412E-98D9-E6D812269869}">
      <dgm:prSet/>
      <dgm:spPr/>
      <dgm:t>
        <a:bodyPr/>
        <a:lstStyle/>
        <a:p>
          <a:endParaRPr lang="ru-RU"/>
        </a:p>
      </dgm:t>
    </dgm:pt>
    <dgm:pt modelId="{EED8F076-70B0-4D04-A8E4-48530C4FD07F}" type="sibTrans" cxnId="{00CA87A5-E231-412E-98D9-E6D812269869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ru-RU" sz="1400" b="1" dirty="0" err="1" smtClean="0">
              <a:latin typeface="Book Antiqua" pitchFamily="18" charset="0"/>
            </a:rPr>
            <a:t>Научно-иссле-довательская</a:t>
          </a:r>
          <a:r>
            <a:rPr lang="ru-RU" sz="1400" b="1" dirty="0" smtClean="0">
              <a:latin typeface="Book Antiqua" pitchFamily="18" charset="0"/>
            </a:rPr>
            <a:t> деятельность</a:t>
          </a:r>
          <a:endParaRPr lang="ru-RU" sz="1400" b="1" dirty="0"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E4AD2C49-987E-4051-9E8D-44F70346EC0F}">
      <dgm:prSet custT="1"/>
      <dgm:spPr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ru-RU" sz="1200" b="1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200" b="1" dirty="0">
            <a:latin typeface="Book Antiqua" pitchFamily="18" charset="0"/>
          </a:endParaRPr>
        </a:p>
      </dgm:t>
    </dgm:pt>
    <dgm:pt modelId="{6BE6472C-E0A3-4CC7-AEA4-5470F45038E7}" type="parTrans" cxnId="{28AD42D6-8BB8-4266-91D2-21132AD441E6}">
      <dgm:prSet/>
      <dgm:spPr/>
      <dgm:t>
        <a:bodyPr/>
        <a:lstStyle/>
        <a:p>
          <a:endParaRPr lang="ru-RU"/>
        </a:p>
      </dgm:t>
    </dgm:pt>
    <dgm:pt modelId="{8F763327-DC79-469F-8FFD-561D67B66232}" type="sibTrans" cxnId="{28AD42D6-8BB8-4266-91D2-21132AD441E6}">
      <dgm:prSet/>
      <dgm:spPr/>
      <dgm:t>
        <a:bodyPr/>
        <a:lstStyle/>
        <a:p>
          <a:endParaRPr lang="ru-RU"/>
        </a:p>
      </dgm:t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5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5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5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5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F0C2-B586-40B6-A522-AC03027509EC}" type="pres">
      <dgm:prSet presAssocID="{930E388D-7FE1-456D-9DB6-7E21503C22D0}" presName="wedge5" presStyleLbl="node1" presStyleIdx="4" presStyleCnt="5"/>
      <dgm:spPr/>
      <dgm:t>
        <a:bodyPr/>
        <a:lstStyle/>
        <a:p>
          <a:endParaRPr lang="ru-RU"/>
        </a:p>
      </dgm:t>
    </dgm:pt>
    <dgm:pt modelId="{2FE55A95-DE93-4245-BB01-B20E663CB823}" type="pres">
      <dgm:prSet presAssocID="{930E388D-7FE1-456D-9DB6-7E21503C22D0}" presName="dummy5a" presStyleCnt="0"/>
      <dgm:spPr/>
    </dgm:pt>
    <dgm:pt modelId="{AA358A1D-8FC7-4F10-9AA9-4C107389BDD3}" type="pres">
      <dgm:prSet presAssocID="{930E388D-7FE1-456D-9DB6-7E21503C22D0}" presName="dummy5b" presStyleCnt="0"/>
      <dgm:spPr/>
    </dgm:pt>
    <dgm:pt modelId="{4549122D-2424-4834-B6E2-016425353C97}" type="pres">
      <dgm:prSet presAssocID="{930E388D-7FE1-456D-9DB6-7E21503C22D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5"/>
      <dgm:spPr>
        <a:solidFill>
          <a:srgbClr val="B9FFAF"/>
        </a:solidFill>
      </dgm:spPr>
    </dgm:pt>
    <dgm:pt modelId="{E17ECE99-664C-4DAA-889F-94B62D8745B5}" type="pres">
      <dgm:prSet presAssocID="{95108938-5C0A-466F-91B5-7C89CB9406DA}" presName="arrowWedge2" presStyleLbl="fgSibTrans2D1" presStyleIdx="1" presStyleCnt="5"/>
      <dgm:spPr>
        <a:solidFill>
          <a:srgbClr val="B9FFAF"/>
        </a:solidFill>
      </dgm:spPr>
    </dgm:pt>
    <dgm:pt modelId="{C1F0B372-C5FF-486B-B897-388D2FA71DC8}" type="pres">
      <dgm:prSet presAssocID="{59299397-27BF-48B8-A563-316A90ADF7AE}" presName="arrowWedge3" presStyleLbl="fgSibTrans2D1" presStyleIdx="2" presStyleCnt="5"/>
      <dgm:spPr>
        <a:solidFill>
          <a:srgbClr val="B9FFAF"/>
        </a:solidFill>
      </dgm:spPr>
      <dgm:t>
        <a:bodyPr/>
        <a:lstStyle/>
        <a:p>
          <a:endParaRPr lang="ru-RU"/>
        </a:p>
      </dgm:t>
    </dgm:pt>
    <dgm:pt modelId="{A9C2705C-EE0C-484E-A358-BE70D7E1F28B}" type="pres">
      <dgm:prSet presAssocID="{EED8F076-70B0-4D04-A8E4-48530C4FD07F}" presName="arrowWedge4" presStyleLbl="fgSibTrans2D1" presStyleIdx="3" presStyleCnt="5"/>
      <dgm:spPr>
        <a:solidFill>
          <a:srgbClr val="B9FFAF"/>
        </a:solidFill>
      </dgm:spPr>
    </dgm:pt>
    <dgm:pt modelId="{7B468626-AD7B-487F-8EE9-ADBAA9E55FD7}" type="pres">
      <dgm:prSet presAssocID="{8F763327-DC79-469F-8FFD-561D67B66232}" presName="arrowWedge5" presStyleLbl="fgSibTrans2D1" presStyleIdx="4" presStyleCnt="5"/>
      <dgm:spPr>
        <a:solidFill>
          <a:srgbClr val="B9FFAF"/>
        </a:solidFill>
      </dgm:spPr>
    </dgm:pt>
  </dgm:ptLst>
  <dgm:cxnLst>
    <dgm:cxn modelId="{385DC005-3618-46E6-B463-D6320E77CD1F}" type="presOf" srcId="{1932B077-B543-48B7-BCA7-6F03D9935432}" destId="{1616C0B1-7C1E-4B1B-854F-73213613F5D8}" srcOrd="1" destOrd="0" presId="urn:microsoft.com/office/officeart/2005/8/layout/cycle8"/>
    <dgm:cxn modelId="{D21E8915-F679-4483-8855-5617F1C3004A}" type="presOf" srcId="{723C3D59-487C-4A48-A2C1-6DFD6BEF852B}" destId="{CF65F685-2632-462F-A864-B1CCFD29F341}" srcOrd="0" destOrd="0" presId="urn:microsoft.com/office/officeart/2005/8/layout/cycle8"/>
    <dgm:cxn modelId="{3DF275E3-CA7E-4843-A6AE-3E0C979BC0B8}" type="presOf" srcId="{AEB2D6DE-DD24-4159-8847-E0A16DAD0BFF}" destId="{62B17926-AAA0-4A00-BB11-A003855BC4F9}" srcOrd="1" destOrd="0" presId="urn:microsoft.com/office/officeart/2005/8/layout/cycle8"/>
    <dgm:cxn modelId="{7072E35F-6980-4506-BAA8-7D17F2DABC6F}" srcId="{930E388D-7FE1-456D-9DB6-7E21503C22D0}" destId="{1932B077-B543-48B7-BCA7-6F03D9935432}" srcOrd="2" destOrd="0" parTransId="{E0E754EA-6EA0-400A-A264-E83DAE63F263}" sibTransId="{59299397-27BF-48B8-A563-316A90ADF7AE}"/>
    <dgm:cxn modelId="{4BAC052A-F8DA-43FE-B571-8E728DA70CCA}" type="presOf" srcId="{E4AD2C49-987E-4051-9E8D-44F70346EC0F}" destId="{3076F0C2-B586-40B6-A522-AC03027509EC}" srcOrd="0" destOrd="0" presId="urn:microsoft.com/office/officeart/2005/8/layout/cycle8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5B2FD589-41C4-4500-87A0-584C73372DBA}" type="presOf" srcId="{803044F4-754E-472B-91D8-F899228A0904}" destId="{CFB8BFD4-59BB-4921-8826-7169F71CCBAF}" srcOrd="1" destOrd="0" presId="urn:microsoft.com/office/officeart/2005/8/layout/cycle8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46A0C66B-28AA-47A0-82AC-D7551335C034}" type="presOf" srcId="{803044F4-754E-472B-91D8-F899228A0904}" destId="{BF9F6F76-A4D9-4BF2-A282-016343CFCAD7}" srcOrd="0" destOrd="0" presId="urn:microsoft.com/office/officeart/2005/8/layout/cycle8"/>
    <dgm:cxn modelId="{7E22D3A9-AE7C-4993-91E6-BCDA3EE8FDD2}" type="presOf" srcId="{E4AD2C49-987E-4051-9E8D-44F70346EC0F}" destId="{4549122D-2424-4834-B6E2-016425353C97}" srcOrd="1" destOrd="0" presId="urn:microsoft.com/office/officeart/2005/8/layout/cycle8"/>
    <dgm:cxn modelId="{0AA53634-605B-495D-835C-12385D359402}" type="presOf" srcId="{930E388D-7FE1-456D-9DB6-7E21503C22D0}" destId="{F1CF2323-EF7C-4325-BBC3-BAD340A2E78C}" srcOrd="0" destOrd="0" presId="urn:microsoft.com/office/officeart/2005/8/layout/cycle8"/>
    <dgm:cxn modelId="{00CA87A5-E231-412E-98D9-E6D812269869}" srcId="{930E388D-7FE1-456D-9DB6-7E21503C22D0}" destId="{803044F4-754E-472B-91D8-F899228A0904}" srcOrd="3" destOrd="0" parTransId="{DEC5E332-CA9D-4E08-AA5F-F260474D7715}" sibTransId="{EED8F076-70B0-4D04-A8E4-48530C4FD07F}"/>
    <dgm:cxn modelId="{8BE9468D-946A-49FF-A057-B2939DF338BE}" type="presOf" srcId="{1932B077-B543-48B7-BCA7-6F03D9935432}" destId="{00B2C4E3-8812-4CEC-A7CA-AD36FE4023C8}" srcOrd="0" destOrd="0" presId="urn:microsoft.com/office/officeart/2005/8/layout/cycle8"/>
    <dgm:cxn modelId="{CC5CF4B8-0DF5-4593-8824-A46A4C94B3D5}" type="presOf" srcId="{723C3D59-487C-4A48-A2C1-6DFD6BEF852B}" destId="{1233D1FD-9940-4C8E-9274-18C0E2D33B02}" srcOrd="1" destOrd="0" presId="urn:microsoft.com/office/officeart/2005/8/layout/cycle8"/>
    <dgm:cxn modelId="{4851DCF7-7986-4A5D-B2A5-666683A55C01}" type="presOf" srcId="{AEB2D6DE-DD24-4159-8847-E0A16DAD0BFF}" destId="{4AA550B7-8D32-4D99-BEF9-8BD834068E57}" srcOrd="0" destOrd="0" presId="urn:microsoft.com/office/officeart/2005/8/layout/cycle8"/>
    <dgm:cxn modelId="{28AD42D6-8BB8-4266-91D2-21132AD441E6}" srcId="{930E388D-7FE1-456D-9DB6-7E21503C22D0}" destId="{E4AD2C49-987E-4051-9E8D-44F70346EC0F}" srcOrd="4" destOrd="0" parTransId="{6BE6472C-E0A3-4CC7-AEA4-5470F45038E7}" sibTransId="{8F763327-DC79-469F-8FFD-561D67B66232}"/>
    <dgm:cxn modelId="{21DD32B7-710C-4B6F-8E81-BCA114E43479}" type="presParOf" srcId="{F1CF2323-EF7C-4325-BBC3-BAD340A2E78C}" destId="{4AA550B7-8D32-4D99-BEF9-8BD834068E57}" srcOrd="0" destOrd="0" presId="urn:microsoft.com/office/officeart/2005/8/layout/cycle8"/>
    <dgm:cxn modelId="{87DB2FF5-FDB8-48E7-9342-9C45141404ED}" type="presParOf" srcId="{F1CF2323-EF7C-4325-BBC3-BAD340A2E78C}" destId="{C2E4B165-87FF-47AE-9433-87C1570B6442}" srcOrd="1" destOrd="0" presId="urn:microsoft.com/office/officeart/2005/8/layout/cycle8"/>
    <dgm:cxn modelId="{EEB99EAD-D53A-4434-9DC9-BA97890BF80B}" type="presParOf" srcId="{F1CF2323-EF7C-4325-BBC3-BAD340A2E78C}" destId="{EAD793E2-937B-4014-BB0D-15288587FC77}" srcOrd="2" destOrd="0" presId="urn:microsoft.com/office/officeart/2005/8/layout/cycle8"/>
    <dgm:cxn modelId="{94DAE970-A770-45C1-AB09-F1B534C00D31}" type="presParOf" srcId="{F1CF2323-EF7C-4325-BBC3-BAD340A2E78C}" destId="{62B17926-AAA0-4A00-BB11-A003855BC4F9}" srcOrd="3" destOrd="0" presId="urn:microsoft.com/office/officeart/2005/8/layout/cycle8"/>
    <dgm:cxn modelId="{E8105263-CE5E-49BF-8259-832D66C4136A}" type="presParOf" srcId="{F1CF2323-EF7C-4325-BBC3-BAD340A2E78C}" destId="{CF65F685-2632-462F-A864-B1CCFD29F341}" srcOrd="4" destOrd="0" presId="urn:microsoft.com/office/officeart/2005/8/layout/cycle8"/>
    <dgm:cxn modelId="{F6FA0AAF-3543-4C51-9E13-E065285AA856}" type="presParOf" srcId="{F1CF2323-EF7C-4325-BBC3-BAD340A2E78C}" destId="{24AF72E9-C02D-4F03-9D3F-A42D6891C39E}" srcOrd="5" destOrd="0" presId="urn:microsoft.com/office/officeart/2005/8/layout/cycle8"/>
    <dgm:cxn modelId="{D3574101-AB0B-433A-B0DD-980926613BFA}" type="presParOf" srcId="{F1CF2323-EF7C-4325-BBC3-BAD340A2E78C}" destId="{AFF07367-2AA0-4306-8590-9D2A4B577616}" srcOrd="6" destOrd="0" presId="urn:microsoft.com/office/officeart/2005/8/layout/cycle8"/>
    <dgm:cxn modelId="{2801473D-C6D0-4030-85DB-DBD6715D4D25}" type="presParOf" srcId="{F1CF2323-EF7C-4325-BBC3-BAD340A2E78C}" destId="{1233D1FD-9940-4C8E-9274-18C0E2D33B02}" srcOrd="7" destOrd="0" presId="urn:microsoft.com/office/officeart/2005/8/layout/cycle8"/>
    <dgm:cxn modelId="{6613B0BF-837A-4AD8-BA01-1613AD0F3B6D}" type="presParOf" srcId="{F1CF2323-EF7C-4325-BBC3-BAD340A2E78C}" destId="{00B2C4E3-8812-4CEC-A7CA-AD36FE4023C8}" srcOrd="8" destOrd="0" presId="urn:microsoft.com/office/officeart/2005/8/layout/cycle8"/>
    <dgm:cxn modelId="{34D18BD1-9427-4018-820C-5F87FF177AB1}" type="presParOf" srcId="{F1CF2323-EF7C-4325-BBC3-BAD340A2E78C}" destId="{3F882278-49B0-4291-B21F-26E5F2E56323}" srcOrd="9" destOrd="0" presId="urn:microsoft.com/office/officeart/2005/8/layout/cycle8"/>
    <dgm:cxn modelId="{254D2D88-BE8E-411B-ACC7-6ABFC669E218}" type="presParOf" srcId="{F1CF2323-EF7C-4325-BBC3-BAD340A2E78C}" destId="{40DEA07D-6D24-497C-B2C2-1D47689D5FAE}" srcOrd="10" destOrd="0" presId="urn:microsoft.com/office/officeart/2005/8/layout/cycle8"/>
    <dgm:cxn modelId="{9EFF86DF-E68E-46FC-B47A-FDEB844B701C}" type="presParOf" srcId="{F1CF2323-EF7C-4325-BBC3-BAD340A2E78C}" destId="{1616C0B1-7C1E-4B1B-854F-73213613F5D8}" srcOrd="11" destOrd="0" presId="urn:microsoft.com/office/officeart/2005/8/layout/cycle8"/>
    <dgm:cxn modelId="{4A83FA03-383F-4673-9E60-8B67AB6F30FF}" type="presParOf" srcId="{F1CF2323-EF7C-4325-BBC3-BAD340A2E78C}" destId="{BF9F6F76-A4D9-4BF2-A282-016343CFCAD7}" srcOrd="12" destOrd="0" presId="urn:microsoft.com/office/officeart/2005/8/layout/cycle8"/>
    <dgm:cxn modelId="{A6C319EA-3FC4-4080-A62A-A07A0DB35511}" type="presParOf" srcId="{F1CF2323-EF7C-4325-BBC3-BAD340A2E78C}" destId="{4DD89B73-7129-4557-A689-2ADDB1CF49F9}" srcOrd="13" destOrd="0" presId="urn:microsoft.com/office/officeart/2005/8/layout/cycle8"/>
    <dgm:cxn modelId="{EC5BBF24-FD74-4325-AA27-E0A65161908A}" type="presParOf" srcId="{F1CF2323-EF7C-4325-BBC3-BAD340A2E78C}" destId="{48EE123F-07BF-405E-98AE-FF9BFEA56516}" srcOrd="14" destOrd="0" presId="urn:microsoft.com/office/officeart/2005/8/layout/cycle8"/>
    <dgm:cxn modelId="{1D31BD88-B13D-4E40-A3AA-4600AD57827E}" type="presParOf" srcId="{F1CF2323-EF7C-4325-BBC3-BAD340A2E78C}" destId="{CFB8BFD4-59BB-4921-8826-7169F71CCBAF}" srcOrd="15" destOrd="0" presId="urn:microsoft.com/office/officeart/2005/8/layout/cycle8"/>
    <dgm:cxn modelId="{3BB7FCEE-9AEF-4F80-B939-E8B7B0E5B680}" type="presParOf" srcId="{F1CF2323-EF7C-4325-BBC3-BAD340A2E78C}" destId="{3076F0C2-B586-40B6-A522-AC03027509EC}" srcOrd="16" destOrd="0" presId="urn:microsoft.com/office/officeart/2005/8/layout/cycle8"/>
    <dgm:cxn modelId="{0B786154-DC96-4437-957D-25E8835F21E5}" type="presParOf" srcId="{F1CF2323-EF7C-4325-BBC3-BAD340A2E78C}" destId="{2FE55A95-DE93-4245-BB01-B20E663CB823}" srcOrd="17" destOrd="0" presId="urn:microsoft.com/office/officeart/2005/8/layout/cycle8"/>
    <dgm:cxn modelId="{A9F31BA3-8128-45D9-92B6-AA249D464B31}" type="presParOf" srcId="{F1CF2323-EF7C-4325-BBC3-BAD340A2E78C}" destId="{AA358A1D-8FC7-4F10-9AA9-4C107389BDD3}" srcOrd="18" destOrd="0" presId="urn:microsoft.com/office/officeart/2005/8/layout/cycle8"/>
    <dgm:cxn modelId="{08A4DC2A-0A03-4371-94A8-837CFA74B15D}" type="presParOf" srcId="{F1CF2323-EF7C-4325-BBC3-BAD340A2E78C}" destId="{4549122D-2424-4834-B6E2-016425353C97}" srcOrd="19" destOrd="0" presId="urn:microsoft.com/office/officeart/2005/8/layout/cycle8"/>
    <dgm:cxn modelId="{0BBBDCB1-9509-4035-83E8-D326A23FED45}" type="presParOf" srcId="{F1CF2323-EF7C-4325-BBC3-BAD340A2E78C}" destId="{0ADE769A-87C2-409E-A994-E53B7A8C94CA}" srcOrd="20" destOrd="0" presId="urn:microsoft.com/office/officeart/2005/8/layout/cycle8"/>
    <dgm:cxn modelId="{B51F37CA-2813-4F56-8F86-6A5EDCE92622}" type="presParOf" srcId="{F1CF2323-EF7C-4325-BBC3-BAD340A2E78C}" destId="{E17ECE99-664C-4DAA-889F-94B62D8745B5}" srcOrd="21" destOrd="0" presId="urn:microsoft.com/office/officeart/2005/8/layout/cycle8"/>
    <dgm:cxn modelId="{C68C2696-6C6C-476C-9492-D19C498BA9CB}" type="presParOf" srcId="{F1CF2323-EF7C-4325-BBC3-BAD340A2E78C}" destId="{C1F0B372-C5FF-486B-B897-388D2FA71DC8}" srcOrd="22" destOrd="0" presId="urn:microsoft.com/office/officeart/2005/8/layout/cycle8"/>
    <dgm:cxn modelId="{5A7D9078-A687-49EC-93CA-4001450D2ECB}" type="presParOf" srcId="{F1CF2323-EF7C-4325-BBC3-BAD340A2E78C}" destId="{A9C2705C-EE0C-484E-A358-BE70D7E1F28B}" srcOrd="23" destOrd="0" presId="urn:microsoft.com/office/officeart/2005/8/layout/cycle8"/>
    <dgm:cxn modelId="{8C207FF0-E826-4BBA-83B8-832ACC5D5083}" type="presParOf" srcId="{F1CF2323-EF7C-4325-BBC3-BAD340A2E78C}" destId="{7B468626-AD7B-487F-8EE9-ADBAA9E55FD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BCD51-4DA3-4876-B3A4-5F44AF0BA49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4C32DA-1325-4BDE-96F9-BF7B712B1D88}">
      <dgm:prSet phldrT="[Текст]" custT="1"/>
      <dgm:spPr/>
      <dgm:t>
        <a:bodyPr/>
        <a:lstStyle/>
        <a:p>
          <a:endParaRPr lang="ru-RU" sz="1800" b="1" dirty="0"/>
        </a:p>
      </dgm:t>
    </dgm:pt>
    <dgm:pt modelId="{44A91894-76CC-41B3-97C7-DA7A618FC60B}" type="parTrans" cxnId="{F47A26C6-8DD2-44BC-BAFE-F6A21E3ADE1D}">
      <dgm:prSet/>
      <dgm:spPr/>
      <dgm:t>
        <a:bodyPr/>
        <a:lstStyle/>
        <a:p>
          <a:endParaRPr lang="ru-RU"/>
        </a:p>
      </dgm:t>
    </dgm:pt>
    <dgm:pt modelId="{432108F9-192B-4CD6-909D-4731B25AF397}" type="sibTrans" cxnId="{F47A26C6-8DD2-44BC-BAFE-F6A21E3ADE1D}">
      <dgm:prSet/>
      <dgm:spPr/>
      <dgm:t>
        <a:bodyPr/>
        <a:lstStyle/>
        <a:p>
          <a:endParaRPr lang="ru-RU"/>
        </a:p>
      </dgm:t>
    </dgm:pt>
    <dgm:pt modelId="{3C3AC071-BCCC-49EB-88C7-96766FEA5794}">
      <dgm:prSet phldrT="[Текст]" custT="1"/>
      <dgm:spPr/>
      <dgm:t>
        <a:bodyPr/>
        <a:lstStyle/>
        <a:p>
          <a:r>
            <a:rPr lang="ru-RU" sz="1800" b="1" dirty="0" smtClean="0"/>
            <a:t>Собственные сайты учреждений в сети Интернет</a:t>
          </a:r>
          <a:endParaRPr lang="ru-RU" sz="1800" b="1" dirty="0"/>
        </a:p>
      </dgm:t>
    </dgm:pt>
    <dgm:pt modelId="{F960E1A4-B834-4A9B-8698-D8B65E3B0EC8}" type="parTrans" cxnId="{C6CC8A71-87A0-49FE-8E11-47A258E8FDF9}">
      <dgm:prSet/>
      <dgm:spPr/>
      <dgm:t>
        <a:bodyPr/>
        <a:lstStyle/>
        <a:p>
          <a:endParaRPr lang="ru-RU"/>
        </a:p>
      </dgm:t>
    </dgm:pt>
    <dgm:pt modelId="{A4340BF5-E952-4371-BA39-6F5AE7B35825}" type="sibTrans" cxnId="{C6CC8A71-87A0-49FE-8E11-47A258E8FDF9}">
      <dgm:prSet/>
      <dgm:spPr/>
      <dgm:t>
        <a:bodyPr/>
        <a:lstStyle/>
        <a:p>
          <a:endParaRPr lang="ru-RU"/>
        </a:p>
      </dgm:t>
    </dgm:pt>
    <dgm:pt modelId="{AAA36924-4495-4CBC-9495-C9A27847E9EA}">
      <dgm:prSet phldrT="[Текст]" custT="1"/>
      <dgm:spPr/>
      <dgm:t>
        <a:bodyPr/>
        <a:lstStyle/>
        <a:p>
          <a:endParaRPr lang="ru-RU" sz="1800" b="1" dirty="0"/>
        </a:p>
      </dgm:t>
    </dgm:pt>
    <dgm:pt modelId="{828DE1CA-678C-492D-B333-CADA5FD1AADA}" type="parTrans" cxnId="{0974839B-14BD-42BA-BA44-3ED263B9B0B7}">
      <dgm:prSet/>
      <dgm:spPr/>
      <dgm:t>
        <a:bodyPr/>
        <a:lstStyle/>
        <a:p>
          <a:endParaRPr lang="ru-RU"/>
        </a:p>
      </dgm:t>
    </dgm:pt>
    <dgm:pt modelId="{701EBC3E-A90B-4921-B1D8-D54501CDA450}" type="sibTrans" cxnId="{0974839B-14BD-42BA-BA44-3ED263B9B0B7}">
      <dgm:prSet/>
      <dgm:spPr/>
      <dgm:t>
        <a:bodyPr/>
        <a:lstStyle/>
        <a:p>
          <a:endParaRPr lang="ru-RU"/>
        </a:p>
      </dgm:t>
    </dgm:pt>
    <dgm:pt modelId="{A24AC771-08CB-48CA-A403-298DC93563B9}">
      <dgm:prSet phldrT="[Текст]" custT="1"/>
      <dgm:spPr/>
      <dgm:t>
        <a:bodyPr/>
        <a:lstStyle/>
        <a:p>
          <a:r>
            <a:rPr lang="ru-RU" sz="1800" b="1" dirty="0" smtClean="0"/>
            <a:t>Мастерские</a:t>
          </a:r>
          <a:endParaRPr lang="ru-RU" sz="1800" b="1" dirty="0"/>
        </a:p>
      </dgm:t>
    </dgm:pt>
    <dgm:pt modelId="{0C60DB51-73E2-448B-89F6-AB4F0F86F5C4}" type="parTrans" cxnId="{3DF591BF-253B-41C5-969B-235594026365}">
      <dgm:prSet/>
      <dgm:spPr/>
      <dgm:t>
        <a:bodyPr/>
        <a:lstStyle/>
        <a:p>
          <a:endParaRPr lang="ru-RU"/>
        </a:p>
      </dgm:t>
    </dgm:pt>
    <dgm:pt modelId="{B86C10C3-5D0B-4F4D-A057-E5A1F58BE5D9}" type="sibTrans" cxnId="{3DF591BF-253B-41C5-969B-235594026365}">
      <dgm:prSet/>
      <dgm:spPr/>
      <dgm:t>
        <a:bodyPr/>
        <a:lstStyle/>
        <a:p>
          <a:endParaRPr lang="ru-RU"/>
        </a:p>
      </dgm:t>
    </dgm:pt>
    <dgm:pt modelId="{050B913D-D796-4C55-9561-E89AA7CD1259}">
      <dgm:prSet custT="1"/>
      <dgm:spPr/>
      <dgm:t>
        <a:bodyPr/>
        <a:lstStyle/>
        <a:p>
          <a:endParaRPr lang="ru-RU" sz="1800" b="1" dirty="0"/>
        </a:p>
      </dgm:t>
    </dgm:pt>
    <dgm:pt modelId="{E64A3F67-A82B-4899-AEC2-FA7DC93A954B}" type="parTrans" cxnId="{0B53C665-A85E-477A-902B-98F58DF8151B}">
      <dgm:prSet/>
      <dgm:spPr/>
      <dgm:t>
        <a:bodyPr/>
        <a:lstStyle/>
        <a:p>
          <a:endParaRPr lang="ru-RU"/>
        </a:p>
      </dgm:t>
    </dgm:pt>
    <dgm:pt modelId="{D337450D-6A50-4692-B5DF-EBDE2F9F3F44}" type="sibTrans" cxnId="{0B53C665-A85E-477A-902B-98F58DF8151B}">
      <dgm:prSet/>
      <dgm:spPr/>
      <dgm:t>
        <a:bodyPr/>
        <a:lstStyle/>
        <a:p>
          <a:endParaRPr lang="ru-RU"/>
        </a:p>
      </dgm:t>
    </dgm:pt>
    <dgm:pt modelId="{9331008D-8688-4363-8CB5-3B48AD0F0A6E}">
      <dgm:prSet custT="1"/>
      <dgm:spPr/>
      <dgm:t>
        <a:bodyPr/>
        <a:lstStyle/>
        <a:p>
          <a:r>
            <a:rPr lang="ru-RU" sz="1800" b="1" dirty="0" smtClean="0"/>
            <a:t>Спортивные залы</a:t>
          </a:r>
          <a:endParaRPr lang="ru-RU" sz="1800" b="1" dirty="0"/>
        </a:p>
      </dgm:t>
    </dgm:pt>
    <dgm:pt modelId="{ABA49BF7-14A2-41D9-BC5E-2C83B39B5074}" type="parTrans" cxnId="{5BDB9534-D2AD-4DFE-88DC-8FF278E9B4CE}">
      <dgm:prSet/>
      <dgm:spPr/>
      <dgm:t>
        <a:bodyPr/>
        <a:lstStyle/>
        <a:p>
          <a:endParaRPr lang="ru-RU"/>
        </a:p>
      </dgm:t>
    </dgm:pt>
    <dgm:pt modelId="{09ACCC60-958C-49E2-947B-924E28EA9D9A}" type="sibTrans" cxnId="{5BDB9534-D2AD-4DFE-88DC-8FF278E9B4CE}">
      <dgm:prSet/>
      <dgm:spPr/>
      <dgm:t>
        <a:bodyPr/>
        <a:lstStyle/>
        <a:p>
          <a:endParaRPr lang="ru-RU"/>
        </a:p>
      </dgm:t>
    </dgm:pt>
    <dgm:pt modelId="{C7949F8A-F1D5-4139-A086-32B8F091A1D1}">
      <dgm:prSet custT="1"/>
      <dgm:spPr/>
      <dgm:t>
        <a:bodyPr/>
        <a:lstStyle/>
        <a:p>
          <a:endParaRPr lang="ru-RU" sz="1800" b="1" dirty="0"/>
        </a:p>
      </dgm:t>
    </dgm:pt>
    <dgm:pt modelId="{C4F1BE63-0FDF-478E-813C-0376D34F7552}" type="parTrans" cxnId="{9682E4B8-42E4-44CB-B7C5-0D90CFD2C07A}">
      <dgm:prSet/>
      <dgm:spPr/>
      <dgm:t>
        <a:bodyPr/>
        <a:lstStyle/>
        <a:p>
          <a:endParaRPr lang="ru-RU"/>
        </a:p>
      </dgm:t>
    </dgm:pt>
    <dgm:pt modelId="{19A6F298-DFE1-4C4C-B092-A95D60A484F7}" type="sibTrans" cxnId="{9682E4B8-42E4-44CB-B7C5-0D90CFD2C07A}">
      <dgm:prSet/>
      <dgm:spPr/>
      <dgm:t>
        <a:bodyPr/>
        <a:lstStyle/>
        <a:p>
          <a:endParaRPr lang="ru-RU"/>
        </a:p>
      </dgm:t>
    </dgm:pt>
    <dgm:pt modelId="{569CAF36-6EA7-4028-A675-CDCB3139900E}">
      <dgm:prSet custT="1"/>
      <dgm:spPr/>
      <dgm:t>
        <a:bodyPr/>
        <a:lstStyle/>
        <a:p>
          <a:r>
            <a:rPr lang="ru-RU" sz="1800" b="1" dirty="0" err="1" smtClean="0"/>
            <a:t>Медиатека</a:t>
          </a:r>
          <a:endParaRPr lang="ru-RU" sz="1800" b="1" dirty="0"/>
        </a:p>
      </dgm:t>
    </dgm:pt>
    <dgm:pt modelId="{D4B6931E-D622-435F-8053-5DE16BC005E9}" type="parTrans" cxnId="{ADFA04CC-BD0A-4A12-B7F7-B90629996577}">
      <dgm:prSet/>
      <dgm:spPr/>
      <dgm:t>
        <a:bodyPr/>
        <a:lstStyle/>
        <a:p>
          <a:endParaRPr lang="ru-RU"/>
        </a:p>
      </dgm:t>
    </dgm:pt>
    <dgm:pt modelId="{0577D0F9-5175-4214-8EF6-452F74A21FAD}" type="sibTrans" cxnId="{ADFA04CC-BD0A-4A12-B7F7-B90629996577}">
      <dgm:prSet/>
      <dgm:spPr/>
      <dgm:t>
        <a:bodyPr/>
        <a:lstStyle/>
        <a:p>
          <a:endParaRPr lang="ru-RU"/>
        </a:p>
      </dgm:t>
    </dgm:pt>
    <dgm:pt modelId="{C3F49B82-A7C5-4BBB-9C8E-6F5F834C70B5}">
      <dgm:prSet custT="1"/>
      <dgm:spPr/>
      <dgm:t>
        <a:bodyPr/>
        <a:lstStyle/>
        <a:p>
          <a:endParaRPr lang="ru-RU" sz="1800" b="1" dirty="0"/>
        </a:p>
      </dgm:t>
    </dgm:pt>
    <dgm:pt modelId="{ED01B776-35E4-4708-8925-D7C60456B490}" type="parTrans" cxnId="{5C047671-E790-4B7F-B9D6-CF78E7F625AB}">
      <dgm:prSet/>
      <dgm:spPr/>
      <dgm:t>
        <a:bodyPr/>
        <a:lstStyle/>
        <a:p>
          <a:endParaRPr lang="ru-RU"/>
        </a:p>
      </dgm:t>
    </dgm:pt>
    <dgm:pt modelId="{AC222360-0A57-4849-BC4D-AB25B9659E8F}" type="sibTrans" cxnId="{5C047671-E790-4B7F-B9D6-CF78E7F625AB}">
      <dgm:prSet/>
      <dgm:spPr/>
      <dgm:t>
        <a:bodyPr/>
        <a:lstStyle/>
        <a:p>
          <a:endParaRPr lang="ru-RU"/>
        </a:p>
      </dgm:t>
    </dgm:pt>
    <dgm:pt modelId="{FF94D217-AA87-4D74-8B75-103B9A92AECE}">
      <dgm:prSet custT="1"/>
      <dgm:spPr/>
      <dgm:t>
        <a:bodyPr/>
        <a:lstStyle/>
        <a:p>
          <a:r>
            <a:rPr lang="ru-RU" sz="1800" b="1" dirty="0" smtClean="0"/>
            <a:t>Автотранспортные средства для перевозки обучающихся</a:t>
          </a:r>
          <a:endParaRPr lang="ru-RU" sz="1800" b="1" dirty="0"/>
        </a:p>
      </dgm:t>
    </dgm:pt>
    <dgm:pt modelId="{F70DEA34-27B8-476D-963D-02371C50DD24}" type="parTrans" cxnId="{2391510E-2510-4CEA-BA06-13184B1DA16D}">
      <dgm:prSet/>
      <dgm:spPr/>
      <dgm:t>
        <a:bodyPr/>
        <a:lstStyle/>
        <a:p>
          <a:endParaRPr lang="ru-RU"/>
        </a:p>
      </dgm:t>
    </dgm:pt>
    <dgm:pt modelId="{C0A42DD7-E059-4CC3-A22F-59E87D1F6D75}" type="sibTrans" cxnId="{2391510E-2510-4CEA-BA06-13184B1DA16D}">
      <dgm:prSet/>
      <dgm:spPr/>
      <dgm:t>
        <a:bodyPr/>
        <a:lstStyle/>
        <a:p>
          <a:endParaRPr lang="ru-RU"/>
        </a:p>
      </dgm:t>
    </dgm:pt>
    <dgm:pt modelId="{46296BF1-69FE-46A7-9C61-6D0B3AA5A00C}">
      <dgm:prSet custT="1"/>
      <dgm:spPr/>
      <dgm:t>
        <a:bodyPr/>
        <a:lstStyle/>
        <a:p>
          <a:endParaRPr lang="ru-RU" sz="1600" b="1" dirty="0"/>
        </a:p>
      </dgm:t>
    </dgm:pt>
    <dgm:pt modelId="{A263DBC2-2F23-4966-B9D9-547C8EAF2D79}" type="parTrans" cxnId="{59BF1F2D-59EA-4AC2-BA45-C1C838246A34}">
      <dgm:prSet/>
      <dgm:spPr/>
      <dgm:t>
        <a:bodyPr/>
        <a:lstStyle/>
        <a:p>
          <a:endParaRPr lang="ru-RU"/>
        </a:p>
      </dgm:t>
    </dgm:pt>
    <dgm:pt modelId="{B67977F4-44D0-40C0-885C-97611CE58580}" type="sibTrans" cxnId="{59BF1F2D-59EA-4AC2-BA45-C1C838246A34}">
      <dgm:prSet/>
      <dgm:spPr/>
      <dgm:t>
        <a:bodyPr/>
        <a:lstStyle/>
        <a:p>
          <a:endParaRPr lang="ru-RU"/>
        </a:p>
      </dgm:t>
    </dgm:pt>
    <dgm:pt modelId="{A069B1EA-0AEA-4048-80A0-C22A1BC7CBC1}">
      <dgm:prSet/>
      <dgm:spPr/>
      <dgm:t>
        <a:bodyPr/>
        <a:lstStyle/>
        <a:p>
          <a:r>
            <a:rPr lang="ru-RU" b="1" dirty="0" smtClean="0"/>
            <a:t>Здания, требующие капитального ремонта</a:t>
          </a:r>
          <a:endParaRPr lang="ru-RU" b="1" dirty="0"/>
        </a:p>
      </dgm:t>
    </dgm:pt>
    <dgm:pt modelId="{8A64F7B1-3E55-4F9F-94FA-CA94BF6FB313}" type="parTrans" cxnId="{C8621A0B-492D-433B-A205-26C8820FE7F9}">
      <dgm:prSet/>
      <dgm:spPr/>
      <dgm:t>
        <a:bodyPr/>
        <a:lstStyle/>
        <a:p>
          <a:endParaRPr lang="ru-RU"/>
        </a:p>
      </dgm:t>
    </dgm:pt>
    <dgm:pt modelId="{39AE2491-6A20-487B-BA0C-205B5E9D1271}" type="sibTrans" cxnId="{C8621A0B-492D-433B-A205-26C8820FE7F9}">
      <dgm:prSet/>
      <dgm:spPr/>
      <dgm:t>
        <a:bodyPr/>
        <a:lstStyle/>
        <a:p>
          <a:endParaRPr lang="ru-RU"/>
        </a:p>
      </dgm:t>
    </dgm:pt>
    <dgm:pt modelId="{4777E188-D83F-47E8-A09B-EF3F5D9BC50A}" type="pres">
      <dgm:prSet presAssocID="{8F0BCD51-4DA3-4876-B3A4-5F44AF0BA4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BF8D8-22B0-4CD8-BCD3-9D19690CCB41}" type="pres">
      <dgm:prSet presAssocID="{914C32DA-1325-4BDE-96F9-BF7B712B1D88}" presName="composite" presStyleCnt="0"/>
      <dgm:spPr/>
    </dgm:pt>
    <dgm:pt modelId="{7C797AB5-B2FC-4545-9A42-682EEB4DA5DD}" type="pres">
      <dgm:prSet presAssocID="{914C32DA-1325-4BDE-96F9-BF7B712B1D8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1303-B1F9-4EA9-975C-FA0C25D8A3FA}" type="pres">
      <dgm:prSet presAssocID="{914C32DA-1325-4BDE-96F9-BF7B712B1D8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91311-3796-4666-B513-E51479E95D40}" type="pres">
      <dgm:prSet presAssocID="{432108F9-192B-4CD6-909D-4731B25AF397}" presName="sp" presStyleCnt="0"/>
      <dgm:spPr/>
    </dgm:pt>
    <dgm:pt modelId="{A752620C-7991-4260-AFD1-14AEBBB7760B}" type="pres">
      <dgm:prSet presAssocID="{AAA36924-4495-4CBC-9495-C9A27847E9EA}" presName="composite" presStyleCnt="0"/>
      <dgm:spPr/>
    </dgm:pt>
    <dgm:pt modelId="{AD815D88-46E9-471D-A28A-482E4FA650D2}" type="pres">
      <dgm:prSet presAssocID="{AAA36924-4495-4CBC-9495-C9A27847E9E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B4294-5C49-4BB3-A609-E472807A6B4C}" type="pres">
      <dgm:prSet presAssocID="{AAA36924-4495-4CBC-9495-C9A27847E9E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00BBA-ACBC-469D-A390-D43B6FFF5EA1}" type="pres">
      <dgm:prSet presAssocID="{701EBC3E-A90B-4921-B1D8-D54501CDA450}" presName="sp" presStyleCnt="0"/>
      <dgm:spPr/>
    </dgm:pt>
    <dgm:pt modelId="{ACAB364C-A4DC-4FF3-9703-B587FFA43F8F}" type="pres">
      <dgm:prSet presAssocID="{050B913D-D796-4C55-9561-E89AA7CD1259}" presName="composite" presStyleCnt="0"/>
      <dgm:spPr/>
    </dgm:pt>
    <dgm:pt modelId="{D85B062E-190B-4296-B672-DF19639B2352}" type="pres">
      <dgm:prSet presAssocID="{050B913D-D796-4C55-9561-E89AA7CD125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ADE17-DDCC-450C-8034-CB87F721F12D}" type="pres">
      <dgm:prSet presAssocID="{050B913D-D796-4C55-9561-E89AA7CD125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6C0AB-080E-4063-8B28-F3409AD6BF71}" type="pres">
      <dgm:prSet presAssocID="{D337450D-6A50-4692-B5DF-EBDE2F9F3F44}" presName="sp" presStyleCnt="0"/>
      <dgm:spPr/>
    </dgm:pt>
    <dgm:pt modelId="{47BCC31F-C3D7-4BFD-93F5-6218AF284A69}" type="pres">
      <dgm:prSet presAssocID="{C7949F8A-F1D5-4139-A086-32B8F091A1D1}" presName="composite" presStyleCnt="0"/>
      <dgm:spPr/>
    </dgm:pt>
    <dgm:pt modelId="{DB332835-EA49-48DD-9D57-8EA44BD21364}" type="pres">
      <dgm:prSet presAssocID="{C7949F8A-F1D5-4139-A086-32B8F091A1D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7E929-F819-49D5-AD48-571951BEA560}" type="pres">
      <dgm:prSet presAssocID="{C7949F8A-F1D5-4139-A086-32B8F091A1D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567EB-B1CB-494D-AEDC-B21E5BE2A3B3}" type="pres">
      <dgm:prSet presAssocID="{19A6F298-DFE1-4C4C-B092-A95D60A484F7}" presName="sp" presStyleCnt="0"/>
      <dgm:spPr/>
    </dgm:pt>
    <dgm:pt modelId="{C8A6DD8C-FB5B-42E3-A046-FC5DE628C1B5}" type="pres">
      <dgm:prSet presAssocID="{C3F49B82-A7C5-4BBB-9C8E-6F5F834C70B5}" presName="composite" presStyleCnt="0"/>
      <dgm:spPr/>
    </dgm:pt>
    <dgm:pt modelId="{EF96FAB5-102A-465F-86A0-66A3C3754CBC}" type="pres">
      <dgm:prSet presAssocID="{C3F49B82-A7C5-4BBB-9C8E-6F5F834C70B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138EA-8EFF-41CA-B41D-AAB74B1769E5}" type="pres">
      <dgm:prSet presAssocID="{C3F49B82-A7C5-4BBB-9C8E-6F5F834C70B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1E507-537C-4026-AC40-F0B01C7716EF}" type="pres">
      <dgm:prSet presAssocID="{AC222360-0A57-4849-BC4D-AB25B9659E8F}" presName="sp" presStyleCnt="0"/>
      <dgm:spPr/>
    </dgm:pt>
    <dgm:pt modelId="{69B525BB-BFF6-4304-9E52-20E394A33944}" type="pres">
      <dgm:prSet presAssocID="{46296BF1-69FE-46A7-9C61-6D0B3AA5A00C}" presName="composite" presStyleCnt="0"/>
      <dgm:spPr/>
    </dgm:pt>
    <dgm:pt modelId="{D6E7AF52-D61B-4F8A-ABA8-BC190DF85881}" type="pres">
      <dgm:prSet presAssocID="{46296BF1-69FE-46A7-9C61-6D0B3AA5A00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70E83-FD5F-4B7E-AC29-FDF9BBF0F2FE}" type="pres">
      <dgm:prSet presAssocID="{46296BF1-69FE-46A7-9C61-6D0B3AA5A00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2CD80-D9D7-405B-94D9-572608FB34B9}" type="presOf" srcId="{914C32DA-1325-4BDE-96F9-BF7B712B1D88}" destId="{7C797AB5-B2FC-4545-9A42-682EEB4DA5DD}" srcOrd="0" destOrd="0" presId="urn:microsoft.com/office/officeart/2005/8/layout/chevron2"/>
    <dgm:cxn modelId="{BE02B249-FEDE-4335-B047-770B2C54C5B0}" type="presOf" srcId="{050B913D-D796-4C55-9561-E89AA7CD1259}" destId="{D85B062E-190B-4296-B672-DF19639B2352}" srcOrd="0" destOrd="0" presId="urn:microsoft.com/office/officeart/2005/8/layout/chevron2"/>
    <dgm:cxn modelId="{147A4AC8-0430-4C17-8930-F32FB16274C2}" type="presOf" srcId="{A24AC771-08CB-48CA-A403-298DC93563B9}" destId="{30AB4294-5C49-4BB3-A609-E472807A6B4C}" srcOrd="0" destOrd="0" presId="urn:microsoft.com/office/officeart/2005/8/layout/chevron2"/>
    <dgm:cxn modelId="{5B0819A4-3F2F-4FD5-B5C0-91F436EB5C8A}" type="presOf" srcId="{C3F49B82-A7C5-4BBB-9C8E-6F5F834C70B5}" destId="{EF96FAB5-102A-465F-86A0-66A3C3754CBC}" srcOrd="0" destOrd="0" presId="urn:microsoft.com/office/officeart/2005/8/layout/chevron2"/>
    <dgm:cxn modelId="{59BF1F2D-59EA-4AC2-BA45-C1C838246A34}" srcId="{8F0BCD51-4DA3-4876-B3A4-5F44AF0BA490}" destId="{46296BF1-69FE-46A7-9C61-6D0B3AA5A00C}" srcOrd="5" destOrd="0" parTransId="{A263DBC2-2F23-4966-B9D9-547C8EAF2D79}" sibTransId="{B67977F4-44D0-40C0-885C-97611CE58580}"/>
    <dgm:cxn modelId="{ADFA04CC-BD0A-4A12-B7F7-B90629996577}" srcId="{C7949F8A-F1D5-4139-A086-32B8F091A1D1}" destId="{569CAF36-6EA7-4028-A675-CDCB3139900E}" srcOrd="0" destOrd="0" parTransId="{D4B6931E-D622-435F-8053-5DE16BC005E9}" sibTransId="{0577D0F9-5175-4214-8EF6-452F74A21FAD}"/>
    <dgm:cxn modelId="{CB297A36-7EEA-4702-B753-EE5E3A4AA85C}" type="presOf" srcId="{C7949F8A-F1D5-4139-A086-32B8F091A1D1}" destId="{DB332835-EA49-48DD-9D57-8EA44BD21364}" srcOrd="0" destOrd="0" presId="urn:microsoft.com/office/officeart/2005/8/layout/chevron2"/>
    <dgm:cxn modelId="{A5CDA1A2-6E25-45BA-AE48-8676F32DEFFB}" type="presOf" srcId="{9331008D-8688-4363-8CB5-3B48AD0F0A6E}" destId="{6CFADE17-DDCC-450C-8034-CB87F721F12D}" srcOrd="0" destOrd="0" presId="urn:microsoft.com/office/officeart/2005/8/layout/chevron2"/>
    <dgm:cxn modelId="{F47A26C6-8DD2-44BC-BAFE-F6A21E3ADE1D}" srcId="{8F0BCD51-4DA3-4876-B3A4-5F44AF0BA490}" destId="{914C32DA-1325-4BDE-96F9-BF7B712B1D88}" srcOrd="0" destOrd="0" parTransId="{44A91894-76CC-41B3-97C7-DA7A618FC60B}" sibTransId="{432108F9-192B-4CD6-909D-4731B25AF397}"/>
    <dgm:cxn modelId="{27068385-625F-4DB3-A1F5-7B30F11A8A10}" type="presOf" srcId="{46296BF1-69FE-46A7-9C61-6D0B3AA5A00C}" destId="{D6E7AF52-D61B-4F8A-ABA8-BC190DF85881}" srcOrd="0" destOrd="0" presId="urn:microsoft.com/office/officeart/2005/8/layout/chevron2"/>
    <dgm:cxn modelId="{5C047671-E790-4B7F-B9D6-CF78E7F625AB}" srcId="{8F0BCD51-4DA3-4876-B3A4-5F44AF0BA490}" destId="{C3F49B82-A7C5-4BBB-9C8E-6F5F834C70B5}" srcOrd="4" destOrd="0" parTransId="{ED01B776-35E4-4708-8925-D7C60456B490}" sibTransId="{AC222360-0A57-4849-BC4D-AB25B9659E8F}"/>
    <dgm:cxn modelId="{C45C09D3-DCCC-435E-9176-50E190F5ECA6}" type="presOf" srcId="{3C3AC071-BCCC-49EB-88C7-96766FEA5794}" destId="{79B21303-B1F9-4EA9-975C-FA0C25D8A3FA}" srcOrd="0" destOrd="0" presId="urn:microsoft.com/office/officeart/2005/8/layout/chevron2"/>
    <dgm:cxn modelId="{C8621A0B-492D-433B-A205-26C8820FE7F9}" srcId="{46296BF1-69FE-46A7-9C61-6D0B3AA5A00C}" destId="{A069B1EA-0AEA-4048-80A0-C22A1BC7CBC1}" srcOrd="0" destOrd="0" parTransId="{8A64F7B1-3E55-4F9F-94FA-CA94BF6FB313}" sibTransId="{39AE2491-6A20-487B-BA0C-205B5E9D1271}"/>
    <dgm:cxn modelId="{C6CC8A71-87A0-49FE-8E11-47A258E8FDF9}" srcId="{914C32DA-1325-4BDE-96F9-BF7B712B1D88}" destId="{3C3AC071-BCCC-49EB-88C7-96766FEA5794}" srcOrd="0" destOrd="0" parTransId="{F960E1A4-B834-4A9B-8698-D8B65E3B0EC8}" sibTransId="{A4340BF5-E952-4371-BA39-6F5AE7B35825}"/>
    <dgm:cxn modelId="{51CE28F4-1AE2-4495-99E6-60399DFE936E}" type="presOf" srcId="{A069B1EA-0AEA-4048-80A0-C22A1BC7CBC1}" destId="{E1570E83-FD5F-4B7E-AC29-FDF9BBF0F2FE}" srcOrd="0" destOrd="0" presId="urn:microsoft.com/office/officeart/2005/8/layout/chevron2"/>
    <dgm:cxn modelId="{5BDB9534-D2AD-4DFE-88DC-8FF278E9B4CE}" srcId="{050B913D-D796-4C55-9561-E89AA7CD1259}" destId="{9331008D-8688-4363-8CB5-3B48AD0F0A6E}" srcOrd="0" destOrd="0" parTransId="{ABA49BF7-14A2-41D9-BC5E-2C83B39B5074}" sibTransId="{09ACCC60-958C-49E2-947B-924E28EA9D9A}"/>
    <dgm:cxn modelId="{26720CAF-C3CC-4FB4-94E1-015B4B994690}" type="presOf" srcId="{569CAF36-6EA7-4028-A675-CDCB3139900E}" destId="{B607E929-F819-49D5-AD48-571951BEA560}" srcOrd="0" destOrd="0" presId="urn:microsoft.com/office/officeart/2005/8/layout/chevron2"/>
    <dgm:cxn modelId="{3DF591BF-253B-41C5-969B-235594026365}" srcId="{AAA36924-4495-4CBC-9495-C9A27847E9EA}" destId="{A24AC771-08CB-48CA-A403-298DC93563B9}" srcOrd="0" destOrd="0" parTransId="{0C60DB51-73E2-448B-89F6-AB4F0F86F5C4}" sibTransId="{B86C10C3-5D0B-4F4D-A057-E5A1F58BE5D9}"/>
    <dgm:cxn modelId="{9682E4B8-42E4-44CB-B7C5-0D90CFD2C07A}" srcId="{8F0BCD51-4DA3-4876-B3A4-5F44AF0BA490}" destId="{C7949F8A-F1D5-4139-A086-32B8F091A1D1}" srcOrd="3" destOrd="0" parTransId="{C4F1BE63-0FDF-478E-813C-0376D34F7552}" sibTransId="{19A6F298-DFE1-4C4C-B092-A95D60A484F7}"/>
    <dgm:cxn modelId="{6C13B1F8-2D97-4378-B50D-37534262EC48}" type="presOf" srcId="{FF94D217-AA87-4D74-8B75-103B9A92AECE}" destId="{529138EA-8EFF-41CA-B41D-AAB74B1769E5}" srcOrd="0" destOrd="0" presId="urn:microsoft.com/office/officeart/2005/8/layout/chevron2"/>
    <dgm:cxn modelId="{82CEF902-501F-477E-9791-661C7F53373F}" type="presOf" srcId="{8F0BCD51-4DA3-4876-B3A4-5F44AF0BA490}" destId="{4777E188-D83F-47E8-A09B-EF3F5D9BC50A}" srcOrd="0" destOrd="0" presId="urn:microsoft.com/office/officeart/2005/8/layout/chevron2"/>
    <dgm:cxn modelId="{0974839B-14BD-42BA-BA44-3ED263B9B0B7}" srcId="{8F0BCD51-4DA3-4876-B3A4-5F44AF0BA490}" destId="{AAA36924-4495-4CBC-9495-C9A27847E9EA}" srcOrd="1" destOrd="0" parTransId="{828DE1CA-678C-492D-B333-CADA5FD1AADA}" sibTransId="{701EBC3E-A90B-4921-B1D8-D54501CDA450}"/>
    <dgm:cxn modelId="{0EE98E6D-F183-42AF-8637-3B1E7D2C959C}" type="presOf" srcId="{AAA36924-4495-4CBC-9495-C9A27847E9EA}" destId="{AD815D88-46E9-471D-A28A-482E4FA650D2}" srcOrd="0" destOrd="0" presId="urn:microsoft.com/office/officeart/2005/8/layout/chevron2"/>
    <dgm:cxn modelId="{0B53C665-A85E-477A-902B-98F58DF8151B}" srcId="{8F0BCD51-4DA3-4876-B3A4-5F44AF0BA490}" destId="{050B913D-D796-4C55-9561-E89AA7CD1259}" srcOrd="2" destOrd="0" parTransId="{E64A3F67-A82B-4899-AEC2-FA7DC93A954B}" sibTransId="{D337450D-6A50-4692-B5DF-EBDE2F9F3F44}"/>
    <dgm:cxn modelId="{2391510E-2510-4CEA-BA06-13184B1DA16D}" srcId="{C3F49B82-A7C5-4BBB-9C8E-6F5F834C70B5}" destId="{FF94D217-AA87-4D74-8B75-103B9A92AECE}" srcOrd="0" destOrd="0" parTransId="{F70DEA34-27B8-476D-963D-02371C50DD24}" sibTransId="{C0A42DD7-E059-4CC3-A22F-59E87D1F6D75}"/>
    <dgm:cxn modelId="{74E76089-C320-458B-AD70-FB7CB64EEE0E}" type="presParOf" srcId="{4777E188-D83F-47E8-A09B-EF3F5D9BC50A}" destId="{49ABF8D8-22B0-4CD8-BCD3-9D19690CCB41}" srcOrd="0" destOrd="0" presId="urn:microsoft.com/office/officeart/2005/8/layout/chevron2"/>
    <dgm:cxn modelId="{FA7AD137-7916-402D-820A-465906DF19DC}" type="presParOf" srcId="{49ABF8D8-22B0-4CD8-BCD3-9D19690CCB41}" destId="{7C797AB5-B2FC-4545-9A42-682EEB4DA5DD}" srcOrd="0" destOrd="0" presId="urn:microsoft.com/office/officeart/2005/8/layout/chevron2"/>
    <dgm:cxn modelId="{DE12A392-C15F-4347-A68E-0161E8025FD5}" type="presParOf" srcId="{49ABF8D8-22B0-4CD8-BCD3-9D19690CCB41}" destId="{79B21303-B1F9-4EA9-975C-FA0C25D8A3FA}" srcOrd="1" destOrd="0" presId="urn:microsoft.com/office/officeart/2005/8/layout/chevron2"/>
    <dgm:cxn modelId="{C8A57523-BA19-4ECD-986C-1761115FDEF8}" type="presParOf" srcId="{4777E188-D83F-47E8-A09B-EF3F5D9BC50A}" destId="{BF791311-3796-4666-B513-E51479E95D40}" srcOrd="1" destOrd="0" presId="urn:microsoft.com/office/officeart/2005/8/layout/chevron2"/>
    <dgm:cxn modelId="{3873C557-4C78-4331-BA49-580D8EAA9948}" type="presParOf" srcId="{4777E188-D83F-47E8-A09B-EF3F5D9BC50A}" destId="{A752620C-7991-4260-AFD1-14AEBBB7760B}" srcOrd="2" destOrd="0" presId="urn:microsoft.com/office/officeart/2005/8/layout/chevron2"/>
    <dgm:cxn modelId="{4E9E9875-646F-4AD9-90A0-62765ADFA4BE}" type="presParOf" srcId="{A752620C-7991-4260-AFD1-14AEBBB7760B}" destId="{AD815D88-46E9-471D-A28A-482E4FA650D2}" srcOrd="0" destOrd="0" presId="urn:microsoft.com/office/officeart/2005/8/layout/chevron2"/>
    <dgm:cxn modelId="{BC717BA1-979D-45B7-AD24-FB6AE16544BD}" type="presParOf" srcId="{A752620C-7991-4260-AFD1-14AEBBB7760B}" destId="{30AB4294-5C49-4BB3-A609-E472807A6B4C}" srcOrd="1" destOrd="0" presId="urn:microsoft.com/office/officeart/2005/8/layout/chevron2"/>
    <dgm:cxn modelId="{1D3817EA-EF03-4E76-AC0C-053CC7A37724}" type="presParOf" srcId="{4777E188-D83F-47E8-A09B-EF3F5D9BC50A}" destId="{18500BBA-ACBC-469D-A390-D43B6FFF5EA1}" srcOrd="3" destOrd="0" presId="urn:microsoft.com/office/officeart/2005/8/layout/chevron2"/>
    <dgm:cxn modelId="{AD231031-019F-4AFA-BBDE-FCC9E347BDC7}" type="presParOf" srcId="{4777E188-D83F-47E8-A09B-EF3F5D9BC50A}" destId="{ACAB364C-A4DC-4FF3-9703-B587FFA43F8F}" srcOrd="4" destOrd="0" presId="urn:microsoft.com/office/officeart/2005/8/layout/chevron2"/>
    <dgm:cxn modelId="{DFE3436B-5BDF-4035-9B6C-5CCE39470B9F}" type="presParOf" srcId="{ACAB364C-A4DC-4FF3-9703-B587FFA43F8F}" destId="{D85B062E-190B-4296-B672-DF19639B2352}" srcOrd="0" destOrd="0" presId="urn:microsoft.com/office/officeart/2005/8/layout/chevron2"/>
    <dgm:cxn modelId="{7E5CFD85-EAB5-4A3C-821F-FAA09CB04C29}" type="presParOf" srcId="{ACAB364C-A4DC-4FF3-9703-B587FFA43F8F}" destId="{6CFADE17-DDCC-450C-8034-CB87F721F12D}" srcOrd="1" destOrd="0" presId="urn:microsoft.com/office/officeart/2005/8/layout/chevron2"/>
    <dgm:cxn modelId="{B3565D45-C1B3-48B8-BB53-3CD13C2665BC}" type="presParOf" srcId="{4777E188-D83F-47E8-A09B-EF3F5D9BC50A}" destId="{BB26C0AB-080E-4063-8B28-F3409AD6BF71}" srcOrd="5" destOrd="0" presId="urn:microsoft.com/office/officeart/2005/8/layout/chevron2"/>
    <dgm:cxn modelId="{D8A6FE59-E86D-4F40-A265-76AAC42714C5}" type="presParOf" srcId="{4777E188-D83F-47E8-A09B-EF3F5D9BC50A}" destId="{47BCC31F-C3D7-4BFD-93F5-6218AF284A69}" srcOrd="6" destOrd="0" presId="urn:microsoft.com/office/officeart/2005/8/layout/chevron2"/>
    <dgm:cxn modelId="{77B8FB94-6F31-4F9A-A348-4C7A97541133}" type="presParOf" srcId="{47BCC31F-C3D7-4BFD-93F5-6218AF284A69}" destId="{DB332835-EA49-48DD-9D57-8EA44BD21364}" srcOrd="0" destOrd="0" presId="urn:microsoft.com/office/officeart/2005/8/layout/chevron2"/>
    <dgm:cxn modelId="{1D0820D5-8791-4AAD-A374-0EB12EA4F53E}" type="presParOf" srcId="{47BCC31F-C3D7-4BFD-93F5-6218AF284A69}" destId="{B607E929-F819-49D5-AD48-571951BEA560}" srcOrd="1" destOrd="0" presId="urn:microsoft.com/office/officeart/2005/8/layout/chevron2"/>
    <dgm:cxn modelId="{6D9E9DAA-D185-4D5A-A61E-751E24B176AF}" type="presParOf" srcId="{4777E188-D83F-47E8-A09B-EF3F5D9BC50A}" destId="{480567EB-B1CB-494D-AEDC-B21E5BE2A3B3}" srcOrd="7" destOrd="0" presId="urn:microsoft.com/office/officeart/2005/8/layout/chevron2"/>
    <dgm:cxn modelId="{F8CB3B3A-9D1D-4627-A161-B7628F2D26AA}" type="presParOf" srcId="{4777E188-D83F-47E8-A09B-EF3F5D9BC50A}" destId="{C8A6DD8C-FB5B-42E3-A046-FC5DE628C1B5}" srcOrd="8" destOrd="0" presId="urn:microsoft.com/office/officeart/2005/8/layout/chevron2"/>
    <dgm:cxn modelId="{65333B48-4E85-4907-B5A2-1DFA2FB26EC0}" type="presParOf" srcId="{C8A6DD8C-FB5B-42E3-A046-FC5DE628C1B5}" destId="{EF96FAB5-102A-465F-86A0-66A3C3754CBC}" srcOrd="0" destOrd="0" presId="urn:microsoft.com/office/officeart/2005/8/layout/chevron2"/>
    <dgm:cxn modelId="{D7E7895C-3C8C-46E2-A7AD-25B8885C835B}" type="presParOf" srcId="{C8A6DD8C-FB5B-42E3-A046-FC5DE628C1B5}" destId="{529138EA-8EFF-41CA-B41D-AAB74B1769E5}" srcOrd="1" destOrd="0" presId="urn:microsoft.com/office/officeart/2005/8/layout/chevron2"/>
    <dgm:cxn modelId="{C721140D-1302-49E5-83B0-6287EC193043}" type="presParOf" srcId="{4777E188-D83F-47E8-A09B-EF3F5D9BC50A}" destId="{5DA1E507-537C-4026-AC40-F0B01C7716EF}" srcOrd="9" destOrd="0" presId="urn:microsoft.com/office/officeart/2005/8/layout/chevron2"/>
    <dgm:cxn modelId="{C46338B6-D865-4ABF-B932-8399F2A249D1}" type="presParOf" srcId="{4777E188-D83F-47E8-A09B-EF3F5D9BC50A}" destId="{69B525BB-BFF6-4304-9E52-20E394A33944}" srcOrd="10" destOrd="0" presId="urn:microsoft.com/office/officeart/2005/8/layout/chevron2"/>
    <dgm:cxn modelId="{2C1CDA7B-D4D5-4EE2-9CB3-E2D7C7424848}" type="presParOf" srcId="{69B525BB-BFF6-4304-9E52-20E394A33944}" destId="{D6E7AF52-D61B-4F8A-ABA8-BC190DF85881}" srcOrd="0" destOrd="0" presId="urn:microsoft.com/office/officeart/2005/8/layout/chevron2"/>
    <dgm:cxn modelId="{70899417-B6AC-4660-B107-C92A15C7FD16}" type="presParOf" srcId="{69B525BB-BFF6-4304-9E52-20E394A33944}" destId="{E1570E83-FD5F-4B7E-AC29-FDF9BBF0F2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AFDB52-344B-4016-82DE-9381454E073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75354B-9E84-4491-AC0C-9E791DED5DBA}">
      <dgm:prSet phldrT="[Текст]" custT="1"/>
      <dgm:spPr/>
      <dgm:t>
        <a:bodyPr/>
        <a:lstStyle/>
        <a:p>
          <a:r>
            <a:rPr lang="ru-RU" sz="1800" b="0" dirty="0" smtClean="0">
              <a:latin typeface="Book Antiqua" pitchFamily="18" charset="0"/>
              <a:cs typeface="Times New Roman" pitchFamily="18" charset="0"/>
            </a:rPr>
            <a:t>Семинары для педагогов дополнительного образования</a:t>
          </a:r>
          <a:endParaRPr lang="ru-RU" sz="1800" b="0" dirty="0">
            <a:latin typeface="Book Antiqua" pitchFamily="18" charset="0"/>
            <a:cs typeface="Times New Roman" pitchFamily="18" charset="0"/>
          </a:endParaRPr>
        </a:p>
      </dgm:t>
    </dgm:pt>
    <dgm:pt modelId="{A5C14D39-9707-4AB5-ADB7-FD17C2F8F3B0}" type="parTrans" cxnId="{94DFD815-0B39-4EEB-BC9D-F778B00EB301}">
      <dgm:prSet/>
      <dgm:spPr/>
      <dgm:t>
        <a:bodyPr/>
        <a:lstStyle/>
        <a:p>
          <a:endParaRPr lang="ru-RU"/>
        </a:p>
      </dgm:t>
    </dgm:pt>
    <dgm:pt modelId="{F1FF3489-34B0-4BC5-9F88-310C35FC256A}" type="sibTrans" cxnId="{94DFD815-0B39-4EEB-BC9D-F778B00EB301}">
      <dgm:prSet/>
      <dgm:spPr/>
      <dgm:t>
        <a:bodyPr/>
        <a:lstStyle/>
        <a:p>
          <a:endParaRPr lang="ru-RU"/>
        </a:p>
      </dgm:t>
    </dgm:pt>
    <dgm:pt modelId="{B3FFD7C9-A9E0-43BC-B814-7B88940B7263}">
      <dgm:prSet phldrT="[Текст]" custT="1"/>
      <dgm:spPr/>
      <dgm:t>
        <a:bodyPr/>
        <a:lstStyle/>
        <a:p>
          <a:r>
            <a:rPr lang="ru-RU" sz="1800" b="0" dirty="0" smtClean="0">
              <a:latin typeface="Book Antiqua" pitchFamily="18" charset="0"/>
              <a:cs typeface="Times New Roman" pitchFamily="18" charset="0"/>
            </a:rPr>
            <a:t>Межрегиональный семинар по проблемам повышения эффективности реализации моделей обеспечения успешной социализации детей при реализации программ дополнительного образования</a:t>
          </a:r>
          <a:endParaRPr lang="ru-RU" sz="1800" b="0" dirty="0">
            <a:latin typeface="Book Antiqua" pitchFamily="18" charset="0"/>
            <a:cs typeface="Times New Roman" pitchFamily="18" charset="0"/>
          </a:endParaRPr>
        </a:p>
      </dgm:t>
    </dgm:pt>
    <dgm:pt modelId="{45656AA3-FDF2-40FC-81D4-46A9B21BFDFB}" type="parTrans" cxnId="{0DE236B9-507A-4331-9943-10AB66AD3EB6}">
      <dgm:prSet/>
      <dgm:spPr/>
      <dgm:t>
        <a:bodyPr/>
        <a:lstStyle/>
        <a:p>
          <a:endParaRPr lang="ru-RU"/>
        </a:p>
      </dgm:t>
    </dgm:pt>
    <dgm:pt modelId="{62A88702-8BA4-428E-93C0-EA4F9C1AB3A2}" type="sibTrans" cxnId="{0DE236B9-507A-4331-9943-10AB66AD3EB6}">
      <dgm:prSet/>
      <dgm:spPr/>
      <dgm:t>
        <a:bodyPr/>
        <a:lstStyle/>
        <a:p>
          <a:endParaRPr lang="ru-RU"/>
        </a:p>
      </dgm:t>
    </dgm:pt>
    <dgm:pt modelId="{C17B3617-2795-458D-92B3-EDF55212666F}">
      <dgm:prSet phldrT="[Текст]" custT="1"/>
      <dgm:spPr/>
      <dgm:t>
        <a:bodyPr/>
        <a:lstStyle/>
        <a:p>
          <a:r>
            <a:rPr lang="ru-RU" sz="1800" b="0" dirty="0" smtClean="0">
              <a:latin typeface="Book Antiqua" pitchFamily="18" charset="0"/>
              <a:cs typeface="Times New Roman" pitchFamily="18" charset="0"/>
            </a:rPr>
            <a:t>Республиканский этап Всероссийского заочного конкурса профессионального мастерства педагогов дополнительного образования «Сердце отдаю детям»</a:t>
          </a:r>
          <a:endParaRPr lang="ru-RU" sz="1800" b="0" dirty="0">
            <a:latin typeface="Book Antiqua" pitchFamily="18" charset="0"/>
            <a:cs typeface="Times New Roman" pitchFamily="18" charset="0"/>
          </a:endParaRPr>
        </a:p>
      </dgm:t>
    </dgm:pt>
    <dgm:pt modelId="{20D17B53-2F49-48F4-B3BD-75E5F3DEBD3D}" type="parTrans" cxnId="{11A201B8-E51C-4E95-B310-F263D8C91DE5}">
      <dgm:prSet/>
      <dgm:spPr/>
      <dgm:t>
        <a:bodyPr/>
        <a:lstStyle/>
        <a:p>
          <a:endParaRPr lang="ru-RU"/>
        </a:p>
      </dgm:t>
    </dgm:pt>
    <dgm:pt modelId="{3C1B39F6-33C0-4295-8E9A-F1C604FFB01D}" type="sibTrans" cxnId="{11A201B8-E51C-4E95-B310-F263D8C91DE5}">
      <dgm:prSet/>
      <dgm:spPr/>
      <dgm:t>
        <a:bodyPr/>
        <a:lstStyle/>
        <a:p>
          <a:endParaRPr lang="ru-RU"/>
        </a:p>
      </dgm:t>
    </dgm:pt>
    <dgm:pt modelId="{C69A9FE5-DA23-4C4A-ABCD-E78B6A73826A}">
      <dgm:prSet custT="1"/>
      <dgm:spPr/>
      <dgm:t>
        <a:bodyPr/>
        <a:lstStyle/>
        <a:p>
          <a:r>
            <a:rPr lang="ru-RU" sz="1800" b="0" dirty="0" smtClean="0">
              <a:latin typeface="Book Antiqua" pitchFamily="18" charset="0"/>
              <a:cs typeface="Times New Roman" pitchFamily="18" charset="0"/>
            </a:rPr>
            <a:t>Республиканский конкурс проектов молодых педагогов </a:t>
          </a:r>
        </a:p>
        <a:p>
          <a:r>
            <a:rPr lang="ru-RU" sz="1800" b="0" dirty="0" smtClean="0">
              <a:latin typeface="Book Antiqua" pitchFamily="18" charset="0"/>
              <a:cs typeface="Times New Roman" pitchFamily="18" charset="0"/>
            </a:rPr>
            <a:t>«Шагни за горизонт»</a:t>
          </a:r>
          <a:endParaRPr lang="ru-RU" sz="1800" b="0" dirty="0">
            <a:latin typeface="Book Antiqua" pitchFamily="18" charset="0"/>
            <a:cs typeface="Times New Roman" pitchFamily="18" charset="0"/>
          </a:endParaRPr>
        </a:p>
      </dgm:t>
    </dgm:pt>
    <dgm:pt modelId="{7DA79C2E-8A08-4094-A380-024A6DFB7318}" type="parTrans" cxnId="{FEE6E8DB-A552-4DD1-B9F2-9DFE5A6B3DE1}">
      <dgm:prSet/>
      <dgm:spPr/>
      <dgm:t>
        <a:bodyPr/>
        <a:lstStyle/>
        <a:p>
          <a:endParaRPr lang="ru-RU"/>
        </a:p>
      </dgm:t>
    </dgm:pt>
    <dgm:pt modelId="{3F605084-1419-4941-948D-3E2010C48558}" type="sibTrans" cxnId="{FEE6E8DB-A552-4DD1-B9F2-9DFE5A6B3DE1}">
      <dgm:prSet/>
      <dgm:spPr/>
      <dgm:t>
        <a:bodyPr/>
        <a:lstStyle/>
        <a:p>
          <a:endParaRPr lang="ru-RU"/>
        </a:p>
      </dgm:t>
    </dgm:pt>
    <dgm:pt modelId="{BF4FC41D-F491-460F-B139-86381465ED75}">
      <dgm:prSet custT="1"/>
      <dgm:spPr/>
      <dgm:t>
        <a:bodyPr/>
        <a:lstStyle/>
        <a:p>
          <a:r>
            <a:rPr lang="ru-RU" sz="1800" b="0" dirty="0" smtClean="0">
              <a:latin typeface="Book Antiqua" pitchFamily="18" charset="0"/>
              <a:cs typeface="Times New Roman" pitchFamily="18" charset="0"/>
            </a:rPr>
            <a:t>Семинары и конференции для специалистов органов управления образования, курирующих сферу дополнительного образования детей</a:t>
          </a:r>
          <a:endParaRPr lang="ru-RU" sz="1800" b="0" dirty="0">
            <a:latin typeface="Book Antiqua" pitchFamily="18" charset="0"/>
            <a:cs typeface="Times New Roman" pitchFamily="18" charset="0"/>
          </a:endParaRPr>
        </a:p>
      </dgm:t>
    </dgm:pt>
    <dgm:pt modelId="{FFD9E56B-7CF6-4D4E-8C81-E2CE07DA335A}" type="parTrans" cxnId="{EF4776AE-DFF1-46E3-9712-A51E227A90AA}">
      <dgm:prSet/>
      <dgm:spPr/>
      <dgm:t>
        <a:bodyPr/>
        <a:lstStyle/>
        <a:p>
          <a:endParaRPr lang="ru-RU"/>
        </a:p>
      </dgm:t>
    </dgm:pt>
    <dgm:pt modelId="{E18FCF77-DD80-41EB-BCD3-0B9A1975110A}" type="sibTrans" cxnId="{EF4776AE-DFF1-46E3-9712-A51E227A90AA}">
      <dgm:prSet/>
      <dgm:spPr/>
      <dgm:t>
        <a:bodyPr/>
        <a:lstStyle/>
        <a:p>
          <a:endParaRPr lang="ru-RU"/>
        </a:p>
      </dgm:t>
    </dgm:pt>
    <dgm:pt modelId="{2574F459-1A87-4923-9A83-F1B7389C3852}" type="pres">
      <dgm:prSet presAssocID="{E4AFDB52-344B-4016-82DE-9381454E07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04AF2-55EC-488C-9DA9-988A1B7BCDA5}" type="pres">
      <dgm:prSet presAssocID="{BF4FC41D-F491-460F-B139-86381465ED7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29AC-6C1E-4E65-9BBB-A8F9327B66DE}" type="pres">
      <dgm:prSet presAssocID="{E18FCF77-DD80-41EB-BCD3-0B9A1975110A}" presName="spacer" presStyleCnt="0"/>
      <dgm:spPr/>
    </dgm:pt>
    <dgm:pt modelId="{C4FBD367-29FD-4B0C-AF23-58D115EB4308}" type="pres">
      <dgm:prSet presAssocID="{0375354B-9E84-4491-AC0C-9E791DED5D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9A9E-917B-4959-B172-397ECAE8683C}" type="pres">
      <dgm:prSet presAssocID="{F1FF3489-34B0-4BC5-9F88-310C35FC256A}" presName="spacer" presStyleCnt="0"/>
      <dgm:spPr/>
    </dgm:pt>
    <dgm:pt modelId="{0118D8E1-93B4-4ECE-A777-338351F1B388}" type="pres">
      <dgm:prSet presAssocID="{B3FFD7C9-A9E0-43BC-B814-7B88940B726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96D63-557B-4F0F-981E-022CE530B178}" type="pres">
      <dgm:prSet presAssocID="{62A88702-8BA4-428E-93C0-EA4F9C1AB3A2}" presName="spacer" presStyleCnt="0"/>
      <dgm:spPr/>
    </dgm:pt>
    <dgm:pt modelId="{B803C630-0E0E-42AB-B263-B822FED78B7E}" type="pres">
      <dgm:prSet presAssocID="{C17B3617-2795-458D-92B3-EDF5521266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BFDD0-38B9-4E7C-8605-A7D38B943988}" type="pres">
      <dgm:prSet presAssocID="{3C1B39F6-33C0-4295-8E9A-F1C604FFB01D}" presName="spacer" presStyleCnt="0"/>
      <dgm:spPr/>
    </dgm:pt>
    <dgm:pt modelId="{3E5DDA49-D212-4107-AF63-D3B5EC1B9D71}" type="pres">
      <dgm:prSet presAssocID="{C69A9FE5-DA23-4C4A-ABCD-E78B6A7382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201B8-E51C-4E95-B310-F263D8C91DE5}" srcId="{E4AFDB52-344B-4016-82DE-9381454E0730}" destId="{C17B3617-2795-458D-92B3-EDF55212666F}" srcOrd="3" destOrd="0" parTransId="{20D17B53-2F49-48F4-B3BD-75E5F3DEBD3D}" sibTransId="{3C1B39F6-33C0-4295-8E9A-F1C604FFB01D}"/>
    <dgm:cxn modelId="{F6BDC7CC-82AE-44D8-9A33-85A2A101419D}" type="presOf" srcId="{0375354B-9E84-4491-AC0C-9E791DED5DBA}" destId="{C4FBD367-29FD-4B0C-AF23-58D115EB4308}" srcOrd="0" destOrd="0" presId="urn:microsoft.com/office/officeart/2005/8/layout/vList2"/>
    <dgm:cxn modelId="{0DE236B9-507A-4331-9943-10AB66AD3EB6}" srcId="{E4AFDB52-344B-4016-82DE-9381454E0730}" destId="{B3FFD7C9-A9E0-43BC-B814-7B88940B7263}" srcOrd="2" destOrd="0" parTransId="{45656AA3-FDF2-40FC-81D4-46A9B21BFDFB}" sibTransId="{62A88702-8BA4-428E-93C0-EA4F9C1AB3A2}"/>
    <dgm:cxn modelId="{FEE6E8DB-A552-4DD1-B9F2-9DFE5A6B3DE1}" srcId="{E4AFDB52-344B-4016-82DE-9381454E0730}" destId="{C69A9FE5-DA23-4C4A-ABCD-E78B6A73826A}" srcOrd="4" destOrd="0" parTransId="{7DA79C2E-8A08-4094-A380-024A6DFB7318}" sibTransId="{3F605084-1419-4941-948D-3E2010C48558}"/>
    <dgm:cxn modelId="{94DFD815-0B39-4EEB-BC9D-F778B00EB301}" srcId="{E4AFDB52-344B-4016-82DE-9381454E0730}" destId="{0375354B-9E84-4491-AC0C-9E791DED5DBA}" srcOrd="1" destOrd="0" parTransId="{A5C14D39-9707-4AB5-ADB7-FD17C2F8F3B0}" sibTransId="{F1FF3489-34B0-4BC5-9F88-310C35FC256A}"/>
    <dgm:cxn modelId="{620D3966-887D-4F5A-AE12-4332598256AC}" type="presOf" srcId="{B3FFD7C9-A9E0-43BC-B814-7B88940B7263}" destId="{0118D8E1-93B4-4ECE-A777-338351F1B388}" srcOrd="0" destOrd="0" presId="urn:microsoft.com/office/officeart/2005/8/layout/vList2"/>
    <dgm:cxn modelId="{EF4776AE-DFF1-46E3-9712-A51E227A90AA}" srcId="{E4AFDB52-344B-4016-82DE-9381454E0730}" destId="{BF4FC41D-F491-460F-B139-86381465ED75}" srcOrd="0" destOrd="0" parTransId="{FFD9E56B-7CF6-4D4E-8C81-E2CE07DA335A}" sibTransId="{E18FCF77-DD80-41EB-BCD3-0B9A1975110A}"/>
    <dgm:cxn modelId="{34EEC033-2897-4324-8976-B6456339AEE0}" type="presOf" srcId="{E4AFDB52-344B-4016-82DE-9381454E0730}" destId="{2574F459-1A87-4923-9A83-F1B7389C3852}" srcOrd="0" destOrd="0" presId="urn:microsoft.com/office/officeart/2005/8/layout/vList2"/>
    <dgm:cxn modelId="{789B7A0D-02FF-490F-9C8C-BD4530F294EF}" type="presOf" srcId="{BF4FC41D-F491-460F-B139-86381465ED75}" destId="{01004AF2-55EC-488C-9DA9-988A1B7BCDA5}" srcOrd="0" destOrd="0" presId="urn:microsoft.com/office/officeart/2005/8/layout/vList2"/>
    <dgm:cxn modelId="{A31ADD00-FBCF-4D50-981F-D882B18D9B00}" type="presOf" srcId="{C17B3617-2795-458D-92B3-EDF55212666F}" destId="{B803C630-0E0E-42AB-B263-B822FED78B7E}" srcOrd="0" destOrd="0" presId="urn:microsoft.com/office/officeart/2005/8/layout/vList2"/>
    <dgm:cxn modelId="{D5F70E61-7BA4-460F-B48A-E4C07B53970A}" type="presOf" srcId="{C69A9FE5-DA23-4C4A-ABCD-E78B6A73826A}" destId="{3E5DDA49-D212-4107-AF63-D3B5EC1B9D71}" srcOrd="0" destOrd="0" presId="urn:microsoft.com/office/officeart/2005/8/layout/vList2"/>
    <dgm:cxn modelId="{8A09BBB9-9B49-4D5F-A956-91E70832C9A0}" type="presParOf" srcId="{2574F459-1A87-4923-9A83-F1B7389C3852}" destId="{01004AF2-55EC-488C-9DA9-988A1B7BCDA5}" srcOrd="0" destOrd="0" presId="urn:microsoft.com/office/officeart/2005/8/layout/vList2"/>
    <dgm:cxn modelId="{34EC8950-586B-4AF7-AE2B-9B2F5C4482A8}" type="presParOf" srcId="{2574F459-1A87-4923-9A83-F1B7389C3852}" destId="{AED729AC-6C1E-4E65-9BBB-A8F9327B66DE}" srcOrd="1" destOrd="0" presId="urn:microsoft.com/office/officeart/2005/8/layout/vList2"/>
    <dgm:cxn modelId="{960CAD97-27D5-448F-A151-8C044E0489D7}" type="presParOf" srcId="{2574F459-1A87-4923-9A83-F1B7389C3852}" destId="{C4FBD367-29FD-4B0C-AF23-58D115EB4308}" srcOrd="2" destOrd="0" presId="urn:microsoft.com/office/officeart/2005/8/layout/vList2"/>
    <dgm:cxn modelId="{B0A28942-4427-4C68-A379-B7521FB392A3}" type="presParOf" srcId="{2574F459-1A87-4923-9A83-F1B7389C3852}" destId="{5D9F9A9E-917B-4959-B172-397ECAE8683C}" srcOrd="3" destOrd="0" presId="urn:microsoft.com/office/officeart/2005/8/layout/vList2"/>
    <dgm:cxn modelId="{6A34C7E7-B8FE-45E9-865F-8647BC410926}" type="presParOf" srcId="{2574F459-1A87-4923-9A83-F1B7389C3852}" destId="{0118D8E1-93B4-4ECE-A777-338351F1B388}" srcOrd="4" destOrd="0" presId="urn:microsoft.com/office/officeart/2005/8/layout/vList2"/>
    <dgm:cxn modelId="{C80A8143-AD66-4618-9A13-E052EACF4B68}" type="presParOf" srcId="{2574F459-1A87-4923-9A83-F1B7389C3852}" destId="{61596D63-557B-4F0F-981E-022CE530B178}" srcOrd="5" destOrd="0" presId="urn:microsoft.com/office/officeart/2005/8/layout/vList2"/>
    <dgm:cxn modelId="{424F454B-C489-43FC-BA3F-FE9FDA8F705A}" type="presParOf" srcId="{2574F459-1A87-4923-9A83-F1B7389C3852}" destId="{B803C630-0E0E-42AB-B263-B822FED78B7E}" srcOrd="6" destOrd="0" presId="urn:microsoft.com/office/officeart/2005/8/layout/vList2"/>
    <dgm:cxn modelId="{D781D03D-B429-4DB6-8239-CC19C2AC8D4B}" type="presParOf" srcId="{2574F459-1A87-4923-9A83-F1B7389C3852}" destId="{B49BFDD0-38B9-4E7C-8605-A7D38B943988}" srcOrd="7" destOrd="0" presId="urn:microsoft.com/office/officeart/2005/8/layout/vList2"/>
    <dgm:cxn modelId="{7C548C80-557A-4560-8E8B-9999B40B14D4}" type="presParOf" srcId="{2574F459-1A87-4923-9A83-F1B7389C3852}" destId="{3E5DDA49-D212-4107-AF63-D3B5EC1B9D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4A107-12E7-4D5D-BB63-63AEA9E28C1A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11CD949-9BE7-4CC0-B8A5-35D1C01F7D99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Book Antiqua" pitchFamily="18" charset="0"/>
            </a:rPr>
            <a:t>Остаточный принцип бюджетного финансирования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Book Antiqua" pitchFamily="18" charset="0"/>
            </a:rPr>
            <a:t>на муниципальном уровне;</a:t>
          </a:r>
        </a:p>
      </dgm:t>
    </dgm:pt>
    <dgm:pt modelId="{75B27622-C24A-44A4-86D4-B5FC5ED58AB1}" type="parTrans" cxnId="{A3B98963-F4A6-4A4C-A772-CE2577E98EDA}">
      <dgm:prSet/>
      <dgm:spPr/>
      <dgm:t>
        <a:bodyPr/>
        <a:lstStyle/>
        <a:p>
          <a:endParaRPr lang="ru-RU"/>
        </a:p>
      </dgm:t>
    </dgm:pt>
    <dgm:pt modelId="{C12D50B8-0CD8-4C4D-BB58-8A5FB8604B2C}" type="sibTrans" cxnId="{A3B98963-F4A6-4A4C-A772-CE2577E98EDA}">
      <dgm:prSet/>
      <dgm:spPr/>
      <dgm:t>
        <a:bodyPr/>
        <a:lstStyle/>
        <a:p>
          <a:endParaRPr lang="ru-RU"/>
        </a:p>
      </dgm:t>
    </dgm:pt>
    <dgm:pt modelId="{418BDB73-C137-4711-8FF9-6B92E8CECC48}">
      <dgm:prSet phldrT="[Текст]" custT="1"/>
      <dgm:spPr/>
      <dgm:t>
        <a:bodyPr/>
        <a:lstStyle/>
        <a:p>
          <a:pPr algn="l"/>
          <a:r>
            <a:rPr lang="ru-RU" sz="1600" b="1" smtClean="0">
              <a:latin typeface="Book Antiqua" pitchFamily="18" charset="0"/>
            </a:rPr>
            <a:t>Морально устаревшая материально-техническая база;</a:t>
          </a:r>
          <a:endParaRPr lang="ru-RU" sz="1600" b="1" dirty="0">
            <a:latin typeface="Book Antiqua" pitchFamily="18" charset="0"/>
          </a:endParaRPr>
        </a:p>
      </dgm:t>
    </dgm:pt>
    <dgm:pt modelId="{F4A25802-B90B-461D-92C4-0368DC1DB5AC}" type="parTrans" cxnId="{2B9DF142-FFEC-4341-B7EC-FC7418420F7B}">
      <dgm:prSet/>
      <dgm:spPr/>
      <dgm:t>
        <a:bodyPr/>
        <a:lstStyle/>
        <a:p>
          <a:endParaRPr lang="ru-RU"/>
        </a:p>
      </dgm:t>
    </dgm:pt>
    <dgm:pt modelId="{8953DCA0-59C0-46ED-8BDF-36B64C011993}" type="sibTrans" cxnId="{2B9DF142-FFEC-4341-B7EC-FC7418420F7B}">
      <dgm:prSet/>
      <dgm:spPr/>
      <dgm:t>
        <a:bodyPr/>
        <a:lstStyle/>
        <a:p>
          <a:endParaRPr lang="ru-RU"/>
        </a:p>
      </dgm:t>
    </dgm:pt>
    <dgm:pt modelId="{C950D650-0CEC-4B89-A41B-79D07605778D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Book Antiqua" pitchFamily="18" charset="0"/>
            </a:rPr>
            <a:t>Нехватка молодых специалистов;</a:t>
          </a:r>
          <a:endParaRPr lang="ru-RU" sz="1600" b="1" dirty="0">
            <a:latin typeface="Book Antiqua" pitchFamily="18" charset="0"/>
          </a:endParaRPr>
        </a:p>
      </dgm:t>
    </dgm:pt>
    <dgm:pt modelId="{7B2E910B-750A-44C5-A613-84918F9174DA}" type="parTrans" cxnId="{F2142E45-6A8F-42BC-A0A9-09F2EF2DB9D7}">
      <dgm:prSet/>
      <dgm:spPr/>
      <dgm:t>
        <a:bodyPr/>
        <a:lstStyle/>
        <a:p>
          <a:endParaRPr lang="ru-RU"/>
        </a:p>
      </dgm:t>
    </dgm:pt>
    <dgm:pt modelId="{EE86899A-ABD5-4C36-A235-232342D07C9A}" type="sibTrans" cxnId="{F2142E45-6A8F-42BC-A0A9-09F2EF2DB9D7}">
      <dgm:prSet/>
      <dgm:spPr/>
      <dgm:t>
        <a:bodyPr/>
        <a:lstStyle/>
        <a:p>
          <a:endParaRPr lang="ru-RU"/>
        </a:p>
      </dgm:t>
    </dgm:pt>
    <dgm:pt modelId="{46551AE5-CEBE-4DE8-A9EA-8D136192A714}">
      <dgm:prSet custT="1"/>
      <dgm:spPr/>
      <dgm:t>
        <a:bodyPr/>
        <a:lstStyle/>
        <a:p>
          <a:pPr algn="l"/>
          <a:r>
            <a:rPr lang="ru-RU" sz="1600" b="1" smtClean="0">
              <a:latin typeface="Book Antiqua" pitchFamily="18" charset="0"/>
            </a:rPr>
            <a:t>Высокая доля педагогов, не имеющих квалификационной категории;</a:t>
          </a:r>
          <a:endParaRPr lang="ru-RU" sz="1600" b="1" dirty="0">
            <a:latin typeface="Book Antiqua" pitchFamily="18" charset="0"/>
          </a:endParaRPr>
        </a:p>
      </dgm:t>
    </dgm:pt>
    <dgm:pt modelId="{83EE88A6-F43B-4C53-A9E6-933C9D6D57BA}" type="parTrans" cxnId="{66EE1087-426F-486D-9C20-F2B660607AA3}">
      <dgm:prSet/>
      <dgm:spPr/>
      <dgm:t>
        <a:bodyPr/>
        <a:lstStyle/>
        <a:p>
          <a:endParaRPr lang="ru-RU"/>
        </a:p>
      </dgm:t>
    </dgm:pt>
    <dgm:pt modelId="{502AE37F-2CE1-49EE-A982-A6B2B88948CE}" type="sibTrans" cxnId="{66EE1087-426F-486D-9C20-F2B660607AA3}">
      <dgm:prSet/>
      <dgm:spPr/>
      <dgm:t>
        <a:bodyPr/>
        <a:lstStyle/>
        <a:p>
          <a:endParaRPr lang="ru-RU"/>
        </a:p>
      </dgm:t>
    </dgm:pt>
    <dgm:pt modelId="{EE677FAE-1A96-43D6-AE53-4C1CD7B19EDD}">
      <dgm:prSet custT="1"/>
      <dgm:spPr/>
      <dgm:t>
        <a:bodyPr/>
        <a:lstStyle/>
        <a:p>
          <a:pPr algn="l"/>
          <a:r>
            <a:rPr lang="ru-RU" sz="1600" b="1" smtClean="0">
              <a:latin typeface="Book Antiqua" pitchFamily="18" charset="0"/>
            </a:rPr>
            <a:t>Низкий охват курсовой подготовки педагогов;</a:t>
          </a:r>
          <a:endParaRPr lang="ru-RU" sz="1600" b="1" dirty="0">
            <a:latin typeface="Book Antiqua" pitchFamily="18" charset="0"/>
          </a:endParaRPr>
        </a:p>
      </dgm:t>
    </dgm:pt>
    <dgm:pt modelId="{ECB81E35-519C-43D8-8FC4-BC95D122DF9C}" type="parTrans" cxnId="{A72B1EF4-966E-4B84-B390-B2050CF6CD30}">
      <dgm:prSet/>
      <dgm:spPr/>
      <dgm:t>
        <a:bodyPr/>
        <a:lstStyle/>
        <a:p>
          <a:endParaRPr lang="ru-RU"/>
        </a:p>
      </dgm:t>
    </dgm:pt>
    <dgm:pt modelId="{C81E21E0-377B-4D61-946D-F9D02CAAC7F4}" type="sibTrans" cxnId="{A72B1EF4-966E-4B84-B390-B2050CF6CD30}">
      <dgm:prSet/>
      <dgm:spPr/>
      <dgm:t>
        <a:bodyPr/>
        <a:lstStyle/>
        <a:p>
          <a:endParaRPr lang="ru-RU"/>
        </a:p>
      </dgm:t>
    </dgm:pt>
    <dgm:pt modelId="{731B092C-F6C4-4ECA-AE41-595C96F6733A}">
      <dgm:prSet custT="1"/>
      <dgm:spPr/>
      <dgm:t>
        <a:bodyPr/>
        <a:lstStyle/>
        <a:p>
          <a:r>
            <a:rPr lang="ru-RU" sz="1600" b="1" smtClean="0">
              <a:latin typeface="Book Antiqua" pitchFamily="18" charset="0"/>
            </a:rPr>
            <a:t>Утрата ресурсоёмких направлений;</a:t>
          </a:r>
          <a:endParaRPr lang="ru-RU" sz="1600" b="1" dirty="0">
            <a:latin typeface="Book Antiqua" pitchFamily="18" charset="0"/>
          </a:endParaRPr>
        </a:p>
      </dgm:t>
    </dgm:pt>
    <dgm:pt modelId="{C5E63135-7018-43C9-A048-89065686A314}" type="parTrans" cxnId="{2C7459A2-95B0-47FE-8662-98AD05D51D8F}">
      <dgm:prSet/>
      <dgm:spPr/>
      <dgm:t>
        <a:bodyPr/>
        <a:lstStyle/>
        <a:p>
          <a:endParaRPr lang="ru-RU"/>
        </a:p>
      </dgm:t>
    </dgm:pt>
    <dgm:pt modelId="{04C114C1-6735-4384-840B-C1525837CDE6}" type="sibTrans" cxnId="{2C7459A2-95B0-47FE-8662-98AD05D51D8F}">
      <dgm:prSet/>
      <dgm:spPr/>
      <dgm:t>
        <a:bodyPr/>
        <a:lstStyle/>
        <a:p>
          <a:endParaRPr lang="ru-RU"/>
        </a:p>
      </dgm:t>
    </dgm:pt>
    <dgm:pt modelId="{D312BF8E-7832-4147-94F1-B94E10D850DF}">
      <dgm:prSet custT="1"/>
      <dgm:spPr/>
      <dgm:t>
        <a:bodyPr/>
        <a:lstStyle/>
        <a:p>
          <a:r>
            <a:rPr lang="ru-RU" sz="1600" b="1" smtClean="0">
              <a:latin typeface="Book Antiqua" pitchFamily="18" charset="0"/>
            </a:rPr>
            <a:t>Отсутствие центров патриотической подготовки;</a:t>
          </a:r>
          <a:endParaRPr lang="ru-RU" sz="1600" b="1" dirty="0">
            <a:latin typeface="Book Antiqua" pitchFamily="18" charset="0"/>
          </a:endParaRPr>
        </a:p>
      </dgm:t>
    </dgm:pt>
    <dgm:pt modelId="{86D3CBC3-6453-45FB-AEE3-E7D95FF1EA36}" type="parTrans" cxnId="{01702D1A-C8B4-4E7E-905B-9A37BDF2B24C}">
      <dgm:prSet/>
      <dgm:spPr/>
      <dgm:t>
        <a:bodyPr/>
        <a:lstStyle/>
        <a:p>
          <a:endParaRPr lang="ru-RU"/>
        </a:p>
      </dgm:t>
    </dgm:pt>
    <dgm:pt modelId="{59A6626D-E1BD-43E2-AE5B-B78FCC36708C}" type="sibTrans" cxnId="{01702D1A-C8B4-4E7E-905B-9A37BDF2B24C}">
      <dgm:prSet/>
      <dgm:spPr/>
      <dgm:t>
        <a:bodyPr/>
        <a:lstStyle/>
        <a:p>
          <a:endParaRPr lang="ru-RU"/>
        </a:p>
      </dgm:t>
    </dgm:pt>
    <dgm:pt modelId="{9D5F58A3-DD33-4B20-A80E-C3F70BCEAC4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Book Antiqua" pitchFamily="18" charset="0"/>
            </a:rPr>
            <a:t>Недостаточный доступ к дополнительному образованию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Book Antiqua" pitchFamily="18" charset="0"/>
            </a:rPr>
            <a:t>для детей социальных категорий;</a:t>
          </a:r>
          <a:endParaRPr lang="ru-RU" sz="1600" b="1" dirty="0">
            <a:latin typeface="Book Antiqua" pitchFamily="18" charset="0"/>
          </a:endParaRPr>
        </a:p>
      </dgm:t>
    </dgm:pt>
    <dgm:pt modelId="{4164AC10-614C-4D93-BC8D-2C638264CB84}" type="parTrans" cxnId="{73A770ED-0FAA-42FF-BC1E-82B4D4D7F5C3}">
      <dgm:prSet/>
      <dgm:spPr/>
      <dgm:t>
        <a:bodyPr/>
        <a:lstStyle/>
        <a:p>
          <a:endParaRPr lang="ru-RU"/>
        </a:p>
      </dgm:t>
    </dgm:pt>
    <dgm:pt modelId="{7064765B-13EE-45EC-9DC5-6EF3BC7DC390}" type="sibTrans" cxnId="{73A770ED-0FAA-42FF-BC1E-82B4D4D7F5C3}">
      <dgm:prSet/>
      <dgm:spPr/>
      <dgm:t>
        <a:bodyPr/>
        <a:lstStyle/>
        <a:p>
          <a:endParaRPr lang="ru-RU"/>
        </a:p>
      </dgm:t>
    </dgm:pt>
    <dgm:pt modelId="{A6B6F160-9A83-43DA-A9A9-10C4C20EA46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Book Antiqua" pitchFamily="18" charset="0"/>
            </a:rPr>
            <a:t>Отсутствие в Республике Крым координационного органа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Book Antiqua" pitchFamily="18" charset="0"/>
            </a:rPr>
            <a:t>по дополнительному образованию и воспитанию детей.</a:t>
          </a:r>
          <a:endParaRPr lang="ru-RU" sz="1600" b="1" dirty="0">
            <a:latin typeface="Book Antiqua" pitchFamily="18" charset="0"/>
          </a:endParaRPr>
        </a:p>
      </dgm:t>
    </dgm:pt>
    <dgm:pt modelId="{25932287-78E1-47F1-8F0D-2157970BD4E3}" type="parTrans" cxnId="{37036BDF-9883-499E-A2D0-E8BC43322D1C}">
      <dgm:prSet/>
      <dgm:spPr/>
      <dgm:t>
        <a:bodyPr/>
        <a:lstStyle/>
        <a:p>
          <a:endParaRPr lang="ru-RU"/>
        </a:p>
      </dgm:t>
    </dgm:pt>
    <dgm:pt modelId="{BA8B4778-F75D-4546-8601-76D61B9CFCE8}" type="sibTrans" cxnId="{37036BDF-9883-499E-A2D0-E8BC43322D1C}">
      <dgm:prSet/>
      <dgm:spPr/>
      <dgm:t>
        <a:bodyPr/>
        <a:lstStyle/>
        <a:p>
          <a:endParaRPr lang="ru-RU"/>
        </a:p>
      </dgm:t>
    </dgm:pt>
    <dgm:pt modelId="{CDA8008F-3C57-4578-B894-7002BAEB980B}" type="pres">
      <dgm:prSet presAssocID="{4C04A107-12E7-4D5D-BB63-63AEA9E28C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B3657-95E8-49C9-9A9B-A4B201E3DB72}" type="pres">
      <dgm:prSet presAssocID="{211CD949-9BE7-4CC0-B8A5-35D1C01F7D99}" presName="parentLin" presStyleCnt="0"/>
      <dgm:spPr/>
    </dgm:pt>
    <dgm:pt modelId="{6C13E8A0-C4F1-4425-B31D-7DA2CA733402}" type="pres">
      <dgm:prSet presAssocID="{211CD949-9BE7-4CC0-B8A5-35D1C01F7D99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905708ED-CB89-4CD1-AF50-B646229B5BFD}" type="pres">
      <dgm:prSet presAssocID="{211CD949-9BE7-4CC0-B8A5-35D1C01F7D99}" presName="parentText" presStyleLbl="node1" presStyleIdx="0" presStyleCnt="9" custScaleX="133135" custScaleY="279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E296-51D8-41E7-8D0A-D030021CD46B}" type="pres">
      <dgm:prSet presAssocID="{211CD949-9BE7-4CC0-B8A5-35D1C01F7D99}" presName="negativeSpace" presStyleCnt="0"/>
      <dgm:spPr/>
    </dgm:pt>
    <dgm:pt modelId="{125ED7E2-C593-4EAE-B965-947F9C2DF506}" type="pres">
      <dgm:prSet presAssocID="{211CD949-9BE7-4CC0-B8A5-35D1C01F7D99}" presName="childText" presStyleLbl="conFgAcc1" presStyleIdx="0" presStyleCnt="9">
        <dgm:presLayoutVars>
          <dgm:bulletEnabled val="1"/>
        </dgm:presLayoutVars>
      </dgm:prSet>
      <dgm:spPr/>
    </dgm:pt>
    <dgm:pt modelId="{EE9A5451-2BAA-49E4-A6FA-FB5C1FB8C57B}" type="pres">
      <dgm:prSet presAssocID="{C12D50B8-0CD8-4C4D-BB58-8A5FB8604B2C}" presName="spaceBetweenRectangles" presStyleCnt="0"/>
      <dgm:spPr/>
    </dgm:pt>
    <dgm:pt modelId="{221B66D5-38A0-43E9-8566-4E8B3AC6835F}" type="pres">
      <dgm:prSet presAssocID="{418BDB73-C137-4711-8FF9-6B92E8CECC48}" presName="parentLin" presStyleCnt="0"/>
      <dgm:spPr/>
    </dgm:pt>
    <dgm:pt modelId="{7F43A267-E1F7-4484-A878-58A3260C34D4}" type="pres">
      <dgm:prSet presAssocID="{418BDB73-C137-4711-8FF9-6B92E8CECC48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7AEADC3A-4C85-4F4B-B5E0-D02104D60B59}" type="pres">
      <dgm:prSet presAssocID="{418BDB73-C137-4711-8FF9-6B92E8CECC48}" presName="parentText" presStyleLbl="node1" presStyleIdx="1" presStyleCnt="9" custScaleX="133135" custScaleY="179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073A4-432F-4995-B5B6-A2EC30C58A71}" type="pres">
      <dgm:prSet presAssocID="{418BDB73-C137-4711-8FF9-6B92E8CECC48}" presName="negativeSpace" presStyleCnt="0"/>
      <dgm:spPr/>
    </dgm:pt>
    <dgm:pt modelId="{284BD8E9-6B82-489C-B57F-13BF31C9E268}" type="pres">
      <dgm:prSet presAssocID="{418BDB73-C137-4711-8FF9-6B92E8CECC48}" presName="childText" presStyleLbl="conFgAcc1" presStyleIdx="1" presStyleCnt="9">
        <dgm:presLayoutVars>
          <dgm:bulletEnabled val="1"/>
        </dgm:presLayoutVars>
      </dgm:prSet>
      <dgm:spPr/>
    </dgm:pt>
    <dgm:pt modelId="{F3504DE4-4381-4456-A9EE-366B93CDC411}" type="pres">
      <dgm:prSet presAssocID="{8953DCA0-59C0-46ED-8BDF-36B64C011993}" presName="spaceBetweenRectangles" presStyleCnt="0"/>
      <dgm:spPr/>
    </dgm:pt>
    <dgm:pt modelId="{8CED020E-4D84-457A-BBED-AEBDFE61B5DA}" type="pres">
      <dgm:prSet presAssocID="{C950D650-0CEC-4B89-A41B-79D07605778D}" presName="parentLin" presStyleCnt="0"/>
      <dgm:spPr/>
    </dgm:pt>
    <dgm:pt modelId="{9DAE6C6F-55B0-450A-A8C4-5D1F24596EE5}" type="pres">
      <dgm:prSet presAssocID="{C950D650-0CEC-4B89-A41B-79D07605778D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4FBA08E9-F258-4339-9485-4477C2626C23}" type="pres">
      <dgm:prSet presAssocID="{C950D650-0CEC-4B89-A41B-79D07605778D}" presName="parentText" presStyleLbl="node1" presStyleIdx="2" presStyleCnt="9" custScaleX="133135" custScaleY="179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C03B6-CB62-491C-B912-211F805207D8}" type="pres">
      <dgm:prSet presAssocID="{C950D650-0CEC-4B89-A41B-79D07605778D}" presName="negativeSpace" presStyleCnt="0"/>
      <dgm:spPr/>
    </dgm:pt>
    <dgm:pt modelId="{BB2451F4-021F-440C-90E8-882D5239A9EB}" type="pres">
      <dgm:prSet presAssocID="{C950D650-0CEC-4B89-A41B-79D07605778D}" presName="childText" presStyleLbl="conFgAcc1" presStyleIdx="2" presStyleCnt="9">
        <dgm:presLayoutVars>
          <dgm:bulletEnabled val="1"/>
        </dgm:presLayoutVars>
      </dgm:prSet>
      <dgm:spPr/>
    </dgm:pt>
    <dgm:pt modelId="{45D8CAF9-0BC4-4674-879D-BC9037A20385}" type="pres">
      <dgm:prSet presAssocID="{EE86899A-ABD5-4C36-A235-232342D07C9A}" presName="spaceBetweenRectangles" presStyleCnt="0"/>
      <dgm:spPr/>
    </dgm:pt>
    <dgm:pt modelId="{3FB2EC71-1197-4682-A60F-E4B4ECDF55B8}" type="pres">
      <dgm:prSet presAssocID="{46551AE5-CEBE-4DE8-A9EA-8D136192A714}" presName="parentLin" presStyleCnt="0"/>
      <dgm:spPr/>
    </dgm:pt>
    <dgm:pt modelId="{E6CD712D-29DD-4EF3-99F4-49FC79667280}" type="pres">
      <dgm:prSet presAssocID="{46551AE5-CEBE-4DE8-A9EA-8D136192A714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2ECE49BD-B8F3-46DB-B9EE-55620EC6013D}" type="pres">
      <dgm:prSet presAssocID="{46551AE5-CEBE-4DE8-A9EA-8D136192A714}" presName="parentText" presStyleLbl="node1" presStyleIdx="3" presStyleCnt="9" custScaleX="133135" custScaleY="179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5D4BB-91D6-475E-838C-724374042426}" type="pres">
      <dgm:prSet presAssocID="{46551AE5-CEBE-4DE8-A9EA-8D136192A714}" presName="negativeSpace" presStyleCnt="0"/>
      <dgm:spPr/>
    </dgm:pt>
    <dgm:pt modelId="{8AA0F666-F6A8-4093-9626-437CC835B5BF}" type="pres">
      <dgm:prSet presAssocID="{46551AE5-CEBE-4DE8-A9EA-8D136192A714}" presName="childText" presStyleLbl="conFgAcc1" presStyleIdx="3" presStyleCnt="9">
        <dgm:presLayoutVars>
          <dgm:bulletEnabled val="1"/>
        </dgm:presLayoutVars>
      </dgm:prSet>
      <dgm:spPr/>
    </dgm:pt>
    <dgm:pt modelId="{807EFFEE-0E7F-4920-AA5F-A96BEED85520}" type="pres">
      <dgm:prSet presAssocID="{502AE37F-2CE1-49EE-A982-A6B2B88948CE}" presName="spaceBetweenRectangles" presStyleCnt="0"/>
      <dgm:spPr/>
    </dgm:pt>
    <dgm:pt modelId="{CA3F1CFC-1FBF-4AE3-85A3-2E5EF55762E4}" type="pres">
      <dgm:prSet presAssocID="{EE677FAE-1A96-43D6-AE53-4C1CD7B19EDD}" presName="parentLin" presStyleCnt="0"/>
      <dgm:spPr/>
    </dgm:pt>
    <dgm:pt modelId="{CCFAB581-CE83-49FB-9C67-D3C0261FB52B}" type="pres">
      <dgm:prSet presAssocID="{EE677FAE-1A96-43D6-AE53-4C1CD7B19EDD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00687B20-7479-45BB-B2DF-4E4F9C3C3B96}" type="pres">
      <dgm:prSet presAssocID="{EE677FAE-1A96-43D6-AE53-4C1CD7B19EDD}" presName="parentText" presStyleLbl="node1" presStyleIdx="4" presStyleCnt="9" custScaleX="133135" custScaleY="179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7945E-853B-4546-AAA6-44A6FAC85E95}" type="pres">
      <dgm:prSet presAssocID="{EE677FAE-1A96-43D6-AE53-4C1CD7B19EDD}" presName="negativeSpace" presStyleCnt="0"/>
      <dgm:spPr/>
    </dgm:pt>
    <dgm:pt modelId="{0B07D532-605F-4679-BD04-1B67DF65AFA8}" type="pres">
      <dgm:prSet presAssocID="{EE677FAE-1A96-43D6-AE53-4C1CD7B19EDD}" presName="childText" presStyleLbl="conFgAcc1" presStyleIdx="4" presStyleCnt="9">
        <dgm:presLayoutVars>
          <dgm:bulletEnabled val="1"/>
        </dgm:presLayoutVars>
      </dgm:prSet>
      <dgm:spPr/>
    </dgm:pt>
    <dgm:pt modelId="{F54531E0-66C3-4E48-B023-82AC1A9422F2}" type="pres">
      <dgm:prSet presAssocID="{C81E21E0-377B-4D61-946D-F9D02CAAC7F4}" presName="spaceBetweenRectangles" presStyleCnt="0"/>
      <dgm:spPr/>
    </dgm:pt>
    <dgm:pt modelId="{095F5E74-FCD5-477C-8339-EAABE8149459}" type="pres">
      <dgm:prSet presAssocID="{731B092C-F6C4-4ECA-AE41-595C96F6733A}" presName="parentLin" presStyleCnt="0"/>
      <dgm:spPr/>
    </dgm:pt>
    <dgm:pt modelId="{46766765-443C-4418-A9A7-15CCEE6EE11B}" type="pres">
      <dgm:prSet presAssocID="{731B092C-F6C4-4ECA-AE41-595C96F6733A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0D552E0-DA58-455E-9FBD-755A26E603BD}" type="pres">
      <dgm:prSet presAssocID="{731B092C-F6C4-4ECA-AE41-595C96F6733A}" presName="parentText" presStyleLbl="node1" presStyleIdx="5" presStyleCnt="9" custScaleX="133135" custScaleY="179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86D4F-FCFF-4E30-911A-2E05CB5735AB}" type="pres">
      <dgm:prSet presAssocID="{731B092C-F6C4-4ECA-AE41-595C96F6733A}" presName="negativeSpace" presStyleCnt="0"/>
      <dgm:spPr/>
    </dgm:pt>
    <dgm:pt modelId="{47D32F68-DDDC-493C-A60D-B213C86F3ACF}" type="pres">
      <dgm:prSet presAssocID="{731B092C-F6C4-4ECA-AE41-595C96F6733A}" presName="childText" presStyleLbl="conFgAcc1" presStyleIdx="5" presStyleCnt="9">
        <dgm:presLayoutVars>
          <dgm:bulletEnabled val="1"/>
        </dgm:presLayoutVars>
      </dgm:prSet>
      <dgm:spPr/>
    </dgm:pt>
    <dgm:pt modelId="{6D135F52-287F-429A-B4D9-80011B1B6ED5}" type="pres">
      <dgm:prSet presAssocID="{04C114C1-6735-4384-840B-C1525837CDE6}" presName="spaceBetweenRectangles" presStyleCnt="0"/>
      <dgm:spPr/>
    </dgm:pt>
    <dgm:pt modelId="{312BA55F-1B7F-4ECE-B60A-96131D34CC15}" type="pres">
      <dgm:prSet presAssocID="{D312BF8E-7832-4147-94F1-B94E10D850DF}" presName="parentLin" presStyleCnt="0"/>
      <dgm:spPr/>
    </dgm:pt>
    <dgm:pt modelId="{4AA0791F-7B68-4AE1-B10B-FF0C3A5AEDF3}" type="pres">
      <dgm:prSet presAssocID="{D312BF8E-7832-4147-94F1-B94E10D850DF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5D77195E-596D-4C79-A635-4EC922489505}" type="pres">
      <dgm:prSet presAssocID="{D312BF8E-7832-4147-94F1-B94E10D850DF}" presName="parentText" presStyleLbl="node1" presStyleIdx="6" presStyleCnt="9" custScaleX="133135" custScaleY="179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0C04-CA38-4D9A-9205-B60B7DDB09EB}" type="pres">
      <dgm:prSet presAssocID="{D312BF8E-7832-4147-94F1-B94E10D850DF}" presName="negativeSpace" presStyleCnt="0"/>
      <dgm:spPr/>
    </dgm:pt>
    <dgm:pt modelId="{6690D28D-18B1-47A8-8CD2-480419176601}" type="pres">
      <dgm:prSet presAssocID="{D312BF8E-7832-4147-94F1-B94E10D850DF}" presName="childText" presStyleLbl="conFgAcc1" presStyleIdx="6" presStyleCnt="9">
        <dgm:presLayoutVars>
          <dgm:bulletEnabled val="1"/>
        </dgm:presLayoutVars>
      </dgm:prSet>
      <dgm:spPr/>
    </dgm:pt>
    <dgm:pt modelId="{E38A5FD5-76FD-49A6-B81A-8D8D4F9A752B}" type="pres">
      <dgm:prSet presAssocID="{59A6626D-E1BD-43E2-AE5B-B78FCC36708C}" presName="spaceBetweenRectangles" presStyleCnt="0"/>
      <dgm:spPr/>
    </dgm:pt>
    <dgm:pt modelId="{B5B41F82-8D93-4C05-A1EA-A75D7E5E863E}" type="pres">
      <dgm:prSet presAssocID="{9D5F58A3-DD33-4B20-A80E-C3F70BCEAC4F}" presName="parentLin" presStyleCnt="0"/>
      <dgm:spPr/>
    </dgm:pt>
    <dgm:pt modelId="{7B5FEA4B-1077-404A-B59D-C6A9E4FD82E7}" type="pres">
      <dgm:prSet presAssocID="{9D5F58A3-DD33-4B20-A80E-C3F70BCEAC4F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16C70802-54B1-4A2D-A3FB-82379C19FF6A}" type="pres">
      <dgm:prSet presAssocID="{9D5F58A3-DD33-4B20-A80E-C3F70BCEAC4F}" presName="parentText" presStyleLbl="node1" presStyleIdx="7" presStyleCnt="9" custScaleX="133135" custScaleY="215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4F424-E6B9-4BC1-B55D-415D7D1AEC63}" type="pres">
      <dgm:prSet presAssocID="{9D5F58A3-DD33-4B20-A80E-C3F70BCEAC4F}" presName="negativeSpace" presStyleCnt="0"/>
      <dgm:spPr/>
    </dgm:pt>
    <dgm:pt modelId="{0AF8BA5F-F597-4259-ACD1-B1FB59657176}" type="pres">
      <dgm:prSet presAssocID="{9D5F58A3-DD33-4B20-A80E-C3F70BCEAC4F}" presName="childText" presStyleLbl="conFgAcc1" presStyleIdx="7" presStyleCnt="9">
        <dgm:presLayoutVars>
          <dgm:bulletEnabled val="1"/>
        </dgm:presLayoutVars>
      </dgm:prSet>
      <dgm:spPr/>
    </dgm:pt>
    <dgm:pt modelId="{6B322A97-A8AC-44FB-97A9-3BB032094BC9}" type="pres">
      <dgm:prSet presAssocID="{7064765B-13EE-45EC-9DC5-6EF3BC7DC390}" presName="spaceBetweenRectangles" presStyleCnt="0"/>
      <dgm:spPr/>
    </dgm:pt>
    <dgm:pt modelId="{0DDAA8ED-2157-4249-BC74-09557749F6D1}" type="pres">
      <dgm:prSet presAssocID="{A6B6F160-9A83-43DA-A9A9-10C4C20EA464}" presName="parentLin" presStyleCnt="0"/>
      <dgm:spPr/>
    </dgm:pt>
    <dgm:pt modelId="{A7BB4B8C-AE54-4C55-B2B8-5046DE6FC2A6}" type="pres">
      <dgm:prSet presAssocID="{A6B6F160-9A83-43DA-A9A9-10C4C20EA464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0E1C9385-50A5-4845-8C0E-E53F5B03C1C4}" type="pres">
      <dgm:prSet presAssocID="{A6B6F160-9A83-43DA-A9A9-10C4C20EA464}" presName="parentText" presStyleLbl="node1" presStyleIdx="8" presStyleCnt="9" custScaleX="133135" custScaleY="278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C90C-1289-49F7-89FA-7187B83AD78A}" type="pres">
      <dgm:prSet presAssocID="{A6B6F160-9A83-43DA-A9A9-10C4C20EA464}" presName="negativeSpace" presStyleCnt="0"/>
      <dgm:spPr/>
    </dgm:pt>
    <dgm:pt modelId="{A08D89F9-4FCC-4390-9830-6AA81A94CE8B}" type="pres">
      <dgm:prSet presAssocID="{A6B6F160-9A83-43DA-A9A9-10C4C20EA464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6EE1087-426F-486D-9C20-F2B660607AA3}" srcId="{4C04A107-12E7-4D5D-BB63-63AEA9E28C1A}" destId="{46551AE5-CEBE-4DE8-A9EA-8D136192A714}" srcOrd="3" destOrd="0" parTransId="{83EE88A6-F43B-4C53-A9E6-933C9D6D57BA}" sibTransId="{502AE37F-2CE1-49EE-A982-A6B2B88948CE}"/>
    <dgm:cxn modelId="{37036BDF-9883-499E-A2D0-E8BC43322D1C}" srcId="{4C04A107-12E7-4D5D-BB63-63AEA9E28C1A}" destId="{A6B6F160-9A83-43DA-A9A9-10C4C20EA464}" srcOrd="8" destOrd="0" parTransId="{25932287-78E1-47F1-8F0D-2157970BD4E3}" sibTransId="{BA8B4778-F75D-4546-8601-76D61B9CFCE8}"/>
    <dgm:cxn modelId="{A2C58AB2-450F-46E1-ACA7-6EFCD129D0B4}" type="presOf" srcId="{46551AE5-CEBE-4DE8-A9EA-8D136192A714}" destId="{2ECE49BD-B8F3-46DB-B9EE-55620EC6013D}" srcOrd="1" destOrd="0" presId="urn:microsoft.com/office/officeart/2005/8/layout/list1"/>
    <dgm:cxn modelId="{2B9DF142-FFEC-4341-B7EC-FC7418420F7B}" srcId="{4C04A107-12E7-4D5D-BB63-63AEA9E28C1A}" destId="{418BDB73-C137-4711-8FF9-6B92E8CECC48}" srcOrd="1" destOrd="0" parTransId="{F4A25802-B90B-461D-92C4-0368DC1DB5AC}" sibTransId="{8953DCA0-59C0-46ED-8BDF-36B64C011993}"/>
    <dgm:cxn modelId="{61A72767-7A1D-4AD3-83C8-B967B80F5AD4}" type="presOf" srcId="{EE677FAE-1A96-43D6-AE53-4C1CD7B19EDD}" destId="{00687B20-7479-45BB-B2DF-4E4F9C3C3B96}" srcOrd="1" destOrd="0" presId="urn:microsoft.com/office/officeart/2005/8/layout/list1"/>
    <dgm:cxn modelId="{0AA6964F-9E92-47DB-A2DC-C10FD47017C3}" type="presOf" srcId="{A6B6F160-9A83-43DA-A9A9-10C4C20EA464}" destId="{A7BB4B8C-AE54-4C55-B2B8-5046DE6FC2A6}" srcOrd="0" destOrd="0" presId="urn:microsoft.com/office/officeart/2005/8/layout/list1"/>
    <dgm:cxn modelId="{E7D183A6-A7C0-4B08-88DB-EAE061C1DF60}" type="presOf" srcId="{4C04A107-12E7-4D5D-BB63-63AEA9E28C1A}" destId="{CDA8008F-3C57-4578-B894-7002BAEB980B}" srcOrd="0" destOrd="0" presId="urn:microsoft.com/office/officeart/2005/8/layout/list1"/>
    <dgm:cxn modelId="{47771BCE-176D-409D-A7E4-E635C840F93E}" type="presOf" srcId="{731B092C-F6C4-4ECA-AE41-595C96F6733A}" destId="{B0D552E0-DA58-455E-9FBD-755A26E603BD}" srcOrd="1" destOrd="0" presId="urn:microsoft.com/office/officeart/2005/8/layout/list1"/>
    <dgm:cxn modelId="{BA748D92-AAE7-4534-906C-437185CBB01A}" type="presOf" srcId="{418BDB73-C137-4711-8FF9-6B92E8CECC48}" destId="{7AEADC3A-4C85-4F4B-B5E0-D02104D60B59}" srcOrd="1" destOrd="0" presId="urn:microsoft.com/office/officeart/2005/8/layout/list1"/>
    <dgm:cxn modelId="{73A770ED-0FAA-42FF-BC1E-82B4D4D7F5C3}" srcId="{4C04A107-12E7-4D5D-BB63-63AEA9E28C1A}" destId="{9D5F58A3-DD33-4B20-A80E-C3F70BCEAC4F}" srcOrd="7" destOrd="0" parTransId="{4164AC10-614C-4D93-BC8D-2C638264CB84}" sibTransId="{7064765B-13EE-45EC-9DC5-6EF3BC7DC390}"/>
    <dgm:cxn modelId="{A72B1EF4-966E-4B84-B390-B2050CF6CD30}" srcId="{4C04A107-12E7-4D5D-BB63-63AEA9E28C1A}" destId="{EE677FAE-1A96-43D6-AE53-4C1CD7B19EDD}" srcOrd="4" destOrd="0" parTransId="{ECB81E35-519C-43D8-8FC4-BC95D122DF9C}" sibTransId="{C81E21E0-377B-4D61-946D-F9D02CAAC7F4}"/>
    <dgm:cxn modelId="{A3B98963-F4A6-4A4C-A772-CE2577E98EDA}" srcId="{4C04A107-12E7-4D5D-BB63-63AEA9E28C1A}" destId="{211CD949-9BE7-4CC0-B8A5-35D1C01F7D99}" srcOrd="0" destOrd="0" parTransId="{75B27622-C24A-44A4-86D4-B5FC5ED58AB1}" sibTransId="{C12D50B8-0CD8-4C4D-BB58-8A5FB8604B2C}"/>
    <dgm:cxn modelId="{4D84BB99-E800-470B-92D3-9841A7C11BCA}" type="presOf" srcId="{A6B6F160-9A83-43DA-A9A9-10C4C20EA464}" destId="{0E1C9385-50A5-4845-8C0E-E53F5B03C1C4}" srcOrd="1" destOrd="0" presId="urn:microsoft.com/office/officeart/2005/8/layout/list1"/>
    <dgm:cxn modelId="{CDC8C69C-E379-40E3-A0D3-3035C286DE39}" type="presOf" srcId="{C950D650-0CEC-4B89-A41B-79D07605778D}" destId="{4FBA08E9-F258-4339-9485-4477C2626C23}" srcOrd="1" destOrd="0" presId="urn:microsoft.com/office/officeart/2005/8/layout/list1"/>
    <dgm:cxn modelId="{B9D4B2B7-78F0-4924-92AB-2452CA6D1E17}" type="presOf" srcId="{C950D650-0CEC-4B89-A41B-79D07605778D}" destId="{9DAE6C6F-55B0-450A-A8C4-5D1F24596EE5}" srcOrd="0" destOrd="0" presId="urn:microsoft.com/office/officeart/2005/8/layout/list1"/>
    <dgm:cxn modelId="{686D343B-37DF-47B2-B424-C9BDDD02685B}" type="presOf" srcId="{46551AE5-CEBE-4DE8-A9EA-8D136192A714}" destId="{E6CD712D-29DD-4EF3-99F4-49FC79667280}" srcOrd="0" destOrd="0" presId="urn:microsoft.com/office/officeart/2005/8/layout/list1"/>
    <dgm:cxn modelId="{92533C54-2BF2-4EEA-9B19-66BF69FDBC4D}" type="presOf" srcId="{9D5F58A3-DD33-4B20-A80E-C3F70BCEAC4F}" destId="{16C70802-54B1-4A2D-A3FB-82379C19FF6A}" srcOrd="1" destOrd="0" presId="urn:microsoft.com/office/officeart/2005/8/layout/list1"/>
    <dgm:cxn modelId="{7F66F768-40AC-43DA-9504-A7B461B9FD37}" type="presOf" srcId="{731B092C-F6C4-4ECA-AE41-595C96F6733A}" destId="{46766765-443C-4418-A9A7-15CCEE6EE11B}" srcOrd="0" destOrd="0" presId="urn:microsoft.com/office/officeart/2005/8/layout/list1"/>
    <dgm:cxn modelId="{01702D1A-C8B4-4E7E-905B-9A37BDF2B24C}" srcId="{4C04A107-12E7-4D5D-BB63-63AEA9E28C1A}" destId="{D312BF8E-7832-4147-94F1-B94E10D850DF}" srcOrd="6" destOrd="0" parTransId="{86D3CBC3-6453-45FB-AEE3-E7D95FF1EA36}" sibTransId="{59A6626D-E1BD-43E2-AE5B-B78FCC36708C}"/>
    <dgm:cxn modelId="{E97A71F5-4C5E-4511-B9E0-06390A308066}" type="presOf" srcId="{418BDB73-C137-4711-8FF9-6B92E8CECC48}" destId="{7F43A267-E1F7-4484-A878-58A3260C34D4}" srcOrd="0" destOrd="0" presId="urn:microsoft.com/office/officeart/2005/8/layout/list1"/>
    <dgm:cxn modelId="{EAA0062D-A72D-4558-9574-6C5FB8D5C665}" type="presOf" srcId="{EE677FAE-1A96-43D6-AE53-4C1CD7B19EDD}" destId="{CCFAB581-CE83-49FB-9C67-D3C0261FB52B}" srcOrd="0" destOrd="0" presId="urn:microsoft.com/office/officeart/2005/8/layout/list1"/>
    <dgm:cxn modelId="{410C00F5-43FF-4C62-AF13-932FCDABB838}" type="presOf" srcId="{D312BF8E-7832-4147-94F1-B94E10D850DF}" destId="{4AA0791F-7B68-4AE1-B10B-FF0C3A5AEDF3}" srcOrd="0" destOrd="0" presId="urn:microsoft.com/office/officeart/2005/8/layout/list1"/>
    <dgm:cxn modelId="{C5960066-3FD5-4AA9-925B-0325066D3BF6}" type="presOf" srcId="{211CD949-9BE7-4CC0-B8A5-35D1C01F7D99}" destId="{905708ED-CB89-4CD1-AF50-B646229B5BFD}" srcOrd="1" destOrd="0" presId="urn:microsoft.com/office/officeart/2005/8/layout/list1"/>
    <dgm:cxn modelId="{8394E942-0CC1-42BF-BD55-0417EC4A3011}" type="presOf" srcId="{9D5F58A3-DD33-4B20-A80E-C3F70BCEAC4F}" destId="{7B5FEA4B-1077-404A-B59D-C6A9E4FD82E7}" srcOrd="0" destOrd="0" presId="urn:microsoft.com/office/officeart/2005/8/layout/list1"/>
    <dgm:cxn modelId="{2C7459A2-95B0-47FE-8662-98AD05D51D8F}" srcId="{4C04A107-12E7-4D5D-BB63-63AEA9E28C1A}" destId="{731B092C-F6C4-4ECA-AE41-595C96F6733A}" srcOrd="5" destOrd="0" parTransId="{C5E63135-7018-43C9-A048-89065686A314}" sibTransId="{04C114C1-6735-4384-840B-C1525837CDE6}"/>
    <dgm:cxn modelId="{49807050-337B-4EFF-A528-0751A7D682EC}" type="presOf" srcId="{211CD949-9BE7-4CC0-B8A5-35D1C01F7D99}" destId="{6C13E8A0-C4F1-4425-B31D-7DA2CA733402}" srcOrd="0" destOrd="0" presId="urn:microsoft.com/office/officeart/2005/8/layout/list1"/>
    <dgm:cxn modelId="{F2142E45-6A8F-42BC-A0A9-09F2EF2DB9D7}" srcId="{4C04A107-12E7-4D5D-BB63-63AEA9E28C1A}" destId="{C950D650-0CEC-4B89-A41B-79D07605778D}" srcOrd="2" destOrd="0" parTransId="{7B2E910B-750A-44C5-A613-84918F9174DA}" sibTransId="{EE86899A-ABD5-4C36-A235-232342D07C9A}"/>
    <dgm:cxn modelId="{5E514485-F6CE-45EB-803A-24AC2FE7FF3E}" type="presOf" srcId="{D312BF8E-7832-4147-94F1-B94E10D850DF}" destId="{5D77195E-596D-4C79-A635-4EC922489505}" srcOrd="1" destOrd="0" presId="urn:microsoft.com/office/officeart/2005/8/layout/list1"/>
    <dgm:cxn modelId="{4A728487-9776-4D4F-A514-D4313C333C23}" type="presParOf" srcId="{CDA8008F-3C57-4578-B894-7002BAEB980B}" destId="{9CBB3657-95E8-49C9-9A9B-A4B201E3DB72}" srcOrd="0" destOrd="0" presId="urn:microsoft.com/office/officeart/2005/8/layout/list1"/>
    <dgm:cxn modelId="{F958E087-C986-4578-9AD0-7D88E83C872D}" type="presParOf" srcId="{9CBB3657-95E8-49C9-9A9B-A4B201E3DB72}" destId="{6C13E8A0-C4F1-4425-B31D-7DA2CA733402}" srcOrd="0" destOrd="0" presId="urn:microsoft.com/office/officeart/2005/8/layout/list1"/>
    <dgm:cxn modelId="{4AC248E7-2CA5-4B63-9DB6-D54FAEC3DD0E}" type="presParOf" srcId="{9CBB3657-95E8-49C9-9A9B-A4B201E3DB72}" destId="{905708ED-CB89-4CD1-AF50-B646229B5BFD}" srcOrd="1" destOrd="0" presId="urn:microsoft.com/office/officeart/2005/8/layout/list1"/>
    <dgm:cxn modelId="{303AC2E5-BF1E-4791-A1F2-7C459E684811}" type="presParOf" srcId="{CDA8008F-3C57-4578-B894-7002BAEB980B}" destId="{51F4E296-51D8-41E7-8D0A-D030021CD46B}" srcOrd="1" destOrd="0" presId="urn:microsoft.com/office/officeart/2005/8/layout/list1"/>
    <dgm:cxn modelId="{0D2136A9-6BD5-48B8-AD24-245EA0E952D6}" type="presParOf" srcId="{CDA8008F-3C57-4578-B894-7002BAEB980B}" destId="{125ED7E2-C593-4EAE-B965-947F9C2DF506}" srcOrd="2" destOrd="0" presId="urn:microsoft.com/office/officeart/2005/8/layout/list1"/>
    <dgm:cxn modelId="{1CD339DE-40FD-42BB-B5E2-48BC0F764019}" type="presParOf" srcId="{CDA8008F-3C57-4578-B894-7002BAEB980B}" destId="{EE9A5451-2BAA-49E4-A6FA-FB5C1FB8C57B}" srcOrd="3" destOrd="0" presId="urn:microsoft.com/office/officeart/2005/8/layout/list1"/>
    <dgm:cxn modelId="{D3E010D5-6FF4-4313-94BA-CBC271F735BC}" type="presParOf" srcId="{CDA8008F-3C57-4578-B894-7002BAEB980B}" destId="{221B66D5-38A0-43E9-8566-4E8B3AC6835F}" srcOrd="4" destOrd="0" presId="urn:microsoft.com/office/officeart/2005/8/layout/list1"/>
    <dgm:cxn modelId="{01148CB7-124A-474A-8444-E53D185A199A}" type="presParOf" srcId="{221B66D5-38A0-43E9-8566-4E8B3AC6835F}" destId="{7F43A267-E1F7-4484-A878-58A3260C34D4}" srcOrd="0" destOrd="0" presId="urn:microsoft.com/office/officeart/2005/8/layout/list1"/>
    <dgm:cxn modelId="{CADAD50D-F1E5-4265-9C6B-F8EC47EA399A}" type="presParOf" srcId="{221B66D5-38A0-43E9-8566-4E8B3AC6835F}" destId="{7AEADC3A-4C85-4F4B-B5E0-D02104D60B59}" srcOrd="1" destOrd="0" presId="urn:microsoft.com/office/officeart/2005/8/layout/list1"/>
    <dgm:cxn modelId="{41356E4F-D018-4E44-9E9C-B8BD4A5DC57A}" type="presParOf" srcId="{CDA8008F-3C57-4578-B894-7002BAEB980B}" destId="{A93073A4-432F-4995-B5B6-A2EC30C58A71}" srcOrd="5" destOrd="0" presId="urn:microsoft.com/office/officeart/2005/8/layout/list1"/>
    <dgm:cxn modelId="{CBE0FEF3-FC0C-4D8B-9669-68F6DDE394D4}" type="presParOf" srcId="{CDA8008F-3C57-4578-B894-7002BAEB980B}" destId="{284BD8E9-6B82-489C-B57F-13BF31C9E268}" srcOrd="6" destOrd="0" presId="urn:microsoft.com/office/officeart/2005/8/layout/list1"/>
    <dgm:cxn modelId="{8E8F53D7-991C-4921-9388-9A865D6F9164}" type="presParOf" srcId="{CDA8008F-3C57-4578-B894-7002BAEB980B}" destId="{F3504DE4-4381-4456-A9EE-366B93CDC411}" srcOrd="7" destOrd="0" presId="urn:microsoft.com/office/officeart/2005/8/layout/list1"/>
    <dgm:cxn modelId="{EEB3F451-221B-4842-9C73-8FAC37E58320}" type="presParOf" srcId="{CDA8008F-3C57-4578-B894-7002BAEB980B}" destId="{8CED020E-4D84-457A-BBED-AEBDFE61B5DA}" srcOrd="8" destOrd="0" presId="urn:microsoft.com/office/officeart/2005/8/layout/list1"/>
    <dgm:cxn modelId="{66B389EC-16A2-4E1E-BDB8-ED0C202FC85C}" type="presParOf" srcId="{8CED020E-4D84-457A-BBED-AEBDFE61B5DA}" destId="{9DAE6C6F-55B0-450A-A8C4-5D1F24596EE5}" srcOrd="0" destOrd="0" presId="urn:microsoft.com/office/officeart/2005/8/layout/list1"/>
    <dgm:cxn modelId="{6A77A343-3102-432C-9F84-305DC6576626}" type="presParOf" srcId="{8CED020E-4D84-457A-BBED-AEBDFE61B5DA}" destId="{4FBA08E9-F258-4339-9485-4477C2626C23}" srcOrd="1" destOrd="0" presId="urn:microsoft.com/office/officeart/2005/8/layout/list1"/>
    <dgm:cxn modelId="{8F01A4DD-0930-4278-A579-B21D7DD310B4}" type="presParOf" srcId="{CDA8008F-3C57-4578-B894-7002BAEB980B}" destId="{6ACC03B6-CB62-491C-B912-211F805207D8}" srcOrd="9" destOrd="0" presId="urn:microsoft.com/office/officeart/2005/8/layout/list1"/>
    <dgm:cxn modelId="{8F0EB42C-8A7E-449B-BDE4-BB1A746592A9}" type="presParOf" srcId="{CDA8008F-3C57-4578-B894-7002BAEB980B}" destId="{BB2451F4-021F-440C-90E8-882D5239A9EB}" srcOrd="10" destOrd="0" presId="urn:microsoft.com/office/officeart/2005/8/layout/list1"/>
    <dgm:cxn modelId="{6FB80C8E-0471-4C6F-AAC3-B74AC57CE3DE}" type="presParOf" srcId="{CDA8008F-3C57-4578-B894-7002BAEB980B}" destId="{45D8CAF9-0BC4-4674-879D-BC9037A20385}" srcOrd="11" destOrd="0" presId="urn:microsoft.com/office/officeart/2005/8/layout/list1"/>
    <dgm:cxn modelId="{C4AAB321-E577-4555-86A7-9F11CC5EFE9E}" type="presParOf" srcId="{CDA8008F-3C57-4578-B894-7002BAEB980B}" destId="{3FB2EC71-1197-4682-A60F-E4B4ECDF55B8}" srcOrd="12" destOrd="0" presId="urn:microsoft.com/office/officeart/2005/8/layout/list1"/>
    <dgm:cxn modelId="{AAE91DF3-0540-4527-A779-EFB5A717580A}" type="presParOf" srcId="{3FB2EC71-1197-4682-A60F-E4B4ECDF55B8}" destId="{E6CD712D-29DD-4EF3-99F4-49FC79667280}" srcOrd="0" destOrd="0" presId="urn:microsoft.com/office/officeart/2005/8/layout/list1"/>
    <dgm:cxn modelId="{BDF8F266-31E0-48BB-97A5-A2764589D286}" type="presParOf" srcId="{3FB2EC71-1197-4682-A60F-E4B4ECDF55B8}" destId="{2ECE49BD-B8F3-46DB-B9EE-55620EC6013D}" srcOrd="1" destOrd="0" presId="urn:microsoft.com/office/officeart/2005/8/layout/list1"/>
    <dgm:cxn modelId="{6B1FD8EC-3F50-44B9-933B-59E2C487B139}" type="presParOf" srcId="{CDA8008F-3C57-4578-B894-7002BAEB980B}" destId="{A0F5D4BB-91D6-475E-838C-724374042426}" srcOrd="13" destOrd="0" presId="urn:microsoft.com/office/officeart/2005/8/layout/list1"/>
    <dgm:cxn modelId="{A2C05DA4-5062-46A0-B06B-B499739CD7F4}" type="presParOf" srcId="{CDA8008F-3C57-4578-B894-7002BAEB980B}" destId="{8AA0F666-F6A8-4093-9626-437CC835B5BF}" srcOrd="14" destOrd="0" presId="urn:microsoft.com/office/officeart/2005/8/layout/list1"/>
    <dgm:cxn modelId="{D0DE3BE8-AEF9-440B-81A2-20800B5A025E}" type="presParOf" srcId="{CDA8008F-3C57-4578-B894-7002BAEB980B}" destId="{807EFFEE-0E7F-4920-AA5F-A96BEED85520}" srcOrd="15" destOrd="0" presId="urn:microsoft.com/office/officeart/2005/8/layout/list1"/>
    <dgm:cxn modelId="{37259CF0-1495-4897-B597-3832D66BF1AA}" type="presParOf" srcId="{CDA8008F-3C57-4578-B894-7002BAEB980B}" destId="{CA3F1CFC-1FBF-4AE3-85A3-2E5EF55762E4}" srcOrd="16" destOrd="0" presId="urn:microsoft.com/office/officeart/2005/8/layout/list1"/>
    <dgm:cxn modelId="{635903D1-2E7C-4276-92B4-62B7637F1298}" type="presParOf" srcId="{CA3F1CFC-1FBF-4AE3-85A3-2E5EF55762E4}" destId="{CCFAB581-CE83-49FB-9C67-D3C0261FB52B}" srcOrd="0" destOrd="0" presId="urn:microsoft.com/office/officeart/2005/8/layout/list1"/>
    <dgm:cxn modelId="{0E5D173E-2993-40D1-A6AA-E6317EAFE873}" type="presParOf" srcId="{CA3F1CFC-1FBF-4AE3-85A3-2E5EF55762E4}" destId="{00687B20-7479-45BB-B2DF-4E4F9C3C3B96}" srcOrd="1" destOrd="0" presId="urn:microsoft.com/office/officeart/2005/8/layout/list1"/>
    <dgm:cxn modelId="{61578DB6-27D0-4174-B63D-4F9884B56BB5}" type="presParOf" srcId="{CDA8008F-3C57-4578-B894-7002BAEB980B}" destId="{9657945E-853B-4546-AAA6-44A6FAC85E95}" srcOrd="17" destOrd="0" presId="urn:microsoft.com/office/officeart/2005/8/layout/list1"/>
    <dgm:cxn modelId="{4B4A663F-1BF3-4FC0-9B6E-06AD007F9954}" type="presParOf" srcId="{CDA8008F-3C57-4578-B894-7002BAEB980B}" destId="{0B07D532-605F-4679-BD04-1B67DF65AFA8}" srcOrd="18" destOrd="0" presId="urn:microsoft.com/office/officeart/2005/8/layout/list1"/>
    <dgm:cxn modelId="{D96BC869-E08B-4B75-814C-AFD5FBC507C6}" type="presParOf" srcId="{CDA8008F-3C57-4578-B894-7002BAEB980B}" destId="{F54531E0-66C3-4E48-B023-82AC1A9422F2}" srcOrd="19" destOrd="0" presId="urn:microsoft.com/office/officeart/2005/8/layout/list1"/>
    <dgm:cxn modelId="{5317A3DB-27FD-4BE8-BF88-DC2E734DD0B4}" type="presParOf" srcId="{CDA8008F-3C57-4578-B894-7002BAEB980B}" destId="{095F5E74-FCD5-477C-8339-EAABE8149459}" srcOrd="20" destOrd="0" presId="urn:microsoft.com/office/officeart/2005/8/layout/list1"/>
    <dgm:cxn modelId="{16B35DAC-934B-4875-BC34-7EFCE89F489F}" type="presParOf" srcId="{095F5E74-FCD5-477C-8339-EAABE8149459}" destId="{46766765-443C-4418-A9A7-15CCEE6EE11B}" srcOrd="0" destOrd="0" presId="urn:microsoft.com/office/officeart/2005/8/layout/list1"/>
    <dgm:cxn modelId="{51770F16-3FF1-4AFA-BDDA-583E5D914D48}" type="presParOf" srcId="{095F5E74-FCD5-477C-8339-EAABE8149459}" destId="{B0D552E0-DA58-455E-9FBD-755A26E603BD}" srcOrd="1" destOrd="0" presId="urn:microsoft.com/office/officeart/2005/8/layout/list1"/>
    <dgm:cxn modelId="{28E3C878-F8B0-41A1-895D-95BDC838A558}" type="presParOf" srcId="{CDA8008F-3C57-4578-B894-7002BAEB980B}" destId="{EBF86D4F-FCFF-4E30-911A-2E05CB5735AB}" srcOrd="21" destOrd="0" presId="urn:microsoft.com/office/officeart/2005/8/layout/list1"/>
    <dgm:cxn modelId="{A2F1D6C9-6715-448B-923F-C413CCC30CDE}" type="presParOf" srcId="{CDA8008F-3C57-4578-B894-7002BAEB980B}" destId="{47D32F68-DDDC-493C-A60D-B213C86F3ACF}" srcOrd="22" destOrd="0" presId="urn:microsoft.com/office/officeart/2005/8/layout/list1"/>
    <dgm:cxn modelId="{ECEDA634-B919-4D13-99AD-E9876FCB1497}" type="presParOf" srcId="{CDA8008F-3C57-4578-B894-7002BAEB980B}" destId="{6D135F52-287F-429A-B4D9-80011B1B6ED5}" srcOrd="23" destOrd="0" presId="urn:microsoft.com/office/officeart/2005/8/layout/list1"/>
    <dgm:cxn modelId="{F7D99EB0-D35B-4C2A-AE6D-547DA5B74A8A}" type="presParOf" srcId="{CDA8008F-3C57-4578-B894-7002BAEB980B}" destId="{312BA55F-1B7F-4ECE-B60A-96131D34CC15}" srcOrd="24" destOrd="0" presId="urn:microsoft.com/office/officeart/2005/8/layout/list1"/>
    <dgm:cxn modelId="{055D46F4-920B-4FEB-95FF-D7B31941A5B4}" type="presParOf" srcId="{312BA55F-1B7F-4ECE-B60A-96131D34CC15}" destId="{4AA0791F-7B68-4AE1-B10B-FF0C3A5AEDF3}" srcOrd="0" destOrd="0" presId="urn:microsoft.com/office/officeart/2005/8/layout/list1"/>
    <dgm:cxn modelId="{25EA2810-898F-4B10-BD44-6F52692BFC86}" type="presParOf" srcId="{312BA55F-1B7F-4ECE-B60A-96131D34CC15}" destId="{5D77195E-596D-4C79-A635-4EC922489505}" srcOrd="1" destOrd="0" presId="urn:microsoft.com/office/officeart/2005/8/layout/list1"/>
    <dgm:cxn modelId="{7DD2E462-034D-4518-8297-E25CC8514721}" type="presParOf" srcId="{CDA8008F-3C57-4578-B894-7002BAEB980B}" destId="{C1BE0C04-CA38-4D9A-9205-B60B7DDB09EB}" srcOrd="25" destOrd="0" presId="urn:microsoft.com/office/officeart/2005/8/layout/list1"/>
    <dgm:cxn modelId="{3839D377-EE86-496C-A18A-AA9CD45FB633}" type="presParOf" srcId="{CDA8008F-3C57-4578-B894-7002BAEB980B}" destId="{6690D28D-18B1-47A8-8CD2-480419176601}" srcOrd="26" destOrd="0" presId="urn:microsoft.com/office/officeart/2005/8/layout/list1"/>
    <dgm:cxn modelId="{CD0B7660-1AFB-46AD-81E0-110A3DDF97D4}" type="presParOf" srcId="{CDA8008F-3C57-4578-B894-7002BAEB980B}" destId="{E38A5FD5-76FD-49A6-B81A-8D8D4F9A752B}" srcOrd="27" destOrd="0" presId="urn:microsoft.com/office/officeart/2005/8/layout/list1"/>
    <dgm:cxn modelId="{AA4D129E-ABE8-4AC6-BC0B-AD637CBCD6D4}" type="presParOf" srcId="{CDA8008F-3C57-4578-B894-7002BAEB980B}" destId="{B5B41F82-8D93-4C05-A1EA-A75D7E5E863E}" srcOrd="28" destOrd="0" presId="urn:microsoft.com/office/officeart/2005/8/layout/list1"/>
    <dgm:cxn modelId="{F9191CD4-21AE-4AE0-898B-DFFCA566A0D3}" type="presParOf" srcId="{B5B41F82-8D93-4C05-A1EA-A75D7E5E863E}" destId="{7B5FEA4B-1077-404A-B59D-C6A9E4FD82E7}" srcOrd="0" destOrd="0" presId="urn:microsoft.com/office/officeart/2005/8/layout/list1"/>
    <dgm:cxn modelId="{8B123480-547A-483A-BF34-9CD620AEDD37}" type="presParOf" srcId="{B5B41F82-8D93-4C05-A1EA-A75D7E5E863E}" destId="{16C70802-54B1-4A2D-A3FB-82379C19FF6A}" srcOrd="1" destOrd="0" presId="urn:microsoft.com/office/officeart/2005/8/layout/list1"/>
    <dgm:cxn modelId="{3D19AB14-5378-4FC2-A42C-2FBCA6FDCA27}" type="presParOf" srcId="{CDA8008F-3C57-4578-B894-7002BAEB980B}" destId="{1054F424-E6B9-4BC1-B55D-415D7D1AEC63}" srcOrd="29" destOrd="0" presId="urn:microsoft.com/office/officeart/2005/8/layout/list1"/>
    <dgm:cxn modelId="{40B52517-CEE1-4783-B607-6CFBE0086064}" type="presParOf" srcId="{CDA8008F-3C57-4578-B894-7002BAEB980B}" destId="{0AF8BA5F-F597-4259-ACD1-B1FB59657176}" srcOrd="30" destOrd="0" presId="urn:microsoft.com/office/officeart/2005/8/layout/list1"/>
    <dgm:cxn modelId="{974E1710-12CE-4C39-9D67-C58A7E356611}" type="presParOf" srcId="{CDA8008F-3C57-4578-B894-7002BAEB980B}" destId="{6B322A97-A8AC-44FB-97A9-3BB032094BC9}" srcOrd="31" destOrd="0" presId="urn:microsoft.com/office/officeart/2005/8/layout/list1"/>
    <dgm:cxn modelId="{A342B5F4-6551-4E7D-8D1E-9CDA9647E7BD}" type="presParOf" srcId="{CDA8008F-3C57-4578-B894-7002BAEB980B}" destId="{0DDAA8ED-2157-4249-BC74-09557749F6D1}" srcOrd="32" destOrd="0" presId="urn:microsoft.com/office/officeart/2005/8/layout/list1"/>
    <dgm:cxn modelId="{7C31371D-4785-4B52-9BD1-CD108C9C9A39}" type="presParOf" srcId="{0DDAA8ED-2157-4249-BC74-09557749F6D1}" destId="{A7BB4B8C-AE54-4C55-B2B8-5046DE6FC2A6}" srcOrd="0" destOrd="0" presId="urn:microsoft.com/office/officeart/2005/8/layout/list1"/>
    <dgm:cxn modelId="{6683F89E-87FB-46D5-AABA-4BC5A02F54C6}" type="presParOf" srcId="{0DDAA8ED-2157-4249-BC74-09557749F6D1}" destId="{0E1C9385-50A5-4845-8C0E-E53F5B03C1C4}" srcOrd="1" destOrd="0" presId="urn:microsoft.com/office/officeart/2005/8/layout/list1"/>
    <dgm:cxn modelId="{4F4C7291-1971-43F7-9BBF-CA7817C40299}" type="presParOf" srcId="{CDA8008F-3C57-4578-B894-7002BAEB980B}" destId="{D4CAC90C-1289-49F7-89FA-7187B83AD78A}" srcOrd="33" destOrd="0" presId="urn:microsoft.com/office/officeart/2005/8/layout/list1"/>
    <dgm:cxn modelId="{D4ECEA38-BE75-4D58-BFB2-8F4688480E0C}" type="presParOf" srcId="{CDA8008F-3C57-4578-B894-7002BAEB980B}" destId="{A08D89F9-4FCC-4390-9830-6AA81A94CE8B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1682B-B252-4E0C-811D-DAFF7F7D57C8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97A127-ECD8-47B5-B52F-775EBAFA7D6D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Разработка НПА</a:t>
          </a:r>
          <a:endParaRPr lang="ru-RU" sz="2000" b="1" dirty="0">
            <a:latin typeface="Book Antiqua" pitchFamily="18" charset="0"/>
          </a:endParaRPr>
        </a:p>
      </dgm:t>
    </dgm:pt>
    <dgm:pt modelId="{AA29E858-B252-472F-9EA9-015D3C315DF0}" type="parTrans" cxnId="{A48A78FF-BB94-472C-98CB-87D67A5633DE}">
      <dgm:prSet/>
      <dgm:spPr/>
      <dgm:t>
        <a:bodyPr/>
        <a:lstStyle/>
        <a:p>
          <a:endParaRPr lang="ru-RU"/>
        </a:p>
      </dgm:t>
    </dgm:pt>
    <dgm:pt modelId="{9EE92CFC-1FA9-46E3-B79E-B70EC5FEF86E}" type="sibTrans" cxnId="{A48A78FF-BB94-472C-98CB-87D67A5633DE}">
      <dgm:prSet/>
      <dgm:spPr/>
      <dgm:t>
        <a:bodyPr/>
        <a:lstStyle/>
        <a:p>
          <a:endParaRPr lang="ru-RU"/>
        </a:p>
      </dgm:t>
    </dgm:pt>
    <dgm:pt modelId="{9C94BDA2-719F-4349-A39F-9700CE2DC82C}">
      <dgm:prSet phldrT="[Текст]" custT="1"/>
      <dgm:spPr/>
      <dgm:t>
        <a:bodyPr/>
        <a:lstStyle/>
        <a:p>
          <a:r>
            <a:rPr lang="ru-RU" sz="2000" b="1" smtClean="0">
              <a:latin typeface="Book Antiqua" pitchFamily="18" charset="0"/>
            </a:rPr>
            <a:t>Доступность ДО</a:t>
          </a:r>
          <a:endParaRPr lang="ru-RU" sz="2000" b="1" dirty="0">
            <a:latin typeface="Book Antiqua" pitchFamily="18" charset="0"/>
          </a:endParaRPr>
        </a:p>
      </dgm:t>
    </dgm:pt>
    <dgm:pt modelId="{6B95388B-DC5B-4F97-A61D-DCF631C6A03B}" type="parTrans" cxnId="{77AB9A7E-3A6F-4A65-8830-35F8C070F3D7}">
      <dgm:prSet/>
      <dgm:spPr/>
      <dgm:t>
        <a:bodyPr/>
        <a:lstStyle/>
        <a:p>
          <a:endParaRPr lang="ru-RU"/>
        </a:p>
      </dgm:t>
    </dgm:pt>
    <dgm:pt modelId="{045B71D8-3968-4FA9-B2F6-0616D3FAA3C7}" type="sibTrans" cxnId="{77AB9A7E-3A6F-4A65-8830-35F8C070F3D7}">
      <dgm:prSet/>
      <dgm:spPr/>
      <dgm:t>
        <a:bodyPr/>
        <a:lstStyle/>
        <a:p>
          <a:endParaRPr lang="ru-RU"/>
        </a:p>
      </dgm:t>
    </dgm:pt>
    <dgm:pt modelId="{1DE4D145-A8CF-4756-8E02-F05CA0B3DBD1}">
      <dgm:prSet custT="1"/>
      <dgm:spPr/>
      <dgm:t>
        <a:bodyPr/>
        <a:lstStyle/>
        <a:p>
          <a:r>
            <a:rPr lang="ru-RU" sz="2000" b="1" smtClean="0">
              <a:latin typeface="Book Antiqua" pitchFamily="18" charset="0"/>
            </a:rPr>
            <a:t>Расширение спектра</a:t>
          </a:r>
          <a:endParaRPr lang="ru-RU" sz="2000" b="1" dirty="0">
            <a:latin typeface="Book Antiqua" pitchFamily="18" charset="0"/>
          </a:endParaRPr>
        </a:p>
      </dgm:t>
    </dgm:pt>
    <dgm:pt modelId="{ECE4785B-6C28-46B1-A5BA-22CDE9C300E2}" type="parTrans" cxnId="{55EED282-9476-470D-A7E6-F622786D886D}">
      <dgm:prSet/>
      <dgm:spPr/>
      <dgm:t>
        <a:bodyPr/>
        <a:lstStyle/>
        <a:p>
          <a:endParaRPr lang="ru-RU"/>
        </a:p>
      </dgm:t>
    </dgm:pt>
    <dgm:pt modelId="{19D8257F-A2F6-466D-8E43-DAFBAEEF2D52}" type="sibTrans" cxnId="{55EED282-9476-470D-A7E6-F622786D886D}">
      <dgm:prSet/>
      <dgm:spPr/>
      <dgm:t>
        <a:bodyPr/>
        <a:lstStyle/>
        <a:p>
          <a:endParaRPr lang="ru-RU"/>
        </a:p>
      </dgm:t>
    </dgm:pt>
    <dgm:pt modelId="{EE8BE593-7988-48AA-9827-102E9C66510E}">
      <dgm:prSet custT="1"/>
      <dgm:spPr/>
      <dgm:t>
        <a:bodyPr/>
        <a:lstStyle/>
        <a:p>
          <a:r>
            <a:rPr lang="ru-RU" sz="2000" b="1" smtClean="0">
              <a:latin typeface="Book Antiqua" pitchFamily="18" charset="0"/>
            </a:rPr>
            <a:t>Развитие кадрового потенциала</a:t>
          </a:r>
          <a:endParaRPr lang="ru-RU" sz="2000" b="1" dirty="0">
            <a:latin typeface="Book Antiqua" pitchFamily="18" charset="0"/>
          </a:endParaRPr>
        </a:p>
      </dgm:t>
    </dgm:pt>
    <dgm:pt modelId="{23F0784D-9837-4B77-A1C3-C68AB25AB9FC}" type="parTrans" cxnId="{BB2ADB87-9750-4CCD-812B-0B6BB4AD3510}">
      <dgm:prSet/>
      <dgm:spPr/>
      <dgm:t>
        <a:bodyPr/>
        <a:lstStyle/>
        <a:p>
          <a:endParaRPr lang="ru-RU"/>
        </a:p>
      </dgm:t>
    </dgm:pt>
    <dgm:pt modelId="{209604CD-C138-49AD-9034-0CA2F509D3E1}" type="sibTrans" cxnId="{BB2ADB87-9750-4CCD-812B-0B6BB4AD3510}">
      <dgm:prSet/>
      <dgm:spPr/>
      <dgm:t>
        <a:bodyPr/>
        <a:lstStyle/>
        <a:p>
          <a:endParaRPr lang="ru-RU"/>
        </a:p>
      </dgm:t>
    </dgm:pt>
    <dgm:pt modelId="{5032643C-50DA-435B-98AB-1048E927516D}">
      <dgm:prSet custT="1"/>
      <dgm:spPr/>
      <dgm:t>
        <a:bodyPr/>
        <a:lstStyle/>
        <a:p>
          <a:r>
            <a:rPr lang="ru-RU" sz="2000" b="1" smtClean="0">
              <a:latin typeface="Book Antiqua" pitchFamily="18" charset="0"/>
            </a:rPr>
            <a:t>Координированные действия</a:t>
          </a:r>
          <a:endParaRPr lang="ru-RU" sz="2000" b="1" dirty="0">
            <a:latin typeface="Book Antiqua" pitchFamily="18" charset="0"/>
          </a:endParaRPr>
        </a:p>
      </dgm:t>
    </dgm:pt>
    <dgm:pt modelId="{E384DB9D-BD13-4238-B681-06D82F8B6615}" type="parTrans" cxnId="{56107A6D-046C-492C-98CB-1062D53E97F2}">
      <dgm:prSet/>
      <dgm:spPr/>
      <dgm:t>
        <a:bodyPr/>
        <a:lstStyle/>
        <a:p>
          <a:endParaRPr lang="ru-RU"/>
        </a:p>
      </dgm:t>
    </dgm:pt>
    <dgm:pt modelId="{58E8F5F4-6B20-45EA-8A6B-7BFBE8F3EAB3}" type="sibTrans" cxnId="{56107A6D-046C-492C-98CB-1062D53E97F2}">
      <dgm:prSet/>
      <dgm:spPr/>
      <dgm:t>
        <a:bodyPr/>
        <a:lstStyle/>
        <a:p>
          <a:endParaRPr lang="ru-RU"/>
        </a:p>
      </dgm:t>
    </dgm:pt>
    <dgm:pt modelId="{D620AC4A-DD38-4F29-9107-6E2AC2EC5BD4}" type="pres">
      <dgm:prSet presAssocID="{9451682B-B252-4E0C-811D-DAFF7F7D57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A1B87-9375-43B2-86A9-95E118FB3F61}" type="pres">
      <dgm:prSet presAssocID="{A897A127-ECD8-47B5-B52F-775EBAFA7D6D}" presName="composite" presStyleCnt="0"/>
      <dgm:spPr/>
    </dgm:pt>
    <dgm:pt modelId="{F5E83A89-2507-4094-8C76-4F0B53108FE9}" type="pres">
      <dgm:prSet presAssocID="{A897A127-ECD8-47B5-B52F-775EBAFA7D6D}" presName="imgShp" presStyleLbl="fgImgPlace1" presStyleIdx="0" presStyleCnt="5" custLinFactNeighborX="-3127" custLinFactNeighborY="169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D749DF-1767-4F0C-A1BC-34942727CD3A}" type="pres">
      <dgm:prSet presAssocID="{A897A127-ECD8-47B5-B52F-775EBAFA7D6D}" presName="txShp" presStyleLbl="node1" presStyleIdx="0" presStyleCnt="5" custLinFactNeighborX="1577" custLinFactNeighborY="1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8E68-E400-4A00-84E6-67151B3090B8}" type="pres">
      <dgm:prSet presAssocID="{9EE92CFC-1FA9-46E3-B79E-B70EC5FEF86E}" presName="spacing" presStyleCnt="0"/>
      <dgm:spPr/>
    </dgm:pt>
    <dgm:pt modelId="{35BE0F84-1137-409D-9C85-83007C72D5F3}" type="pres">
      <dgm:prSet presAssocID="{9C94BDA2-719F-4349-A39F-9700CE2DC82C}" presName="composite" presStyleCnt="0"/>
      <dgm:spPr/>
    </dgm:pt>
    <dgm:pt modelId="{63614874-9B21-47F3-A73F-0418DFB8C206}" type="pres">
      <dgm:prSet presAssocID="{9C94BDA2-719F-4349-A39F-9700CE2DC82C}" presName="imgShp" presStyleLbl="fgImgPlace1" presStyleIdx="1" presStyleCnt="5" custLinFactNeighborX="9411" custLinFactNeighborY="143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2DBB4C-A083-4B32-8639-42EC0F8A18EB}" type="pres">
      <dgm:prSet presAssocID="{9C94BDA2-719F-4349-A39F-9700CE2DC82C}" presName="txShp" presStyleLbl="node1" presStyleIdx="1" presStyleCnt="5" custScaleX="99809" custLinFactNeighborX="2500" custLinFactNeighborY="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141DD-75D1-4B19-81CB-BC508575972B}" type="pres">
      <dgm:prSet presAssocID="{045B71D8-3968-4FA9-B2F6-0616D3FAA3C7}" presName="spacing" presStyleCnt="0"/>
      <dgm:spPr/>
    </dgm:pt>
    <dgm:pt modelId="{6BFE9147-C35A-43DE-8673-B1A858480CFD}" type="pres">
      <dgm:prSet presAssocID="{1DE4D145-A8CF-4756-8E02-F05CA0B3DBD1}" presName="composite" presStyleCnt="0"/>
      <dgm:spPr/>
    </dgm:pt>
    <dgm:pt modelId="{051D660A-B798-4B39-A85A-6DEA7BCA5673}" type="pres">
      <dgm:prSet presAssocID="{1DE4D145-A8CF-4756-8E02-F05CA0B3DBD1}" presName="imgShp" presStyleLbl="fgImgPlace1" presStyleIdx="2" presStyleCnt="5" custScaleX="1232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5D04D4F-78BC-448A-A1E3-FC1A87FD9640}" type="pres">
      <dgm:prSet presAssocID="{1DE4D145-A8CF-4756-8E02-F05CA0B3DBD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75E0E-771C-46C5-A23F-C1572554BBCE}" type="pres">
      <dgm:prSet presAssocID="{19D8257F-A2F6-466D-8E43-DAFBAEEF2D52}" presName="spacing" presStyleCnt="0"/>
      <dgm:spPr/>
    </dgm:pt>
    <dgm:pt modelId="{C3266F43-1F94-4359-828C-0EFF860465D7}" type="pres">
      <dgm:prSet presAssocID="{EE8BE593-7988-48AA-9827-102E9C66510E}" presName="composite" presStyleCnt="0"/>
      <dgm:spPr/>
    </dgm:pt>
    <dgm:pt modelId="{2493FEFA-56E4-48D8-AAD5-62C5573B4EEE}" type="pres">
      <dgm:prSet presAssocID="{EE8BE593-7988-48AA-9827-102E9C66510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0D87CBC-8723-4155-91F7-67FA2A12E122}" type="pres">
      <dgm:prSet presAssocID="{EE8BE593-7988-48AA-9827-102E9C66510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D9690-F787-4323-9F1B-06BC22213D6B}" type="pres">
      <dgm:prSet presAssocID="{209604CD-C138-49AD-9034-0CA2F509D3E1}" presName="spacing" presStyleCnt="0"/>
      <dgm:spPr/>
    </dgm:pt>
    <dgm:pt modelId="{D5104A27-E809-4410-B816-A89A4E4B3152}" type="pres">
      <dgm:prSet presAssocID="{5032643C-50DA-435B-98AB-1048E927516D}" presName="composite" presStyleCnt="0"/>
      <dgm:spPr/>
    </dgm:pt>
    <dgm:pt modelId="{59189A8F-95D7-435D-9CFE-E5407B1ACD12}" type="pres">
      <dgm:prSet presAssocID="{5032643C-50DA-435B-98AB-1048E927516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14BF543-C175-416F-A38A-4D90E00AD1E1}" type="pres">
      <dgm:prSet presAssocID="{5032643C-50DA-435B-98AB-1048E92751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DD3F6-80EF-4454-A5D5-780C09A83953}" type="presOf" srcId="{1DE4D145-A8CF-4756-8E02-F05CA0B3DBD1}" destId="{E5D04D4F-78BC-448A-A1E3-FC1A87FD9640}" srcOrd="0" destOrd="0" presId="urn:microsoft.com/office/officeart/2005/8/layout/vList3#1"/>
    <dgm:cxn modelId="{BB2ADB87-9750-4CCD-812B-0B6BB4AD3510}" srcId="{9451682B-B252-4E0C-811D-DAFF7F7D57C8}" destId="{EE8BE593-7988-48AA-9827-102E9C66510E}" srcOrd="3" destOrd="0" parTransId="{23F0784D-9837-4B77-A1C3-C68AB25AB9FC}" sibTransId="{209604CD-C138-49AD-9034-0CA2F509D3E1}"/>
    <dgm:cxn modelId="{D5843D92-63AC-41B2-B1DA-FE0D76609BDA}" type="presOf" srcId="{EE8BE593-7988-48AA-9827-102E9C66510E}" destId="{30D87CBC-8723-4155-91F7-67FA2A12E122}" srcOrd="0" destOrd="0" presId="urn:microsoft.com/office/officeart/2005/8/layout/vList3#1"/>
    <dgm:cxn modelId="{C42AB231-044E-4146-B9EB-17CB2D6B4C03}" type="presOf" srcId="{5032643C-50DA-435B-98AB-1048E927516D}" destId="{F14BF543-C175-416F-A38A-4D90E00AD1E1}" srcOrd="0" destOrd="0" presId="urn:microsoft.com/office/officeart/2005/8/layout/vList3#1"/>
    <dgm:cxn modelId="{56107A6D-046C-492C-98CB-1062D53E97F2}" srcId="{9451682B-B252-4E0C-811D-DAFF7F7D57C8}" destId="{5032643C-50DA-435B-98AB-1048E927516D}" srcOrd="4" destOrd="0" parTransId="{E384DB9D-BD13-4238-B681-06D82F8B6615}" sibTransId="{58E8F5F4-6B20-45EA-8A6B-7BFBE8F3EAB3}"/>
    <dgm:cxn modelId="{D7A0F5D3-2046-4188-804D-0FDFAB8678DE}" type="presOf" srcId="{A897A127-ECD8-47B5-B52F-775EBAFA7D6D}" destId="{ACD749DF-1767-4F0C-A1BC-34942727CD3A}" srcOrd="0" destOrd="0" presId="urn:microsoft.com/office/officeart/2005/8/layout/vList3#1"/>
    <dgm:cxn modelId="{77AB9A7E-3A6F-4A65-8830-35F8C070F3D7}" srcId="{9451682B-B252-4E0C-811D-DAFF7F7D57C8}" destId="{9C94BDA2-719F-4349-A39F-9700CE2DC82C}" srcOrd="1" destOrd="0" parTransId="{6B95388B-DC5B-4F97-A61D-DCF631C6A03B}" sibTransId="{045B71D8-3968-4FA9-B2F6-0616D3FAA3C7}"/>
    <dgm:cxn modelId="{0C26ACB6-1F1A-4B57-AF67-74F4FB8E7EC7}" type="presOf" srcId="{9451682B-B252-4E0C-811D-DAFF7F7D57C8}" destId="{D620AC4A-DD38-4F29-9107-6E2AC2EC5BD4}" srcOrd="0" destOrd="0" presId="urn:microsoft.com/office/officeart/2005/8/layout/vList3#1"/>
    <dgm:cxn modelId="{55EED282-9476-470D-A7E6-F622786D886D}" srcId="{9451682B-B252-4E0C-811D-DAFF7F7D57C8}" destId="{1DE4D145-A8CF-4756-8E02-F05CA0B3DBD1}" srcOrd="2" destOrd="0" parTransId="{ECE4785B-6C28-46B1-A5BA-22CDE9C300E2}" sibTransId="{19D8257F-A2F6-466D-8E43-DAFBAEEF2D52}"/>
    <dgm:cxn modelId="{A48A78FF-BB94-472C-98CB-87D67A5633DE}" srcId="{9451682B-B252-4E0C-811D-DAFF7F7D57C8}" destId="{A897A127-ECD8-47B5-B52F-775EBAFA7D6D}" srcOrd="0" destOrd="0" parTransId="{AA29E858-B252-472F-9EA9-015D3C315DF0}" sibTransId="{9EE92CFC-1FA9-46E3-B79E-B70EC5FEF86E}"/>
    <dgm:cxn modelId="{0E5DF404-D5D2-42B2-9562-D78C29C9E665}" type="presOf" srcId="{9C94BDA2-719F-4349-A39F-9700CE2DC82C}" destId="{0D2DBB4C-A083-4B32-8639-42EC0F8A18EB}" srcOrd="0" destOrd="0" presId="urn:microsoft.com/office/officeart/2005/8/layout/vList3#1"/>
    <dgm:cxn modelId="{030539B4-940D-417B-A32B-A71F507988A6}" type="presParOf" srcId="{D620AC4A-DD38-4F29-9107-6E2AC2EC5BD4}" destId="{837A1B87-9375-43B2-86A9-95E118FB3F61}" srcOrd="0" destOrd="0" presId="urn:microsoft.com/office/officeart/2005/8/layout/vList3#1"/>
    <dgm:cxn modelId="{DDEC7FB2-77EC-4535-8558-2C12A6561C37}" type="presParOf" srcId="{837A1B87-9375-43B2-86A9-95E118FB3F61}" destId="{F5E83A89-2507-4094-8C76-4F0B53108FE9}" srcOrd="0" destOrd="0" presId="urn:microsoft.com/office/officeart/2005/8/layout/vList3#1"/>
    <dgm:cxn modelId="{CEE08BD0-53C6-404B-B834-B4C5163967E1}" type="presParOf" srcId="{837A1B87-9375-43B2-86A9-95E118FB3F61}" destId="{ACD749DF-1767-4F0C-A1BC-34942727CD3A}" srcOrd="1" destOrd="0" presId="urn:microsoft.com/office/officeart/2005/8/layout/vList3#1"/>
    <dgm:cxn modelId="{00BE7B8F-525B-4A31-9AAC-B4603EEEC39A}" type="presParOf" srcId="{D620AC4A-DD38-4F29-9107-6E2AC2EC5BD4}" destId="{F4C28E68-E400-4A00-84E6-67151B3090B8}" srcOrd="1" destOrd="0" presId="urn:microsoft.com/office/officeart/2005/8/layout/vList3#1"/>
    <dgm:cxn modelId="{70306972-65FB-45E3-A0CC-85685C7A5694}" type="presParOf" srcId="{D620AC4A-DD38-4F29-9107-6E2AC2EC5BD4}" destId="{35BE0F84-1137-409D-9C85-83007C72D5F3}" srcOrd="2" destOrd="0" presId="urn:microsoft.com/office/officeart/2005/8/layout/vList3#1"/>
    <dgm:cxn modelId="{87B3AB51-28F8-4119-A442-EB306A1C16DD}" type="presParOf" srcId="{35BE0F84-1137-409D-9C85-83007C72D5F3}" destId="{63614874-9B21-47F3-A73F-0418DFB8C206}" srcOrd="0" destOrd="0" presId="urn:microsoft.com/office/officeart/2005/8/layout/vList3#1"/>
    <dgm:cxn modelId="{99EFEB39-E26F-4ED1-AC51-223790B2C601}" type="presParOf" srcId="{35BE0F84-1137-409D-9C85-83007C72D5F3}" destId="{0D2DBB4C-A083-4B32-8639-42EC0F8A18EB}" srcOrd="1" destOrd="0" presId="urn:microsoft.com/office/officeart/2005/8/layout/vList3#1"/>
    <dgm:cxn modelId="{DBF139BB-9028-4519-8772-2CBD77D3C2CD}" type="presParOf" srcId="{D620AC4A-DD38-4F29-9107-6E2AC2EC5BD4}" destId="{6CC141DD-75D1-4B19-81CB-BC508575972B}" srcOrd="3" destOrd="0" presId="urn:microsoft.com/office/officeart/2005/8/layout/vList3#1"/>
    <dgm:cxn modelId="{7B53AB6A-AD41-444F-9E07-F0B1E28420A2}" type="presParOf" srcId="{D620AC4A-DD38-4F29-9107-6E2AC2EC5BD4}" destId="{6BFE9147-C35A-43DE-8673-B1A858480CFD}" srcOrd="4" destOrd="0" presId="urn:microsoft.com/office/officeart/2005/8/layout/vList3#1"/>
    <dgm:cxn modelId="{B7E80F2B-0E01-473E-8889-0C5535C97767}" type="presParOf" srcId="{6BFE9147-C35A-43DE-8673-B1A858480CFD}" destId="{051D660A-B798-4B39-A85A-6DEA7BCA5673}" srcOrd="0" destOrd="0" presId="urn:microsoft.com/office/officeart/2005/8/layout/vList3#1"/>
    <dgm:cxn modelId="{CD1EFED2-C337-416F-B00B-4FA9D13CB9B7}" type="presParOf" srcId="{6BFE9147-C35A-43DE-8673-B1A858480CFD}" destId="{E5D04D4F-78BC-448A-A1E3-FC1A87FD9640}" srcOrd="1" destOrd="0" presId="urn:microsoft.com/office/officeart/2005/8/layout/vList3#1"/>
    <dgm:cxn modelId="{EC3AE089-DB03-4547-9CEF-9B13D43E3BB5}" type="presParOf" srcId="{D620AC4A-DD38-4F29-9107-6E2AC2EC5BD4}" destId="{99975E0E-771C-46C5-A23F-C1572554BBCE}" srcOrd="5" destOrd="0" presId="urn:microsoft.com/office/officeart/2005/8/layout/vList3#1"/>
    <dgm:cxn modelId="{0375E73B-12F6-4C07-89BC-AB1DF973935F}" type="presParOf" srcId="{D620AC4A-DD38-4F29-9107-6E2AC2EC5BD4}" destId="{C3266F43-1F94-4359-828C-0EFF860465D7}" srcOrd="6" destOrd="0" presId="urn:microsoft.com/office/officeart/2005/8/layout/vList3#1"/>
    <dgm:cxn modelId="{92AA1736-40E7-47C5-891F-F6B74CF4CA2B}" type="presParOf" srcId="{C3266F43-1F94-4359-828C-0EFF860465D7}" destId="{2493FEFA-56E4-48D8-AAD5-62C5573B4EEE}" srcOrd="0" destOrd="0" presId="urn:microsoft.com/office/officeart/2005/8/layout/vList3#1"/>
    <dgm:cxn modelId="{9DC20984-F9FE-46FD-B075-091B23E05F1C}" type="presParOf" srcId="{C3266F43-1F94-4359-828C-0EFF860465D7}" destId="{30D87CBC-8723-4155-91F7-67FA2A12E122}" srcOrd="1" destOrd="0" presId="urn:microsoft.com/office/officeart/2005/8/layout/vList3#1"/>
    <dgm:cxn modelId="{AC63EE0E-C310-441A-90A1-8E5223C2E277}" type="presParOf" srcId="{D620AC4A-DD38-4F29-9107-6E2AC2EC5BD4}" destId="{4BCD9690-F787-4323-9F1B-06BC22213D6B}" srcOrd="7" destOrd="0" presId="urn:microsoft.com/office/officeart/2005/8/layout/vList3#1"/>
    <dgm:cxn modelId="{EBABC3C0-8F02-4F0D-AFB6-E794F3851E51}" type="presParOf" srcId="{D620AC4A-DD38-4F29-9107-6E2AC2EC5BD4}" destId="{D5104A27-E809-4410-B816-A89A4E4B3152}" srcOrd="8" destOrd="0" presId="urn:microsoft.com/office/officeart/2005/8/layout/vList3#1"/>
    <dgm:cxn modelId="{53719B6B-EB39-4B9E-A532-F638C90DEED6}" type="presParOf" srcId="{D5104A27-E809-4410-B816-A89A4E4B3152}" destId="{59189A8F-95D7-435D-9CFE-E5407B1ACD12}" srcOrd="0" destOrd="0" presId="urn:microsoft.com/office/officeart/2005/8/layout/vList3#1"/>
    <dgm:cxn modelId="{BA4C9347-D1C9-46C1-8E4D-A08DF381C1DF}" type="presParOf" srcId="{D5104A27-E809-4410-B816-A89A4E4B3152}" destId="{F14BF543-C175-416F-A38A-4D90E00AD1E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88D23-7CD5-4C6D-B90D-F5F1E6284927}" type="doc">
      <dgm:prSet loTypeId="urn:microsoft.com/office/officeart/2005/8/layout/vList3#2" loCatId="list" qsTypeId="urn:microsoft.com/office/officeart/2005/8/quickstyle/3d1" qsCatId="3D" csTypeId="urn:microsoft.com/office/officeart/2005/8/colors/colorful5" csCatId="colorful" phldr="1"/>
      <dgm:spPr/>
    </dgm:pt>
    <dgm:pt modelId="{BE0E6605-DCB1-4129-B645-E51515F489DB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Развитие инфраструктуры</a:t>
          </a:r>
          <a:endParaRPr lang="ru-RU" sz="2000" b="1" dirty="0">
            <a:latin typeface="Book Antiqua" pitchFamily="18" charset="0"/>
          </a:endParaRPr>
        </a:p>
      </dgm:t>
    </dgm:pt>
    <dgm:pt modelId="{338189B3-5C3A-4564-A2C6-485DF3F327C5}" type="parTrans" cxnId="{A809C163-1058-49D2-B186-8A8C7B335A3D}">
      <dgm:prSet/>
      <dgm:spPr/>
      <dgm:t>
        <a:bodyPr/>
        <a:lstStyle/>
        <a:p>
          <a:endParaRPr lang="ru-RU"/>
        </a:p>
      </dgm:t>
    </dgm:pt>
    <dgm:pt modelId="{7C99629E-603C-4982-8AE9-DE4E9895F435}" type="sibTrans" cxnId="{A809C163-1058-49D2-B186-8A8C7B335A3D}">
      <dgm:prSet/>
      <dgm:spPr/>
      <dgm:t>
        <a:bodyPr/>
        <a:lstStyle/>
        <a:p>
          <a:endParaRPr lang="ru-RU"/>
        </a:p>
      </dgm:t>
    </dgm:pt>
    <dgm:pt modelId="{267F2DB3-B3C0-4A74-9E4B-09B317310B4A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Финансово-экономическое развитие</a:t>
          </a:r>
          <a:endParaRPr lang="ru-RU" sz="2000" b="1" dirty="0">
            <a:latin typeface="Book Antiqua" pitchFamily="18" charset="0"/>
          </a:endParaRPr>
        </a:p>
      </dgm:t>
    </dgm:pt>
    <dgm:pt modelId="{07A90C9F-393D-43D0-BED7-178F915C51F8}" type="parTrans" cxnId="{906712A0-B443-483B-A216-85267259A079}">
      <dgm:prSet/>
      <dgm:spPr/>
      <dgm:t>
        <a:bodyPr/>
        <a:lstStyle/>
        <a:p>
          <a:endParaRPr lang="ru-RU"/>
        </a:p>
      </dgm:t>
    </dgm:pt>
    <dgm:pt modelId="{9D44ED9A-7FA2-4F9E-9B1F-93A63E9BEF1B}" type="sibTrans" cxnId="{906712A0-B443-483B-A216-85267259A079}">
      <dgm:prSet/>
      <dgm:spPr/>
      <dgm:t>
        <a:bodyPr/>
        <a:lstStyle/>
        <a:p>
          <a:endParaRPr lang="ru-RU"/>
        </a:p>
      </dgm:t>
    </dgm:pt>
    <dgm:pt modelId="{ECB8C762-BCDD-4A47-AA74-8ECFB15463FC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Управление качеством</a:t>
          </a:r>
          <a:endParaRPr lang="ru-RU" sz="2000" b="1" dirty="0">
            <a:latin typeface="Book Antiqua" pitchFamily="18" charset="0"/>
          </a:endParaRPr>
        </a:p>
      </dgm:t>
    </dgm:pt>
    <dgm:pt modelId="{443B42A1-5B3B-4831-8FD6-C5F4DD7C0790}" type="parTrans" cxnId="{38BCB6C4-C484-4A96-89E8-D0A16DCD62FA}">
      <dgm:prSet/>
      <dgm:spPr/>
      <dgm:t>
        <a:bodyPr/>
        <a:lstStyle/>
        <a:p>
          <a:endParaRPr lang="ru-RU"/>
        </a:p>
      </dgm:t>
    </dgm:pt>
    <dgm:pt modelId="{FB826B0D-6230-46F6-85D2-FAB79CD0DB80}" type="sibTrans" cxnId="{38BCB6C4-C484-4A96-89E8-D0A16DCD62FA}">
      <dgm:prSet/>
      <dgm:spPr/>
      <dgm:t>
        <a:bodyPr/>
        <a:lstStyle/>
        <a:p>
          <a:endParaRPr lang="ru-RU"/>
        </a:p>
      </dgm:t>
    </dgm:pt>
    <dgm:pt modelId="{FC4C9207-660B-4DD8-874A-3B5E2D2F8F71}">
      <dgm:prSet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Государственно-частное партнёрство</a:t>
          </a:r>
          <a:endParaRPr lang="ru-RU" sz="2000" b="1" dirty="0">
            <a:latin typeface="Book Antiqua" pitchFamily="18" charset="0"/>
          </a:endParaRPr>
        </a:p>
      </dgm:t>
    </dgm:pt>
    <dgm:pt modelId="{751150FE-B458-4A71-943C-56F1C6671CD7}" type="parTrans" cxnId="{068BE558-44D6-4976-A54C-97A752BB0B6E}">
      <dgm:prSet/>
      <dgm:spPr/>
      <dgm:t>
        <a:bodyPr/>
        <a:lstStyle/>
        <a:p>
          <a:endParaRPr lang="ru-RU"/>
        </a:p>
      </dgm:t>
    </dgm:pt>
    <dgm:pt modelId="{31AA0EFA-A8C7-4559-B82C-8F161ACFCC06}" type="sibTrans" cxnId="{068BE558-44D6-4976-A54C-97A752BB0B6E}">
      <dgm:prSet/>
      <dgm:spPr/>
      <dgm:t>
        <a:bodyPr/>
        <a:lstStyle/>
        <a:p>
          <a:endParaRPr lang="ru-RU"/>
        </a:p>
      </dgm:t>
    </dgm:pt>
    <dgm:pt modelId="{8B31EE00-0148-4133-9222-2ECCDFC6434B}">
      <dgm:prSet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Информационная поддержка</a:t>
          </a:r>
          <a:endParaRPr lang="ru-RU" sz="2000" b="1" dirty="0">
            <a:latin typeface="Book Antiqua" pitchFamily="18" charset="0"/>
          </a:endParaRPr>
        </a:p>
      </dgm:t>
    </dgm:pt>
    <dgm:pt modelId="{6A14F7ED-080E-4026-A1F6-36FE99227AC8}" type="parTrans" cxnId="{3A13F3DC-1762-4F53-B99F-D732781BD8A2}">
      <dgm:prSet/>
      <dgm:spPr/>
      <dgm:t>
        <a:bodyPr/>
        <a:lstStyle/>
        <a:p>
          <a:endParaRPr lang="ru-RU"/>
        </a:p>
      </dgm:t>
    </dgm:pt>
    <dgm:pt modelId="{1B30D503-B5C7-42AC-9DA7-FDAC912D2475}" type="sibTrans" cxnId="{3A13F3DC-1762-4F53-B99F-D732781BD8A2}">
      <dgm:prSet/>
      <dgm:spPr/>
      <dgm:t>
        <a:bodyPr/>
        <a:lstStyle/>
        <a:p>
          <a:endParaRPr lang="ru-RU"/>
        </a:p>
      </dgm:t>
    </dgm:pt>
    <dgm:pt modelId="{E27AC2F4-07FB-4EB7-8D85-C9FA47B88944}" type="pres">
      <dgm:prSet presAssocID="{50788D23-7CD5-4C6D-B90D-F5F1E6284927}" presName="linearFlow" presStyleCnt="0">
        <dgm:presLayoutVars>
          <dgm:dir val="rev"/>
          <dgm:resizeHandles val="exact"/>
        </dgm:presLayoutVars>
      </dgm:prSet>
      <dgm:spPr/>
    </dgm:pt>
    <dgm:pt modelId="{286EDAE1-63B3-411C-854D-15E1F6EECA96}" type="pres">
      <dgm:prSet presAssocID="{BE0E6605-DCB1-4129-B645-E51515F489DB}" presName="composite" presStyleCnt="0"/>
      <dgm:spPr/>
    </dgm:pt>
    <dgm:pt modelId="{49CF2883-AF39-470D-95EF-833583089B1C}" type="pres">
      <dgm:prSet presAssocID="{BE0E6605-DCB1-4129-B645-E51515F489DB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13E8C6-7F02-4AD2-9BEC-9665BC6C905B}" type="pres">
      <dgm:prSet presAssocID="{BE0E6605-DCB1-4129-B645-E51515F489DB}" presName="txShp" presStyleLbl="node1" presStyleIdx="0" presStyleCnt="5" custLinFactNeighborX="-2622" custLinFactNeighborY="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E096B-B336-4FA2-94BD-97073538901C}" type="pres">
      <dgm:prSet presAssocID="{7C99629E-603C-4982-8AE9-DE4E9895F435}" presName="spacing" presStyleCnt="0"/>
      <dgm:spPr/>
    </dgm:pt>
    <dgm:pt modelId="{508963CD-68F7-4671-9087-B2724B568648}" type="pres">
      <dgm:prSet presAssocID="{267F2DB3-B3C0-4A74-9E4B-09B317310B4A}" presName="composite" presStyleCnt="0"/>
      <dgm:spPr/>
    </dgm:pt>
    <dgm:pt modelId="{4B679210-6ED2-4D56-A76C-4DBF8BD4B74C}" type="pres">
      <dgm:prSet presAssocID="{267F2DB3-B3C0-4A74-9E4B-09B317310B4A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88AAC6-F14A-4CC8-B9C4-052E937A8E0B}" type="pres">
      <dgm:prSet presAssocID="{267F2DB3-B3C0-4A74-9E4B-09B317310B4A}" presName="txShp" presStyleLbl="node1" presStyleIdx="1" presStyleCnt="5" custLinFactNeighborX="-2622" custLinFactNeighborY="-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3152A-AA13-41D4-A6E4-FF285ECB2F5D}" type="pres">
      <dgm:prSet presAssocID="{9D44ED9A-7FA2-4F9E-9B1F-93A63E9BEF1B}" presName="spacing" presStyleCnt="0"/>
      <dgm:spPr/>
    </dgm:pt>
    <dgm:pt modelId="{5CFA6EB4-24A0-444F-B184-9CA67C4E8E49}" type="pres">
      <dgm:prSet presAssocID="{ECB8C762-BCDD-4A47-AA74-8ECFB15463FC}" presName="composite" presStyleCnt="0"/>
      <dgm:spPr/>
    </dgm:pt>
    <dgm:pt modelId="{708CCE52-54B9-4B7F-B05A-1358CF38F957}" type="pres">
      <dgm:prSet presAssocID="{ECB8C762-BCDD-4A47-AA74-8ECFB15463FC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D357917-ABC7-4DEC-92B8-223E160FCBF5}" type="pres">
      <dgm:prSet presAssocID="{ECB8C762-BCDD-4A47-AA74-8ECFB15463F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AE2E2-788E-4A91-9774-E7F78F0CDE3A}" type="pres">
      <dgm:prSet presAssocID="{FB826B0D-6230-46F6-85D2-FAB79CD0DB80}" presName="spacing" presStyleCnt="0"/>
      <dgm:spPr/>
    </dgm:pt>
    <dgm:pt modelId="{90AB9A30-2FFB-4C21-B84D-DD7B182C84BD}" type="pres">
      <dgm:prSet presAssocID="{FC4C9207-660B-4DD8-874A-3B5E2D2F8F71}" presName="composite" presStyleCnt="0"/>
      <dgm:spPr/>
    </dgm:pt>
    <dgm:pt modelId="{FD0BC566-0AD6-4222-A726-B4B877F92532}" type="pres">
      <dgm:prSet presAssocID="{FC4C9207-660B-4DD8-874A-3B5E2D2F8F71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227D54C-FA91-4B06-A013-F0914D91DEC8}" type="pres">
      <dgm:prSet presAssocID="{FC4C9207-660B-4DD8-874A-3B5E2D2F8F7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6D3A-C65C-4117-9263-0503E5B46CC1}" type="pres">
      <dgm:prSet presAssocID="{31AA0EFA-A8C7-4559-B82C-8F161ACFCC06}" presName="spacing" presStyleCnt="0"/>
      <dgm:spPr/>
    </dgm:pt>
    <dgm:pt modelId="{7838DEB2-23DA-4071-89AE-3D1913B0F190}" type="pres">
      <dgm:prSet presAssocID="{8B31EE00-0148-4133-9222-2ECCDFC6434B}" presName="composite" presStyleCnt="0"/>
      <dgm:spPr/>
    </dgm:pt>
    <dgm:pt modelId="{D1784706-59EA-4403-9360-938064E718F0}" type="pres">
      <dgm:prSet presAssocID="{8B31EE00-0148-4133-9222-2ECCDFC6434B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ED19E50-F05F-4979-B2FB-8ABA5B11DFF4}" type="pres">
      <dgm:prSet presAssocID="{8B31EE00-0148-4133-9222-2ECCDFC6434B}" presName="txShp" presStyleLbl="node1" presStyleIdx="4" presStyleCnt="5" custLinFactNeighborX="-344" custLinFactNeighborY="5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CB6C4-C484-4A96-89E8-D0A16DCD62FA}" srcId="{50788D23-7CD5-4C6D-B90D-F5F1E6284927}" destId="{ECB8C762-BCDD-4A47-AA74-8ECFB15463FC}" srcOrd="2" destOrd="0" parTransId="{443B42A1-5B3B-4831-8FD6-C5F4DD7C0790}" sibTransId="{FB826B0D-6230-46F6-85D2-FAB79CD0DB80}"/>
    <dgm:cxn modelId="{FFC4B5A5-18A3-4B58-B8EC-CE1AA7ACEBAB}" type="presOf" srcId="{BE0E6605-DCB1-4129-B645-E51515F489DB}" destId="{DE13E8C6-7F02-4AD2-9BEC-9665BC6C905B}" srcOrd="0" destOrd="0" presId="urn:microsoft.com/office/officeart/2005/8/layout/vList3#2"/>
    <dgm:cxn modelId="{068BE558-44D6-4976-A54C-97A752BB0B6E}" srcId="{50788D23-7CD5-4C6D-B90D-F5F1E6284927}" destId="{FC4C9207-660B-4DD8-874A-3B5E2D2F8F71}" srcOrd="3" destOrd="0" parTransId="{751150FE-B458-4A71-943C-56F1C6671CD7}" sibTransId="{31AA0EFA-A8C7-4559-B82C-8F161ACFCC06}"/>
    <dgm:cxn modelId="{9A836944-443E-4674-B077-4CAB157D6264}" type="presOf" srcId="{8B31EE00-0148-4133-9222-2ECCDFC6434B}" destId="{0ED19E50-F05F-4979-B2FB-8ABA5B11DFF4}" srcOrd="0" destOrd="0" presId="urn:microsoft.com/office/officeart/2005/8/layout/vList3#2"/>
    <dgm:cxn modelId="{DAD286C7-7F13-476C-A92B-E3D6EFAFF230}" type="presOf" srcId="{267F2DB3-B3C0-4A74-9E4B-09B317310B4A}" destId="{CC88AAC6-F14A-4CC8-B9C4-052E937A8E0B}" srcOrd="0" destOrd="0" presId="urn:microsoft.com/office/officeart/2005/8/layout/vList3#2"/>
    <dgm:cxn modelId="{906712A0-B443-483B-A216-85267259A079}" srcId="{50788D23-7CD5-4C6D-B90D-F5F1E6284927}" destId="{267F2DB3-B3C0-4A74-9E4B-09B317310B4A}" srcOrd="1" destOrd="0" parTransId="{07A90C9F-393D-43D0-BED7-178F915C51F8}" sibTransId="{9D44ED9A-7FA2-4F9E-9B1F-93A63E9BEF1B}"/>
    <dgm:cxn modelId="{3A13F3DC-1762-4F53-B99F-D732781BD8A2}" srcId="{50788D23-7CD5-4C6D-B90D-F5F1E6284927}" destId="{8B31EE00-0148-4133-9222-2ECCDFC6434B}" srcOrd="4" destOrd="0" parTransId="{6A14F7ED-080E-4026-A1F6-36FE99227AC8}" sibTransId="{1B30D503-B5C7-42AC-9DA7-FDAC912D2475}"/>
    <dgm:cxn modelId="{C574F07B-EA02-4F84-B7ED-919B209D9161}" type="presOf" srcId="{FC4C9207-660B-4DD8-874A-3B5E2D2F8F71}" destId="{1227D54C-FA91-4B06-A013-F0914D91DEC8}" srcOrd="0" destOrd="0" presId="urn:microsoft.com/office/officeart/2005/8/layout/vList3#2"/>
    <dgm:cxn modelId="{A809C163-1058-49D2-B186-8A8C7B335A3D}" srcId="{50788D23-7CD5-4C6D-B90D-F5F1E6284927}" destId="{BE0E6605-DCB1-4129-B645-E51515F489DB}" srcOrd="0" destOrd="0" parTransId="{338189B3-5C3A-4564-A2C6-485DF3F327C5}" sibTransId="{7C99629E-603C-4982-8AE9-DE4E9895F435}"/>
    <dgm:cxn modelId="{30EDDB01-0FF4-4696-990C-CFA2DDC4EF3B}" type="presOf" srcId="{ECB8C762-BCDD-4A47-AA74-8ECFB15463FC}" destId="{4D357917-ABC7-4DEC-92B8-223E160FCBF5}" srcOrd="0" destOrd="0" presId="urn:microsoft.com/office/officeart/2005/8/layout/vList3#2"/>
    <dgm:cxn modelId="{199BFF58-E4A0-4D2E-B5D5-854169AF447B}" type="presOf" srcId="{50788D23-7CD5-4C6D-B90D-F5F1E6284927}" destId="{E27AC2F4-07FB-4EB7-8D85-C9FA47B88944}" srcOrd="0" destOrd="0" presId="urn:microsoft.com/office/officeart/2005/8/layout/vList3#2"/>
    <dgm:cxn modelId="{0F230CE6-B6A5-4FA9-AF78-8EC71F317DFD}" type="presParOf" srcId="{E27AC2F4-07FB-4EB7-8D85-C9FA47B88944}" destId="{286EDAE1-63B3-411C-854D-15E1F6EECA96}" srcOrd="0" destOrd="0" presId="urn:microsoft.com/office/officeart/2005/8/layout/vList3#2"/>
    <dgm:cxn modelId="{1B282368-713B-4CCC-8BF2-D7F130D02AB3}" type="presParOf" srcId="{286EDAE1-63B3-411C-854D-15E1F6EECA96}" destId="{49CF2883-AF39-470D-95EF-833583089B1C}" srcOrd="0" destOrd="0" presId="urn:microsoft.com/office/officeart/2005/8/layout/vList3#2"/>
    <dgm:cxn modelId="{B74E0544-2D19-445D-B7FF-772E31A054C0}" type="presParOf" srcId="{286EDAE1-63B3-411C-854D-15E1F6EECA96}" destId="{DE13E8C6-7F02-4AD2-9BEC-9665BC6C905B}" srcOrd="1" destOrd="0" presId="urn:microsoft.com/office/officeart/2005/8/layout/vList3#2"/>
    <dgm:cxn modelId="{F0F895BE-4D0F-4264-A26B-EBFF237A8BA7}" type="presParOf" srcId="{E27AC2F4-07FB-4EB7-8D85-C9FA47B88944}" destId="{B06E096B-B336-4FA2-94BD-97073538901C}" srcOrd="1" destOrd="0" presId="urn:microsoft.com/office/officeart/2005/8/layout/vList3#2"/>
    <dgm:cxn modelId="{2577617F-852B-4C59-90FF-2FE78F3BC813}" type="presParOf" srcId="{E27AC2F4-07FB-4EB7-8D85-C9FA47B88944}" destId="{508963CD-68F7-4671-9087-B2724B568648}" srcOrd="2" destOrd="0" presId="urn:microsoft.com/office/officeart/2005/8/layout/vList3#2"/>
    <dgm:cxn modelId="{0A4E242B-A54E-43F8-8F5C-5B3A86564147}" type="presParOf" srcId="{508963CD-68F7-4671-9087-B2724B568648}" destId="{4B679210-6ED2-4D56-A76C-4DBF8BD4B74C}" srcOrd="0" destOrd="0" presId="urn:microsoft.com/office/officeart/2005/8/layout/vList3#2"/>
    <dgm:cxn modelId="{07266EF7-9118-423E-9FDF-1919EDD67940}" type="presParOf" srcId="{508963CD-68F7-4671-9087-B2724B568648}" destId="{CC88AAC6-F14A-4CC8-B9C4-052E937A8E0B}" srcOrd="1" destOrd="0" presId="urn:microsoft.com/office/officeart/2005/8/layout/vList3#2"/>
    <dgm:cxn modelId="{992AB4A3-FB94-42C8-BFF0-B0775B37055C}" type="presParOf" srcId="{E27AC2F4-07FB-4EB7-8D85-C9FA47B88944}" destId="{6393152A-AA13-41D4-A6E4-FF285ECB2F5D}" srcOrd="3" destOrd="0" presId="urn:microsoft.com/office/officeart/2005/8/layout/vList3#2"/>
    <dgm:cxn modelId="{EDDC7246-120C-4CCB-B177-040B878C8078}" type="presParOf" srcId="{E27AC2F4-07FB-4EB7-8D85-C9FA47B88944}" destId="{5CFA6EB4-24A0-444F-B184-9CA67C4E8E49}" srcOrd="4" destOrd="0" presId="urn:microsoft.com/office/officeart/2005/8/layout/vList3#2"/>
    <dgm:cxn modelId="{2D34E113-7F0B-4FAB-8858-81F7E66E060D}" type="presParOf" srcId="{5CFA6EB4-24A0-444F-B184-9CA67C4E8E49}" destId="{708CCE52-54B9-4B7F-B05A-1358CF38F957}" srcOrd="0" destOrd="0" presId="urn:microsoft.com/office/officeart/2005/8/layout/vList3#2"/>
    <dgm:cxn modelId="{3ECF71CC-F5CD-4B4E-9280-8BDEB91A702A}" type="presParOf" srcId="{5CFA6EB4-24A0-444F-B184-9CA67C4E8E49}" destId="{4D357917-ABC7-4DEC-92B8-223E160FCBF5}" srcOrd="1" destOrd="0" presId="urn:microsoft.com/office/officeart/2005/8/layout/vList3#2"/>
    <dgm:cxn modelId="{421591F0-9B19-4A32-B051-A627C6E614FA}" type="presParOf" srcId="{E27AC2F4-07FB-4EB7-8D85-C9FA47B88944}" destId="{164AE2E2-788E-4A91-9774-E7F78F0CDE3A}" srcOrd="5" destOrd="0" presId="urn:microsoft.com/office/officeart/2005/8/layout/vList3#2"/>
    <dgm:cxn modelId="{61D6F670-830B-4061-B241-2AF249C972BB}" type="presParOf" srcId="{E27AC2F4-07FB-4EB7-8D85-C9FA47B88944}" destId="{90AB9A30-2FFB-4C21-B84D-DD7B182C84BD}" srcOrd="6" destOrd="0" presId="urn:microsoft.com/office/officeart/2005/8/layout/vList3#2"/>
    <dgm:cxn modelId="{5BA953BD-659D-49DD-A9E2-9FD2A8396AA6}" type="presParOf" srcId="{90AB9A30-2FFB-4C21-B84D-DD7B182C84BD}" destId="{FD0BC566-0AD6-4222-A726-B4B877F92532}" srcOrd="0" destOrd="0" presId="urn:microsoft.com/office/officeart/2005/8/layout/vList3#2"/>
    <dgm:cxn modelId="{F1402A55-DDA3-4E4D-A585-EE29994BCDB3}" type="presParOf" srcId="{90AB9A30-2FFB-4C21-B84D-DD7B182C84BD}" destId="{1227D54C-FA91-4B06-A013-F0914D91DEC8}" srcOrd="1" destOrd="0" presId="urn:microsoft.com/office/officeart/2005/8/layout/vList3#2"/>
    <dgm:cxn modelId="{8416BFE9-B5EC-4D39-AFAE-519E502CE5EE}" type="presParOf" srcId="{E27AC2F4-07FB-4EB7-8D85-C9FA47B88944}" destId="{D1BB6D3A-C65C-4117-9263-0503E5B46CC1}" srcOrd="7" destOrd="0" presId="urn:microsoft.com/office/officeart/2005/8/layout/vList3#2"/>
    <dgm:cxn modelId="{8B949258-1DAB-4E8D-B4F6-E49B8E651F5A}" type="presParOf" srcId="{E27AC2F4-07FB-4EB7-8D85-C9FA47B88944}" destId="{7838DEB2-23DA-4071-89AE-3D1913B0F190}" srcOrd="8" destOrd="0" presId="urn:microsoft.com/office/officeart/2005/8/layout/vList3#2"/>
    <dgm:cxn modelId="{DC04148B-0AA2-4A03-9F67-4018184BA653}" type="presParOf" srcId="{7838DEB2-23DA-4071-89AE-3D1913B0F190}" destId="{D1784706-59EA-4403-9360-938064E718F0}" srcOrd="0" destOrd="0" presId="urn:microsoft.com/office/officeart/2005/8/layout/vList3#2"/>
    <dgm:cxn modelId="{F949D992-BCB7-4654-8707-AD5C9E099691}" type="presParOf" srcId="{7838DEB2-23DA-4071-89AE-3D1913B0F190}" destId="{0ED19E50-F05F-4979-B2FB-8ABA5B11DFF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B90148-E60D-4A93-B1FD-CF11B3ABCF8E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815D7F9-380F-4190-825E-3974B8149BDB}">
      <dgm:prSet phldrT="[Текст]" custT="1"/>
      <dgm:spPr>
        <a:gradFill rotWithShape="0">
          <a:gsLst>
            <a:gs pos="0">
              <a:srgbClr val="7030A0"/>
            </a:gs>
            <a:gs pos="80000">
              <a:srgbClr val="7030A0"/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ru-RU" sz="1600" b="1" dirty="0" smtClean="0">
              <a:latin typeface="Book Antiqua" pitchFamily="18" charset="0"/>
            </a:rPr>
            <a:t>ВОСПИТАНИЕ</a:t>
          </a:r>
          <a:endParaRPr lang="ru-RU" sz="1300" b="1" dirty="0">
            <a:latin typeface="Book Antiqua" pitchFamily="18" charset="0"/>
          </a:endParaRPr>
        </a:p>
      </dgm:t>
    </dgm:pt>
    <dgm:pt modelId="{C7FCCC97-B376-4245-973C-1CB50E417EDF}" type="parTrans" cxnId="{3478034E-398B-420F-9247-18FDDEDA7873}">
      <dgm:prSet/>
      <dgm:spPr/>
      <dgm:t>
        <a:bodyPr/>
        <a:lstStyle/>
        <a:p>
          <a:endParaRPr lang="ru-RU"/>
        </a:p>
      </dgm:t>
    </dgm:pt>
    <dgm:pt modelId="{C6984397-4813-4174-9431-CF53C934E0A4}" type="sibTrans" cxnId="{3478034E-398B-420F-9247-18FDDEDA7873}">
      <dgm:prSet/>
      <dgm:spPr/>
      <dgm:t>
        <a:bodyPr/>
        <a:lstStyle/>
        <a:p>
          <a:endParaRPr lang="ru-RU"/>
        </a:p>
      </dgm:t>
    </dgm:pt>
    <dgm:pt modelId="{AD9AD245-6A28-4BF2-9EDF-49952D6CEBF7}">
      <dgm:prSet phldrT="[Текст]" custT="1"/>
      <dgm:spPr/>
      <dgm:t>
        <a:bodyPr/>
        <a:lstStyle/>
        <a:p>
          <a:r>
            <a:rPr lang="ru-RU" sz="1600" b="1" smtClean="0">
              <a:latin typeface="Book Antiqua" pitchFamily="18" charset="0"/>
            </a:rPr>
            <a:t>Гражданское</a:t>
          </a:r>
          <a:endParaRPr lang="ru-RU" sz="1600" b="1" dirty="0">
            <a:latin typeface="Book Antiqua" pitchFamily="18" charset="0"/>
          </a:endParaRPr>
        </a:p>
      </dgm:t>
    </dgm:pt>
    <dgm:pt modelId="{C7051E12-2777-4831-9930-0490760455E4}" type="parTrans" cxnId="{57871FF2-C27E-43AE-9FD4-872BC4492415}">
      <dgm:prSet/>
      <dgm:spPr/>
      <dgm:t>
        <a:bodyPr/>
        <a:lstStyle/>
        <a:p>
          <a:endParaRPr lang="ru-RU"/>
        </a:p>
      </dgm:t>
    </dgm:pt>
    <dgm:pt modelId="{F0B0062D-AEDA-4CF3-B396-5C74DE13AABC}" type="sibTrans" cxnId="{57871FF2-C27E-43AE-9FD4-872BC4492415}">
      <dgm:prSet/>
      <dgm:spPr/>
      <dgm:t>
        <a:bodyPr/>
        <a:lstStyle/>
        <a:p>
          <a:endParaRPr lang="ru-RU"/>
        </a:p>
      </dgm:t>
    </dgm:pt>
    <dgm:pt modelId="{37D7D213-9253-46C0-8769-D9565159295F}">
      <dgm:prSet phldrT="[Текст]" custT="1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ru-RU" sz="1600" b="1" dirty="0" smtClean="0">
              <a:latin typeface="Book Antiqua" pitchFamily="18" charset="0"/>
            </a:rPr>
            <a:t>Патриотическое</a:t>
          </a:r>
          <a:endParaRPr lang="ru-RU" sz="1600" b="1" dirty="0">
            <a:latin typeface="Book Antiqua" pitchFamily="18" charset="0"/>
          </a:endParaRPr>
        </a:p>
      </dgm:t>
    </dgm:pt>
    <dgm:pt modelId="{A82E94AB-4E4B-4B68-B402-16839D66A714}" type="parTrans" cxnId="{05E53623-5E59-4404-86C4-C516F03A8854}">
      <dgm:prSet/>
      <dgm:spPr/>
      <dgm:t>
        <a:bodyPr/>
        <a:lstStyle/>
        <a:p>
          <a:endParaRPr lang="ru-RU"/>
        </a:p>
      </dgm:t>
    </dgm:pt>
    <dgm:pt modelId="{C02D29FD-ED06-4C8F-AF56-CD960A161450}" type="sibTrans" cxnId="{05E53623-5E59-4404-86C4-C516F03A8854}">
      <dgm:prSet/>
      <dgm:spPr/>
      <dgm:t>
        <a:bodyPr/>
        <a:lstStyle/>
        <a:p>
          <a:endParaRPr lang="ru-RU"/>
        </a:p>
      </dgm:t>
    </dgm:pt>
    <dgm:pt modelId="{755E84CF-702A-44FB-A74C-CFE7890F5D15}">
      <dgm:prSet phldrT="[Текст]" custT="1"/>
      <dgm:spPr>
        <a:gradFill rotWithShape="0">
          <a:gsLst>
            <a:gs pos="0">
              <a:srgbClr val="918E1F"/>
            </a:gs>
            <a:gs pos="80000">
              <a:srgbClr val="918E1F"/>
            </a:gs>
            <a:gs pos="100000">
              <a:srgbClr val="918E1F"/>
            </a:gs>
          </a:gsLst>
        </a:gradFill>
      </dgm:spPr>
      <dgm:t>
        <a:bodyPr/>
        <a:lstStyle/>
        <a:p>
          <a:r>
            <a:rPr lang="ru-RU" sz="1600" b="1" smtClean="0">
              <a:latin typeface="Book Antiqua" pitchFamily="18" charset="0"/>
            </a:rPr>
            <a:t>Трудовое</a:t>
          </a:r>
          <a:endParaRPr lang="ru-RU" sz="1600" b="1" dirty="0">
            <a:latin typeface="Book Antiqua" pitchFamily="18" charset="0"/>
          </a:endParaRPr>
        </a:p>
      </dgm:t>
    </dgm:pt>
    <dgm:pt modelId="{AB3F381B-1115-43E9-AAD8-6EE92F6FBEC4}" type="parTrans" cxnId="{717A55F6-5B87-4062-9BE9-8FB20039EA1B}">
      <dgm:prSet/>
      <dgm:spPr/>
      <dgm:t>
        <a:bodyPr/>
        <a:lstStyle/>
        <a:p>
          <a:endParaRPr lang="ru-RU"/>
        </a:p>
      </dgm:t>
    </dgm:pt>
    <dgm:pt modelId="{5F900579-6D6C-41CD-AD27-047C8366764B}" type="sibTrans" cxnId="{717A55F6-5B87-4062-9BE9-8FB20039EA1B}">
      <dgm:prSet/>
      <dgm:spPr/>
      <dgm:t>
        <a:bodyPr/>
        <a:lstStyle/>
        <a:p>
          <a:endParaRPr lang="ru-RU"/>
        </a:p>
      </dgm:t>
    </dgm:pt>
    <dgm:pt modelId="{71BD05E6-32CB-4ACA-9C48-215B3583110C}">
      <dgm:prSet phldrT="[Текст]" custT="1"/>
      <dgm:spPr>
        <a:gradFill rotWithShape="0">
          <a:gsLst>
            <a:gs pos="0">
              <a:srgbClr val="00CC00"/>
            </a:gs>
            <a:gs pos="80000">
              <a:srgbClr val="00CC00"/>
            </a:gs>
            <a:gs pos="100000">
              <a:srgbClr val="00B812"/>
            </a:gs>
          </a:gsLst>
        </a:gradFill>
      </dgm:spPr>
      <dgm:t>
        <a:bodyPr/>
        <a:lstStyle/>
        <a:p>
          <a:r>
            <a:rPr lang="ru-RU" sz="1600" b="1" dirty="0" smtClean="0">
              <a:latin typeface="Book Antiqua" pitchFamily="18" charset="0"/>
            </a:rPr>
            <a:t>Экологическое</a:t>
          </a:r>
          <a:endParaRPr lang="ru-RU" sz="1600" b="1" dirty="0">
            <a:latin typeface="Book Antiqua" pitchFamily="18" charset="0"/>
          </a:endParaRPr>
        </a:p>
      </dgm:t>
    </dgm:pt>
    <dgm:pt modelId="{FA9E37E6-1963-437D-A45D-7B20772E6D85}" type="parTrans" cxnId="{CB374AEB-73C7-45CE-8794-6D0BCD2814A7}">
      <dgm:prSet/>
      <dgm:spPr/>
      <dgm:t>
        <a:bodyPr/>
        <a:lstStyle/>
        <a:p>
          <a:endParaRPr lang="ru-RU"/>
        </a:p>
      </dgm:t>
    </dgm:pt>
    <dgm:pt modelId="{BBD3AD4A-AD18-4DB4-8210-2F647C59FEDB}" type="sibTrans" cxnId="{CB374AEB-73C7-45CE-8794-6D0BCD2814A7}">
      <dgm:prSet/>
      <dgm:spPr/>
      <dgm:t>
        <a:bodyPr/>
        <a:lstStyle/>
        <a:p>
          <a:endParaRPr lang="ru-RU"/>
        </a:p>
      </dgm:t>
    </dgm:pt>
    <dgm:pt modelId="{F7E52FBE-E996-441B-B931-DE79E166289D}">
      <dgm:prSet custT="1"/>
      <dgm:spPr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ru-RU" sz="1600" b="1" smtClean="0">
              <a:latin typeface="Book Antiqua" pitchFamily="18" charset="0"/>
            </a:rPr>
            <a:t>Физическое</a:t>
          </a:r>
          <a:endParaRPr lang="ru-RU" sz="1600" b="1" dirty="0">
            <a:latin typeface="Book Antiqua" pitchFamily="18" charset="0"/>
          </a:endParaRPr>
        </a:p>
      </dgm:t>
    </dgm:pt>
    <dgm:pt modelId="{2D23A082-47AA-4B0C-820E-CA49664BE5AF}" type="parTrans" cxnId="{8A80F060-47FB-468B-BB4D-9EA70CC6FBD5}">
      <dgm:prSet/>
      <dgm:spPr/>
      <dgm:t>
        <a:bodyPr/>
        <a:lstStyle/>
        <a:p>
          <a:endParaRPr lang="ru-RU"/>
        </a:p>
      </dgm:t>
    </dgm:pt>
    <dgm:pt modelId="{180B3630-E15A-4275-8A28-C02E670E83C9}" type="sibTrans" cxnId="{8A80F060-47FB-468B-BB4D-9EA70CC6FBD5}">
      <dgm:prSet/>
      <dgm:spPr/>
      <dgm:t>
        <a:bodyPr/>
        <a:lstStyle/>
        <a:p>
          <a:endParaRPr lang="ru-RU"/>
        </a:p>
      </dgm:t>
    </dgm:pt>
    <dgm:pt modelId="{21A6CA7F-25C5-436B-8133-166A606B262C}">
      <dgm:prSet custT="1"/>
      <dgm:spPr>
        <a:gradFill rotWithShape="0">
          <a:gsLst>
            <a:gs pos="0">
              <a:srgbClr val="0033CC"/>
            </a:gs>
            <a:gs pos="80000">
              <a:srgbClr val="0033CC"/>
            </a:gs>
            <a:gs pos="100000">
              <a:srgbClr val="0033CC"/>
            </a:gs>
          </a:gsLst>
        </a:gradFill>
      </dgm:spPr>
      <dgm:t>
        <a:bodyPr/>
        <a:lstStyle/>
        <a:p>
          <a:r>
            <a:rPr lang="ru-RU" sz="1600" b="1" smtClean="0">
              <a:latin typeface="Book Antiqua" pitchFamily="18" charset="0"/>
            </a:rPr>
            <a:t>Духовно-нравственное</a:t>
          </a:r>
          <a:endParaRPr lang="ru-RU" sz="1600" b="1" dirty="0">
            <a:latin typeface="Book Antiqua" pitchFamily="18" charset="0"/>
          </a:endParaRPr>
        </a:p>
      </dgm:t>
    </dgm:pt>
    <dgm:pt modelId="{C0C2B8CE-2FD1-49C1-AED2-CB694B27E280}" type="parTrans" cxnId="{5C49A64E-DD2D-4A17-B1B3-7D9F51579710}">
      <dgm:prSet/>
      <dgm:spPr/>
      <dgm:t>
        <a:bodyPr/>
        <a:lstStyle/>
        <a:p>
          <a:endParaRPr lang="ru-RU"/>
        </a:p>
      </dgm:t>
    </dgm:pt>
    <dgm:pt modelId="{867048F9-CAC4-41CF-8033-5612A1125850}" type="sibTrans" cxnId="{5C49A64E-DD2D-4A17-B1B3-7D9F51579710}">
      <dgm:prSet/>
      <dgm:spPr/>
      <dgm:t>
        <a:bodyPr/>
        <a:lstStyle/>
        <a:p>
          <a:endParaRPr lang="ru-RU"/>
        </a:p>
      </dgm:t>
    </dgm:pt>
    <dgm:pt modelId="{4B6F74E7-8F9C-4F82-86BB-116A6DDA7145}">
      <dgm:prSet custT="1"/>
      <dgm:spPr/>
      <dgm:t>
        <a:bodyPr/>
        <a:lstStyle/>
        <a:p>
          <a:r>
            <a:rPr lang="ru-RU" sz="1600" b="1" smtClean="0">
              <a:latin typeface="Book Antiqua" pitchFamily="18" charset="0"/>
            </a:rPr>
            <a:t>Приобщение детей к культурному наследию</a:t>
          </a:r>
          <a:endParaRPr lang="ru-RU" sz="1600" b="1" dirty="0">
            <a:latin typeface="Book Antiqua" pitchFamily="18" charset="0"/>
          </a:endParaRPr>
        </a:p>
      </dgm:t>
    </dgm:pt>
    <dgm:pt modelId="{4B895390-8639-42E9-98E3-6E543C363DBF}" type="parTrans" cxnId="{C73123A5-B31A-4121-B3E0-E017AF186623}">
      <dgm:prSet/>
      <dgm:spPr/>
      <dgm:t>
        <a:bodyPr/>
        <a:lstStyle/>
        <a:p>
          <a:endParaRPr lang="ru-RU"/>
        </a:p>
      </dgm:t>
    </dgm:pt>
    <dgm:pt modelId="{13618DDB-BD8F-4584-B493-E208C89C0960}" type="sibTrans" cxnId="{C73123A5-B31A-4121-B3E0-E017AF186623}">
      <dgm:prSet/>
      <dgm:spPr/>
      <dgm:t>
        <a:bodyPr/>
        <a:lstStyle/>
        <a:p>
          <a:endParaRPr lang="ru-RU"/>
        </a:p>
      </dgm:t>
    </dgm:pt>
    <dgm:pt modelId="{67761DE7-E842-40D4-B808-10D52E32ED0D}">
      <dgm:prSet custT="1"/>
      <dgm:spPr/>
      <dgm:t>
        <a:bodyPr/>
        <a:lstStyle/>
        <a:p>
          <a:r>
            <a:rPr lang="ru-RU" sz="1600" b="1" smtClean="0">
              <a:latin typeface="Book Antiqua" pitchFamily="18" charset="0"/>
            </a:rPr>
            <a:t>Популяризация научных знаний</a:t>
          </a:r>
          <a:endParaRPr lang="ru-RU" sz="1600" b="1" dirty="0">
            <a:latin typeface="Book Antiqua" pitchFamily="18" charset="0"/>
          </a:endParaRPr>
        </a:p>
      </dgm:t>
    </dgm:pt>
    <dgm:pt modelId="{FAF6143A-0DEE-4679-BA47-BBAD92545F25}" type="parTrans" cxnId="{C89F5C1D-8ED0-43CE-8F39-8C9102CBBB1E}">
      <dgm:prSet/>
      <dgm:spPr/>
      <dgm:t>
        <a:bodyPr/>
        <a:lstStyle/>
        <a:p>
          <a:endParaRPr lang="ru-RU"/>
        </a:p>
      </dgm:t>
    </dgm:pt>
    <dgm:pt modelId="{1677917F-D505-4E31-AEAC-DBEAE6A22794}" type="sibTrans" cxnId="{C89F5C1D-8ED0-43CE-8F39-8C9102CBBB1E}">
      <dgm:prSet/>
      <dgm:spPr/>
      <dgm:t>
        <a:bodyPr/>
        <a:lstStyle/>
        <a:p>
          <a:endParaRPr lang="ru-RU"/>
        </a:p>
      </dgm:t>
    </dgm:pt>
    <dgm:pt modelId="{EE8D5BE1-ABBB-452C-938F-1ED4DE53EA75}" type="pres">
      <dgm:prSet presAssocID="{F4B90148-E60D-4A93-B1FD-CF11B3ABC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7AEF0-8997-4E86-A00D-914367076214}" type="pres">
      <dgm:prSet presAssocID="{4815D7F9-380F-4190-825E-3974B8149BDB}" presName="centerShape" presStyleLbl="node0" presStyleIdx="0" presStyleCnt="1" custScaleX="225760"/>
      <dgm:spPr/>
      <dgm:t>
        <a:bodyPr/>
        <a:lstStyle/>
        <a:p>
          <a:endParaRPr lang="ru-RU"/>
        </a:p>
      </dgm:t>
    </dgm:pt>
    <dgm:pt modelId="{6C455D73-9BC5-4B44-8020-1ECDD5FCD171}" type="pres">
      <dgm:prSet presAssocID="{C7051E12-2777-4831-9930-0490760455E4}" presName="Name9" presStyleLbl="parChTrans1D2" presStyleIdx="0" presStyleCnt="8"/>
      <dgm:spPr/>
      <dgm:t>
        <a:bodyPr/>
        <a:lstStyle/>
        <a:p>
          <a:endParaRPr lang="ru-RU"/>
        </a:p>
      </dgm:t>
    </dgm:pt>
    <dgm:pt modelId="{6E69EBC7-5D6E-441F-999A-A024BAE5607A}" type="pres">
      <dgm:prSet presAssocID="{C7051E12-2777-4831-9930-0490760455E4}" presName="connTx" presStyleLbl="parChTrans1D2" presStyleIdx="0" presStyleCnt="8"/>
      <dgm:spPr/>
      <dgm:t>
        <a:bodyPr/>
        <a:lstStyle/>
        <a:p>
          <a:endParaRPr lang="ru-RU"/>
        </a:p>
      </dgm:t>
    </dgm:pt>
    <dgm:pt modelId="{C01AAA90-A083-40D0-8311-0E0AA1027195}" type="pres">
      <dgm:prSet presAssocID="{AD9AD245-6A28-4BF2-9EDF-49952D6CEBF7}" presName="node" presStyleLbl="node1" presStyleIdx="0" presStyleCnt="8" custScaleX="254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A4F96-0076-4107-99DA-5D0DD3E200E9}" type="pres">
      <dgm:prSet presAssocID="{A82E94AB-4E4B-4B68-B402-16839D66A714}" presName="Name9" presStyleLbl="parChTrans1D2" presStyleIdx="1" presStyleCnt="8"/>
      <dgm:spPr/>
      <dgm:t>
        <a:bodyPr/>
        <a:lstStyle/>
        <a:p>
          <a:endParaRPr lang="ru-RU"/>
        </a:p>
      </dgm:t>
    </dgm:pt>
    <dgm:pt modelId="{15D31A72-CABB-418C-9826-9CE1926235B0}" type="pres">
      <dgm:prSet presAssocID="{A82E94AB-4E4B-4B68-B402-16839D66A714}" presName="connTx" presStyleLbl="parChTrans1D2" presStyleIdx="1" presStyleCnt="8"/>
      <dgm:spPr/>
      <dgm:t>
        <a:bodyPr/>
        <a:lstStyle/>
        <a:p>
          <a:endParaRPr lang="ru-RU"/>
        </a:p>
      </dgm:t>
    </dgm:pt>
    <dgm:pt modelId="{2B889866-F37D-43A3-B4D9-618E64780D43}" type="pres">
      <dgm:prSet presAssocID="{37D7D213-9253-46C0-8769-D9565159295F}" presName="node" presStyleLbl="node1" presStyleIdx="1" presStyleCnt="8" custScaleX="254668" custRadScaleRad="154034" custRadScaleInc="79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43C72-E5B9-4E2A-955E-EE5332FA49DE}" type="pres">
      <dgm:prSet presAssocID="{C0C2B8CE-2FD1-49C1-AED2-CB694B27E280}" presName="Name9" presStyleLbl="parChTrans1D2" presStyleIdx="2" presStyleCnt="8"/>
      <dgm:spPr/>
      <dgm:t>
        <a:bodyPr/>
        <a:lstStyle/>
        <a:p>
          <a:endParaRPr lang="ru-RU"/>
        </a:p>
      </dgm:t>
    </dgm:pt>
    <dgm:pt modelId="{513E1FD1-F619-4772-B9D6-204BD412CEFF}" type="pres">
      <dgm:prSet presAssocID="{C0C2B8CE-2FD1-49C1-AED2-CB694B27E280}" presName="connTx" presStyleLbl="parChTrans1D2" presStyleIdx="2" presStyleCnt="8"/>
      <dgm:spPr/>
      <dgm:t>
        <a:bodyPr/>
        <a:lstStyle/>
        <a:p>
          <a:endParaRPr lang="ru-RU"/>
        </a:p>
      </dgm:t>
    </dgm:pt>
    <dgm:pt modelId="{2921BCCC-FA50-4341-9805-8A3934700FF1}" type="pres">
      <dgm:prSet presAssocID="{21A6CA7F-25C5-436B-8133-166A606B262C}" presName="node" presStyleLbl="node1" presStyleIdx="2" presStyleCnt="8" custScaleX="254668" custRadScaleRad="161553" custRadScaleInc="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99B60-784F-4CD7-AC54-19497AFDC7DC}" type="pres">
      <dgm:prSet presAssocID="{4B895390-8639-42E9-98E3-6E543C363DBF}" presName="Name9" presStyleLbl="parChTrans1D2" presStyleIdx="3" presStyleCnt="8"/>
      <dgm:spPr/>
      <dgm:t>
        <a:bodyPr/>
        <a:lstStyle/>
        <a:p>
          <a:endParaRPr lang="ru-RU"/>
        </a:p>
      </dgm:t>
    </dgm:pt>
    <dgm:pt modelId="{AE2A652D-633A-4BF5-8B26-072C113F31BF}" type="pres">
      <dgm:prSet presAssocID="{4B895390-8639-42E9-98E3-6E543C363DBF}" presName="connTx" presStyleLbl="parChTrans1D2" presStyleIdx="3" presStyleCnt="8"/>
      <dgm:spPr/>
      <dgm:t>
        <a:bodyPr/>
        <a:lstStyle/>
        <a:p>
          <a:endParaRPr lang="ru-RU"/>
        </a:p>
      </dgm:t>
    </dgm:pt>
    <dgm:pt modelId="{B651AB52-A04D-442F-9291-8987B09531DA}" type="pres">
      <dgm:prSet presAssocID="{4B6F74E7-8F9C-4F82-86BB-116A6DDA7145}" presName="node" presStyleLbl="node1" presStyleIdx="3" presStyleCnt="8" custScaleX="254668" custRadScaleRad="161483" custRadScaleInc="-6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82138-6C62-4D51-B279-59C532066E24}" type="pres">
      <dgm:prSet presAssocID="{FAF6143A-0DEE-4679-BA47-BBAD92545F25}" presName="Name9" presStyleLbl="parChTrans1D2" presStyleIdx="4" presStyleCnt="8"/>
      <dgm:spPr/>
      <dgm:t>
        <a:bodyPr/>
        <a:lstStyle/>
        <a:p>
          <a:endParaRPr lang="ru-RU"/>
        </a:p>
      </dgm:t>
    </dgm:pt>
    <dgm:pt modelId="{E106A0DC-6E6F-4CCF-B004-B9C4E27D2778}" type="pres">
      <dgm:prSet presAssocID="{FAF6143A-0DEE-4679-BA47-BBAD92545F25}" presName="connTx" presStyleLbl="parChTrans1D2" presStyleIdx="4" presStyleCnt="8"/>
      <dgm:spPr/>
      <dgm:t>
        <a:bodyPr/>
        <a:lstStyle/>
        <a:p>
          <a:endParaRPr lang="ru-RU"/>
        </a:p>
      </dgm:t>
    </dgm:pt>
    <dgm:pt modelId="{B233803A-B30F-4F44-89F0-B324FE95CFC5}" type="pres">
      <dgm:prSet presAssocID="{67761DE7-E842-40D4-B808-10D52E32ED0D}" presName="node" presStyleLbl="node1" presStyleIdx="4" presStyleCnt="8" custScaleX="254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C6169-5A87-4241-A605-6B43F30CF9FF}" type="pres">
      <dgm:prSet presAssocID="{2D23A082-47AA-4B0C-820E-CA49664BE5AF}" presName="Name9" presStyleLbl="parChTrans1D2" presStyleIdx="5" presStyleCnt="8"/>
      <dgm:spPr/>
      <dgm:t>
        <a:bodyPr/>
        <a:lstStyle/>
        <a:p>
          <a:endParaRPr lang="ru-RU"/>
        </a:p>
      </dgm:t>
    </dgm:pt>
    <dgm:pt modelId="{C686A086-B39C-45E0-A7D3-1A4184DFF762}" type="pres">
      <dgm:prSet presAssocID="{2D23A082-47AA-4B0C-820E-CA49664BE5AF}" presName="connTx" presStyleLbl="parChTrans1D2" presStyleIdx="5" presStyleCnt="8"/>
      <dgm:spPr/>
      <dgm:t>
        <a:bodyPr/>
        <a:lstStyle/>
        <a:p>
          <a:endParaRPr lang="ru-RU"/>
        </a:p>
      </dgm:t>
    </dgm:pt>
    <dgm:pt modelId="{0A9CA9A6-F73C-4A9A-8D7E-025ADE27F7C3}" type="pres">
      <dgm:prSet presAssocID="{F7E52FBE-E996-441B-B931-DE79E166289D}" presName="node" presStyleLbl="node1" presStyleIdx="5" presStyleCnt="8" custScaleX="254668" custRadScaleRad="167488" custRadScaleInc="6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EE9AA-6C65-4310-A4FF-462DFB80C7F9}" type="pres">
      <dgm:prSet presAssocID="{AB3F381B-1115-43E9-AAD8-6EE92F6FBEC4}" presName="Name9" presStyleLbl="parChTrans1D2" presStyleIdx="6" presStyleCnt="8"/>
      <dgm:spPr/>
      <dgm:t>
        <a:bodyPr/>
        <a:lstStyle/>
        <a:p>
          <a:endParaRPr lang="ru-RU"/>
        </a:p>
      </dgm:t>
    </dgm:pt>
    <dgm:pt modelId="{A7697043-EFB8-4CE2-95AF-33CA248A15DC}" type="pres">
      <dgm:prSet presAssocID="{AB3F381B-1115-43E9-AAD8-6EE92F6FBEC4}" presName="connTx" presStyleLbl="parChTrans1D2" presStyleIdx="6" presStyleCnt="8"/>
      <dgm:spPr/>
      <dgm:t>
        <a:bodyPr/>
        <a:lstStyle/>
        <a:p>
          <a:endParaRPr lang="ru-RU"/>
        </a:p>
      </dgm:t>
    </dgm:pt>
    <dgm:pt modelId="{6061592F-D94A-40D2-B1F1-75475030FB6C}" type="pres">
      <dgm:prSet presAssocID="{755E84CF-702A-44FB-A74C-CFE7890F5D15}" presName="node" presStyleLbl="node1" presStyleIdx="6" presStyleCnt="8" custScaleX="254668" custRadScaleRad="161957" custRadScaleInc="-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77A06-07BC-47AD-8D15-7D2E5654E728}" type="pres">
      <dgm:prSet presAssocID="{FA9E37E6-1963-437D-A45D-7B20772E6D85}" presName="Name9" presStyleLbl="parChTrans1D2" presStyleIdx="7" presStyleCnt="8"/>
      <dgm:spPr/>
      <dgm:t>
        <a:bodyPr/>
        <a:lstStyle/>
        <a:p>
          <a:endParaRPr lang="ru-RU"/>
        </a:p>
      </dgm:t>
    </dgm:pt>
    <dgm:pt modelId="{AE7DF33B-4F8B-4B1B-96C7-6D0817172DDC}" type="pres">
      <dgm:prSet presAssocID="{FA9E37E6-1963-437D-A45D-7B20772E6D85}" presName="connTx" presStyleLbl="parChTrans1D2" presStyleIdx="7" presStyleCnt="8"/>
      <dgm:spPr/>
      <dgm:t>
        <a:bodyPr/>
        <a:lstStyle/>
        <a:p>
          <a:endParaRPr lang="ru-RU"/>
        </a:p>
      </dgm:t>
    </dgm:pt>
    <dgm:pt modelId="{01AAFEFF-512F-4FA8-8970-5385A29CBDF0}" type="pres">
      <dgm:prSet presAssocID="{71BD05E6-32CB-4ACA-9C48-215B3583110C}" presName="node" presStyleLbl="node1" presStyleIdx="7" presStyleCnt="8" custScaleX="254668" custRadScaleRad="155970" custRadScaleInc="-73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7458D-9955-4622-961E-4DE890F0B2A4}" type="presOf" srcId="{67761DE7-E842-40D4-B808-10D52E32ED0D}" destId="{B233803A-B30F-4F44-89F0-B324FE95CFC5}" srcOrd="0" destOrd="0" presId="urn:microsoft.com/office/officeart/2005/8/layout/radial1"/>
    <dgm:cxn modelId="{E07F279A-99BF-49EB-92E5-B824AFF62410}" type="presOf" srcId="{AB3F381B-1115-43E9-AAD8-6EE92F6FBEC4}" destId="{A7697043-EFB8-4CE2-95AF-33CA248A15DC}" srcOrd="1" destOrd="0" presId="urn:microsoft.com/office/officeart/2005/8/layout/radial1"/>
    <dgm:cxn modelId="{C73123A5-B31A-4121-B3E0-E017AF186623}" srcId="{4815D7F9-380F-4190-825E-3974B8149BDB}" destId="{4B6F74E7-8F9C-4F82-86BB-116A6DDA7145}" srcOrd="3" destOrd="0" parTransId="{4B895390-8639-42E9-98E3-6E543C363DBF}" sibTransId="{13618DDB-BD8F-4584-B493-E208C89C0960}"/>
    <dgm:cxn modelId="{D4210B89-7CAC-4E90-AC0F-4ADA4B2381E5}" type="presOf" srcId="{AB3F381B-1115-43E9-AAD8-6EE92F6FBEC4}" destId="{71CEE9AA-6C65-4310-A4FF-462DFB80C7F9}" srcOrd="0" destOrd="0" presId="urn:microsoft.com/office/officeart/2005/8/layout/radial1"/>
    <dgm:cxn modelId="{42FEE113-45DC-40CF-953D-AA070AA96D8C}" type="presOf" srcId="{C7051E12-2777-4831-9930-0490760455E4}" destId="{6E69EBC7-5D6E-441F-999A-A024BAE5607A}" srcOrd="1" destOrd="0" presId="urn:microsoft.com/office/officeart/2005/8/layout/radial1"/>
    <dgm:cxn modelId="{CAE04809-3510-4371-9583-C42BECC4322E}" type="presOf" srcId="{FAF6143A-0DEE-4679-BA47-BBAD92545F25}" destId="{08B82138-6C62-4D51-B279-59C532066E24}" srcOrd="0" destOrd="0" presId="urn:microsoft.com/office/officeart/2005/8/layout/radial1"/>
    <dgm:cxn modelId="{5ED297DC-A4E9-45BD-A50E-8109D964D208}" type="presOf" srcId="{4B895390-8639-42E9-98E3-6E543C363DBF}" destId="{C6199B60-784F-4CD7-AC54-19497AFDC7DC}" srcOrd="0" destOrd="0" presId="urn:microsoft.com/office/officeart/2005/8/layout/radial1"/>
    <dgm:cxn modelId="{C89F5C1D-8ED0-43CE-8F39-8C9102CBBB1E}" srcId="{4815D7F9-380F-4190-825E-3974B8149BDB}" destId="{67761DE7-E842-40D4-B808-10D52E32ED0D}" srcOrd="4" destOrd="0" parTransId="{FAF6143A-0DEE-4679-BA47-BBAD92545F25}" sibTransId="{1677917F-D505-4E31-AEAC-DBEAE6A22794}"/>
    <dgm:cxn modelId="{52C287A4-CD4B-41DE-BACB-393F21D11B5E}" type="presOf" srcId="{F4B90148-E60D-4A93-B1FD-CF11B3ABCF8E}" destId="{EE8D5BE1-ABBB-452C-938F-1ED4DE53EA75}" srcOrd="0" destOrd="0" presId="urn:microsoft.com/office/officeart/2005/8/layout/radial1"/>
    <dgm:cxn modelId="{CB374AEB-73C7-45CE-8794-6D0BCD2814A7}" srcId="{4815D7F9-380F-4190-825E-3974B8149BDB}" destId="{71BD05E6-32CB-4ACA-9C48-215B3583110C}" srcOrd="7" destOrd="0" parTransId="{FA9E37E6-1963-437D-A45D-7B20772E6D85}" sibTransId="{BBD3AD4A-AD18-4DB4-8210-2F647C59FEDB}"/>
    <dgm:cxn modelId="{15B8067A-EC0D-46BD-A5F0-E6F7CFAA472C}" type="presOf" srcId="{C7051E12-2777-4831-9930-0490760455E4}" destId="{6C455D73-9BC5-4B44-8020-1ECDD5FCD171}" srcOrd="0" destOrd="0" presId="urn:microsoft.com/office/officeart/2005/8/layout/radial1"/>
    <dgm:cxn modelId="{80AE4D7E-7036-4F3E-AB91-67D09228EE23}" type="presOf" srcId="{4815D7F9-380F-4190-825E-3974B8149BDB}" destId="{E0D7AEF0-8997-4E86-A00D-914367076214}" srcOrd="0" destOrd="0" presId="urn:microsoft.com/office/officeart/2005/8/layout/radial1"/>
    <dgm:cxn modelId="{717A55F6-5B87-4062-9BE9-8FB20039EA1B}" srcId="{4815D7F9-380F-4190-825E-3974B8149BDB}" destId="{755E84CF-702A-44FB-A74C-CFE7890F5D15}" srcOrd="6" destOrd="0" parTransId="{AB3F381B-1115-43E9-AAD8-6EE92F6FBEC4}" sibTransId="{5F900579-6D6C-41CD-AD27-047C8366764B}"/>
    <dgm:cxn modelId="{97B52AD3-FE35-40D7-81DF-F1860C8177EE}" type="presOf" srcId="{4B6F74E7-8F9C-4F82-86BB-116A6DDA7145}" destId="{B651AB52-A04D-442F-9291-8987B09531DA}" srcOrd="0" destOrd="0" presId="urn:microsoft.com/office/officeart/2005/8/layout/radial1"/>
    <dgm:cxn modelId="{EF80A774-B564-4240-89BD-F8E800E30C41}" type="presOf" srcId="{2D23A082-47AA-4B0C-820E-CA49664BE5AF}" destId="{C686A086-B39C-45E0-A7D3-1A4184DFF762}" srcOrd="1" destOrd="0" presId="urn:microsoft.com/office/officeart/2005/8/layout/radial1"/>
    <dgm:cxn modelId="{C5032353-DAF6-4256-AF41-B99BE0C6515A}" type="presOf" srcId="{21A6CA7F-25C5-436B-8133-166A606B262C}" destId="{2921BCCC-FA50-4341-9805-8A3934700FF1}" srcOrd="0" destOrd="0" presId="urn:microsoft.com/office/officeart/2005/8/layout/radial1"/>
    <dgm:cxn modelId="{BB6AC8D9-1213-4BCD-8DE9-9420A17148CA}" type="presOf" srcId="{A82E94AB-4E4B-4B68-B402-16839D66A714}" destId="{F44A4F96-0076-4107-99DA-5D0DD3E200E9}" srcOrd="0" destOrd="0" presId="urn:microsoft.com/office/officeart/2005/8/layout/radial1"/>
    <dgm:cxn modelId="{72FFA33B-AA55-44B6-9D77-BC042EFD0108}" type="presOf" srcId="{FA9E37E6-1963-437D-A45D-7B20772E6D85}" destId="{AE7DF33B-4F8B-4B1B-96C7-6D0817172DDC}" srcOrd="1" destOrd="0" presId="urn:microsoft.com/office/officeart/2005/8/layout/radial1"/>
    <dgm:cxn modelId="{3478034E-398B-420F-9247-18FDDEDA7873}" srcId="{F4B90148-E60D-4A93-B1FD-CF11B3ABCF8E}" destId="{4815D7F9-380F-4190-825E-3974B8149BDB}" srcOrd="0" destOrd="0" parTransId="{C7FCCC97-B376-4245-973C-1CB50E417EDF}" sibTransId="{C6984397-4813-4174-9431-CF53C934E0A4}"/>
    <dgm:cxn modelId="{00641D78-5877-4B01-80C1-30904FF96714}" type="presOf" srcId="{C0C2B8CE-2FD1-49C1-AED2-CB694B27E280}" destId="{F5843C72-E5B9-4E2A-955E-EE5332FA49DE}" srcOrd="0" destOrd="0" presId="urn:microsoft.com/office/officeart/2005/8/layout/radial1"/>
    <dgm:cxn modelId="{F2D64A03-5A7D-4953-ACEA-EA2642878ACA}" type="presOf" srcId="{AD9AD245-6A28-4BF2-9EDF-49952D6CEBF7}" destId="{C01AAA90-A083-40D0-8311-0E0AA1027195}" srcOrd="0" destOrd="0" presId="urn:microsoft.com/office/officeart/2005/8/layout/radial1"/>
    <dgm:cxn modelId="{B5501B8E-6DCC-4726-BAFD-69DB649B165E}" type="presOf" srcId="{C0C2B8CE-2FD1-49C1-AED2-CB694B27E280}" destId="{513E1FD1-F619-4772-B9D6-204BD412CEFF}" srcOrd="1" destOrd="0" presId="urn:microsoft.com/office/officeart/2005/8/layout/radial1"/>
    <dgm:cxn modelId="{8EC39C3F-90E3-42E1-B246-D1B6677694A4}" type="presOf" srcId="{4B895390-8639-42E9-98E3-6E543C363DBF}" destId="{AE2A652D-633A-4BF5-8B26-072C113F31BF}" srcOrd="1" destOrd="0" presId="urn:microsoft.com/office/officeart/2005/8/layout/radial1"/>
    <dgm:cxn modelId="{6376D7FF-2D47-4855-AF9D-CAAF69CDE86A}" type="presOf" srcId="{FA9E37E6-1963-437D-A45D-7B20772E6D85}" destId="{A9E77A06-07BC-47AD-8D15-7D2E5654E728}" srcOrd="0" destOrd="0" presId="urn:microsoft.com/office/officeart/2005/8/layout/radial1"/>
    <dgm:cxn modelId="{2CDDFE28-56C3-4621-BA22-72FBEC423F1A}" type="presOf" srcId="{37D7D213-9253-46C0-8769-D9565159295F}" destId="{2B889866-F37D-43A3-B4D9-618E64780D43}" srcOrd="0" destOrd="0" presId="urn:microsoft.com/office/officeart/2005/8/layout/radial1"/>
    <dgm:cxn modelId="{F7D495C2-E60B-47F8-9A70-D51E39036C36}" type="presOf" srcId="{FAF6143A-0DEE-4679-BA47-BBAD92545F25}" destId="{E106A0DC-6E6F-4CCF-B004-B9C4E27D2778}" srcOrd="1" destOrd="0" presId="urn:microsoft.com/office/officeart/2005/8/layout/radial1"/>
    <dgm:cxn modelId="{8C3F3267-832E-4A5E-B6E9-310B719971A3}" type="presOf" srcId="{755E84CF-702A-44FB-A74C-CFE7890F5D15}" destId="{6061592F-D94A-40D2-B1F1-75475030FB6C}" srcOrd="0" destOrd="0" presId="urn:microsoft.com/office/officeart/2005/8/layout/radial1"/>
    <dgm:cxn modelId="{992DB55B-6D0A-498B-A4B2-AEB9E97BBB44}" type="presOf" srcId="{A82E94AB-4E4B-4B68-B402-16839D66A714}" destId="{15D31A72-CABB-418C-9826-9CE1926235B0}" srcOrd="1" destOrd="0" presId="urn:microsoft.com/office/officeart/2005/8/layout/radial1"/>
    <dgm:cxn modelId="{8A80F060-47FB-468B-BB4D-9EA70CC6FBD5}" srcId="{4815D7F9-380F-4190-825E-3974B8149BDB}" destId="{F7E52FBE-E996-441B-B931-DE79E166289D}" srcOrd="5" destOrd="0" parTransId="{2D23A082-47AA-4B0C-820E-CA49664BE5AF}" sibTransId="{180B3630-E15A-4275-8A28-C02E670E83C9}"/>
    <dgm:cxn modelId="{5C49A64E-DD2D-4A17-B1B3-7D9F51579710}" srcId="{4815D7F9-380F-4190-825E-3974B8149BDB}" destId="{21A6CA7F-25C5-436B-8133-166A606B262C}" srcOrd="2" destOrd="0" parTransId="{C0C2B8CE-2FD1-49C1-AED2-CB694B27E280}" sibTransId="{867048F9-CAC4-41CF-8033-5612A1125850}"/>
    <dgm:cxn modelId="{FD869516-5B0D-455F-AD28-A0688E82A702}" type="presOf" srcId="{F7E52FBE-E996-441B-B931-DE79E166289D}" destId="{0A9CA9A6-F73C-4A9A-8D7E-025ADE27F7C3}" srcOrd="0" destOrd="0" presId="urn:microsoft.com/office/officeart/2005/8/layout/radial1"/>
    <dgm:cxn modelId="{5305F06F-C0BE-4476-97D5-2CE0087E91BA}" type="presOf" srcId="{2D23A082-47AA-4B0C-820E-CA49664BE5AF}" destId="{EB2C6169-5A87-4241-A605-6B43F30CF9FF}" srcOrd="0" destOrd="0" presId="urn:microsoft.com/office/officeart/2005/8/layout/radial1"/>
    <dgm:cxn modelId="{57871FF2-C27E-43AE-9FD4-872BC4492415}" srcId="{4815D7F9-380F-4190-825E-3974B8149BDB}" destId="{AD9AD245-6A28-4BF2-9EDF-49952D6CEBF7}" srcOrd="0" destOrd="0" parTransId="{C7051E12-2777-4831-9930-0490760455E4}" sibTransId="{F0B0062D-AEDA-4CF3-B396-5C74DE13AABC}"/>
    <dgm:cxn modelId="{8E86EFFC-B1AF-4160-B572-468254A70DC5}" type="presOf" srcId="{71BD05E6-32CB-4ACA-9C48-215B3583110C}" destId="{01AAFEFF-512F-4FA8-8970-5385A29CBDF0}" srcOrd="0" destOrd="0" presId="urn:microsoft.com/office/officeart/2005/8/layout/radial1"/>
    <dgm:cxn modelId="{05E53623-5E59-4404-86C4-C516F03A8854}" srcId="{4815D7F9-380F-4190-825E-3974B8149BDB}" destId="{37D7D213-9253-46C0-8769-D9565159295F}" srcOrd="1" destOrd="0" parTransId="{A82E94AB-4E4B-4B68-B402-16839D66A714}" sibTransId="{C02D29FD-ED06-4C8F-AF56-CD960A161450}"/>
    <dgm:cxn modelId="{77776D22-422D-4F5E-AE0B-59E7D6321A70}" type="presParOf" srcId="{EE8D5BE1-ABBB-452C-938F-1ED4DE53EA75}" destId="{E0D7AEF0-8997-4E86-A00D-914367076214}" srcOrd="0" destOrd="0" presId="urn:microsoft.com/office/officeart/2005/8/layout/radial1"/>
    <dgm:cxn modelId="{34554851-0687-4FF2-B2F7-1067703A3F19}" type="presParOf" srcId="{EE8D5BE1-ABBB-452C-938F-1ED4DE53EA75}" destId="{6C455D73-9BC5-4B44-8020-1ECDD5FCD171}" srcOrd="1" destOrd="0" presId="urn:microsoft.com/office/officeart/2005/8/layout/radial1"/>
    <dgm:cxn modelId="{FA788B25-7057-478B-BB9A-0236402D2748}" type="presParOf" srcId="{6C455D73-9BC5-4B44-8020-1ECDD5FCD171}" destId="{6E69EBC7-5D6E-441F-999A-A024BAE5607A}" srcOrd="0" destOrd="0" presId="urn:microsoft.com/office/officeart/2005/8/layout/radial1"/>
    <dgm:cxn modelId="{A3106352-8B60-47B0-A43C-93661809DE64}" type="presParOf" srcId="{EE8D5BE1-ABBB-452C-938F-1ED4DE53EA75}" destId="{C01AAA90-A083-40D0-8311-0E0AA1027195}" srcOrd="2" destOrd="0" presId="urn:microsoft.com/office/officeart/2005/8/layout/radial1"/>
    <dgm:cxn modelId="{39DA5961-E1ED-4794-9C5E-12FE31DA5FCC}" type="presParOf" srcId="{EE8D5BE1-ABBB-452C-938F-1ED4DE53EA75}" destId="{F44A4F96-0076-4107-99DA-5D0DD3E200E9}" srcOrd="3" destOrd="0" presId="urn:microsoft.com/office/officeart/2005/8/layout/radial1"/>
    <dgm:cxn modelId="{042DC4DF-3211-4B32-9164-EF9A2598C47E}" type="presParOf" srcId="{F44A4F96-0076-4107-99DA-5D0DD3E200E9}" destId="{15D31A72-CABB-418C-9826-9CE1926235B0}" srcOrd="0" destOrd="0" presId="urn:microsoft.com/office/officeart/2005/8/layout/radial1"/>
    <dgm:cxn modelId="{E693F5BA-F3BC-4278-9484-35736B174E41}" type="presParOf" srcId="{EE8D5BE1-ABBB-452C-938F-1ED4DE53EA75}" destId="{2B889866-F37D-43A3-B4D9-618E64780D43}" srcOrd="4" destOrd="0" presId="urn:microsoft.com/office/officeart/2005/8/layout/radial1"/>
    <dgm:cxn modelId="{F29F9136-65B6-4771-A6B1-DF165B4B7CAC}" type="presParOf" srcId="{EE8D5BE1-ABBB-452C-938F-1ED4DE53EA75}" destId="{F5843C72-E5B9-4E2A-955E-EE5332FA49DE}" srcOrd="5" destOrd="0" presId="urn:microsoft.com/office/officeart/2005/8/layout/radial1"/>
    <dgm:cxn modelId="{3B1A9509-100D-4620-8916-16CBF8F35E64}" type="presParOf" srcId="{F5843C72-E5B9-4E2A-955E-EE5332FA49DE}" destId="{513E1FD1-F619-4772-B9D6-204BD412CEFF}" srcOrd="0" destOrd="0" presId="urn:microsoft.com/office/officeart/2005/8/layout/radial1"/>
    <dgm:cxn modelId="{52BF938B-E54C-4934-88AB-E7576E1C920E}" type="presParOf" srcId="{EE8D5BE1-ABBB-452C-938F-1ED4DE53EA75}" destId="{2921BCCC-FA50-4341-9805-8A3934700FF1}" srcOrd="6" destOrd="0" presId="urn:microsoft.com/office/officeart/2005/8/layout/radial1"/>
    <dgm:cxn modelId="{040E278F-69F0-4BC4-BBFA-07EF951CC3A7}" type="presParOf" srcId="{EE8D5BE1-ABBB-452C-938F-1ED4DE53EA75}" destId="{C6199B60-784F-4CD7-AC54-19497AFDC7DC}" srcOrd="7" destOrd="0" presId="urn:microsoft.com/office/officeart/2005/8/layout/radial1"/>
    <dgm:cxn modelId="{489EE788-DD4B-4841-A556-45E592D96800}" type="presParOf" srcId="{C6199B60-784F-4CD7-AC54-19497AFDC7DC}" destId="{AE2A652D-633A-4BF5-8B26-072C113F31BF}" srcOrd="0" destOrd="0" presId="urn:microsoft.com/office/officeart/2005/8/layout/radial1"/>
    <dgm:cxn modelId="{6AC13434-20FB-44C4-8C40-4EAC80E3B882}" type="presParOf" srcId="{EE8D5BE1-ABBB-452C-938F-1ED4DE53EA75}" destId="{B651AB52-A04D-442F-9291-8987B09531DA}" srcOrd="8" destOrd="0" presId="urn:microsoft.com/office/officeart/2005/8/layout/radial1"/>
    <dgm:cxn modelId="{3F5C0180-8887-48B0-8705-80C094C179EA}" type="presParOf" srcId="{EE8D5BE1-ABBB-452C-938F-1ED4DE53EA75}" destId="{08B82138-6C62-4D51-B279-59C532066E24}" srcOrd="9" destOrd="0" presId="urn:microsoft.com/office/officeart/2005/8/layout/radial1"/>
    <dgm:cxn modelId="{07A093FE-C507-470F-89AC-DA945CE49048}" type="presParOf" srcId="{08B82138-6C62-4D51-B279-59C532066E24}" destId="{E106A0DC-6E6F-4CCF-B004-B9C4E27D2778}" srcOrd="0" destOrd="0" presId="urn:microsoft.com/office/officeart/2005/8/layout/radial1"/>
    <dgm:cxn modelId="{DDE38429-44D3-45C6-861A-65654C0E9032}" type="presParOf" srcId="{EE8D5BE1-ABBB-452C-938F-1ED4DE53EA75}" destId="{B233803A-B30F-4F44-89F0-B324FE95CFC5}" srcOrd="10" destOrd="0" presId="urn:microsoft.com/office/officeart/2005/8/layout/radial1"/>
    <dgm:cxn modelId="{A42D0501-29DB-4899-B023-3AD84F984D83}" type="presParOf" srcId="{EE8D5BE1-ABBB-452C-938F-1ED4DE53EA75}" destId="{EB2C6169-5A87-4241-A605-6B43F30CF9FF}" srcOrd="11" destOrd="0" presId="urn:microsoft.com/office/officeart/2005/8/layout/radial1"/>
    <dgm:cxn modelId="{A8E88D3B-0E3A-4181-9CA9-057C2959E89D}" type="presParOf" srcId="{EB2C6169-5A87-4241-A605-6B43F30CF9FF}" destId="{C686A086-B39C-45E0-A7D3-1A4184DFF762}" srcOrd="0" destOrd="0" presId="urn:microsoft.com/office/officeart/2005/8/layout/radial1"/>
    <dgm:cxn modelId="{A72C3A78-91EF-452D-88AB-3C1B6DA1E0F1}" type="presParOf" srcId="{EE8D5BE1-ABBB-452C-938F-1ED4DE53EA75}" destId="{0A9CA9A6-F73C-4A9A-8D7E-025ADE27F7C3}" srcOrd="12" destOrd="0" presId="urn:microsoft.com/office/officeart/2005/8/layout/radial1"/>
    <dgm:cxn modelId="{DED61DA0-6356-4F61-82F5-42A87A44862D}" type="presParOf" srcId="{EE8D5BE1-ABBB-452C-938F-1ED4DE53EA75}" destId="{71CEE9AA-6C65-4310-A4FF-462DFB80C7F9}" srcOrd="13" destOrd="0" presId="urn:microsoft.com/office/officeart/2005/8/layout/radial1"/>
    <dgm:cxn modelId="{9E303B7B-A083-42DD-8EED-F1AA013BC293}" type="presParOf" srcId="{71CEE9AA-6C65-4310-A4FF-462DFB80C7F9}" destId="{A7697043-EFB8-4CE2-95AF-33CA248A15DC}" srcOrd="0" destOrd="0" presId="urn:microsoft.com/office/officeart/2005/8/layout/radial1"/>
    <dgm:cxn modelId="{7A64A076-5C48-452A-AEF5-F1F3A8839FA1}" type="presParOf" srcId="{EE8D5BE1-ABBB-452C-938F-1ED4DE53EA75}" destId="{6061592F-D94A-40D2-B1F1-75475030FB6C}" srcOrd="14" destOrd="0" presId="urn:microsoft.com/office/officeart/2005/8/layout/radial1"/>
    <dgm:cxn modelId="{FBFF28C5-5847-4B34-B4B5-B8686367015F}" type="presParOf" srcId="{EE8D5BE1-ABBB-452C-938F-1ED4DE53EA75}" destId="{A9E77A06-07BC-47AD-8D15-7D2E5654E728}" srcOrd="15" destOrd="0" presId="urn:microsoft.com/office/officeart/2005/8/layout/radial1"/>
    <dgm:cxn modelId="{3F954E3A-BA30-45FC-8C2B-71CF0B121889}" type="presParOf" srcId="{A9E77A06-07BC-47AD-8D15-7D2E5654E728}" destId="{AE7DF33B-4F8B-4B1B-96C7-6D0817172DDC}" srcOrd="0" destOrd="0" presId="urn:microsoft.com/office/officeart/2005/8/layout/radial1"/>
    <dgm:cxn modelId="{57F458DF-742E-47ED-A078-CA2851A73A58}" type="presParOf" srcId="{EE8D5BE1-ABBB-452C-938F-1ED4DE53EA75}" destId="{01AAFEFF-512F-4FA8-8970-5385A29CBDF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2_2" csCatId="accent2" phldr="1"/>
      <dgm:spPr/>
    </dgm:pt>
    <dgm:pt modelId="{AEB2D6DE-DD24-4159-8847-E0A16DAD0BFF}">
      <dgm:prSet phldrT="[Текст]" custT="1"/>
      <dgm:spPr/>
      <dgm:t>
        <a:bodyPr/>
        <a:lstStyle/>
        <a:p>
          <a:r>
            <a:rPr lang="ru-RU" sz="1400" b="1" smtClean="0">
              <a:latin typeface="Book Antiqua" pitchFamily="18" charset="0"/>
            </a:rPr>
            <a:t>Правовое воспитание</a:t>
          </a:r>
          <a:endParaRPr lang="ru-RU" sz="1400" b="1" dirty="0"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/>
      <dgm:t>
        <a:bodyPr/>
        <a:lstStyle/>
        <a:p>
          <a:r>
            <a:rPr lang="ru-RU" sz="1200" b="1" smtClean="0">
              <a:latin typeface="Book Antiqua" pitchFamily="18" charset="0"/>
            </a:rPr>
            <a:t>Профилактика детского дорожно-транспортного травматизма</a:t>
          </a:r>
          <a:endParaRPr lang="ru-RU" sz="1200" b="1" dirty="0"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803044F4-754E-472B-91D8-F899228A0904}">
      <dgm:prSet phldrT="[Текст]" custT="1"/>
      <dgm:spPr/>
      <dgm:t>
        <a:bodyPr/>
        <a:lstStyle/>
        <a:p>
          <a:r>
            <a:rPr lang="ru-RU" sz="1000" b="1" smtClean="0">
              <a:latin typeface="Book Antiqua" pitchFamily="18" charset="0"/>
            </a:rPr>
            <a:t>Формирование добрососедского, толерантного, позитивного отношения к людям, в том числе с ограниченными физическими возможностями</a:t>
          </a:r>
          <a:endParaRPr lang="ru-RU" sz="1000" b="1" dirty="0">
            <a:latin typeface="Book Antiqua" pitchFamily="18" charset="0"/>
          </a:endParaRPr>
        </a:p>
      </dgm:t>
    </dgm:pt>
    <dgm:pt modelId="{DEC5E332-CA9D-4E08-AA5F-F260474D7715}" type="parTrans" cxnId="{00CA87A5-E231-412E-98D9-E6D812269869}">
      <dgm:prSet/>
      <dgm:spPr/>
      <dgm:t>
        <a:bodyPr/>
        <a:lstStyle/>
        <a:p>
          <a:endParaRPr lang="ru-RU"/>
        </a:p>
      </dgm:t>
    </dgm:pt>
    <dgm:pt modelId="{EED8F076-70B0-4D04-A8E4-48530C4FD07F}" type="sibTrans" cxnId="{00CA87A5-E231-412E-98D9-E6D812269869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/>
      <dgm:t>
        <a:bodyPr/>
        <a:lstStyle/>
        <a:p>
          <a:r>
            <a:rPr lang="ru-RU" sz="1100" b="1" dirty="0" smtClean="0">
              <a:latin typeface="Book Antiqua" pitchFamily="18" charset="0"/>
            </a:rPr>
            <a:t>Формирование у детей умений и навыков само- обслуживания (ученическое самоуправление)</a:t>
          </a:r>
          <a:endParaRPr lang="ru-RU" sz="1100" b="1" dirty="0"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6BF5B5BA-3640-4A56-9021-EE231854E222}">
      <dgm:prSet custT="1"/>
      <dgm:spPr/>
      <dgm:t>
        <a:bodyPr/>
        <a:lstStyle/>
        <a:p>
          <a:r>
            <a:rPr lang="ru-RU" sz="1400" b="1" smtClean="0">
              <a:latin typeface="Book Antiqua" pitchFamily="18" charset="0"/>
            </a:rPr>
            <a:t>Формирование основ безопасности жизнедеятельсности</a:t>
          </a:r>
          <a:endParaRPr lang="ru-RU" sz="1400" b="1" dirty="0">
            <a:latin typeface="Book Antiqua" pitchFamily="18" charset="0"/>
          </a:endParaRPr>
        </a:p>
      </dgm:t>
    </dgm:pt>
    <dgm:pt modelId="{FE0C2CBF-9D5B-4990-81D1-22129997F262}" type="parTrans" cxnId="{CFF65B7F-DDB7-4EED-BEEC-56A0833DF3D2}">
      <dgm:prSet/>
      <dgm:spPr/>
      <dgm:t>
        <a:bodyPr/>
        <a:lstStyle/>
        <a:p>
          <a:endParaRPr lang="ru-RU"/>
        </a:p>
      </dgm:t>
    </dgm:pt>
    <dgm:pt modelId="{8BCD8B85-7D5B-4132-BA01-08F4C75669A7}" type="sibTrans" cxnId="{CFF65B7F-DDB7-4EED-BEEC-56A0833DF3D2}">
      <dgm:prSet/>
      <dgm:spPr/>
      <dgm:t>
        <a:bodyPr/>
        <a:lstStyle/>
        <a:p>
          <a:endParaRPr lang="ru-RU"/>
        </a:p>
      </dgm:t>
    </dgm:pt>
    <dgm:pt modelId="{4F0668F1-2F95-402C-AE6A-ACAE338CD686}">
      <dgm:prSet custT="1"/>
      <dgm:spPr/>
      <dgm:t>
        <a:bodyPr/>
        <a:lstStyle/>
        <a:p>
          <a:r>
            <a:rPr lang="ru-RU" sz="1200" b="1" smtClean="0">
              <a:latin typeface="Book Antiqua" pitchFamily="18" charset="0"/>
            </a:rPr>
            <a:t>Проведение массовых мероприятий и акций</a:t>
          </a:r>
          <a:endParaRPr lang="ru-RU" sz="1200" b="1" dirty="0">
            <a:latin typeface="Book Antiqua" pitchFamily="18" charset="0"/>
          </a:endParaRPr>
        </a:p>
      </dgm:t>
    </dgm:pt>
    <dgm:pt modelId="{A5BD1C88-3AA4-499A-9FFC-0BFDDE251F4B}" type="parTrans" cxnId="{1C11AC9D-7201-4325-84EF-C6104A04F409}">
      <dgm:prSet/>
      <dgm:spPr/>
      <dgm:t>
        <a:bodyPr/>
        <a:lstStyle/>
        <a:p>
          <a:endParaRPr lang="ru-RU"/>
        </a:p>
      </dgm:t>
    </dgm:pt>
    <dgm:pt modelId="{3F074844-48B4-4D90-BECC-20C41C7E7C9D}" type="sibTrans" cxnId="{1C11AC9D-7201-4325-84EF-C6104A04F409}">
      <dgm:prSet/>
      <dgm:spPr/>
      <dgm:t>
        <a:bodyPr/>
        <a:lstStyle/>
        <a:p>
          <a:endParaRPr lang="ru-RU"/>
        </a:p>
      </dgm:t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6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6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6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6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F0C2-B586-40B6-A522-AC03027509EC}" type="pres">
      <dgm:prSet presAssocID="{930E388D-7FE1-456D-9DB6-7E21503C22D0}" presName="wedge5" presStyleLbl="node1" presStyleIdx="4" presStyleCnt="6"/>
      <dgm:spPr/>
      <dgm:t>
        <a:bodyPr/>
        <a:lstStyle/>
        <a:p>
          <a:endParaRPr lang="ru-RU"/>
        </a:p>
      </dgm:t>
    </dgm:pt>
    <dgm:pt modelId="{2FE55A95-DE93-4245-BB01-B20E663CB823}" type="pres">
      <dgm:prSet presAssocID="{930E388D-7FE1-456D-9DB6-7E21503C22D0}" presName="dummy5a" presStyleCnt="0"/>
      <dgm:spPr/>
    </dgm:pt>
    <dgm:pt modelId="{AA358A1D-8FC7-4F10-9AA9-4C107389BDD3}" type="pres">
      <dgm:prSet presAssocID="{930E388D-7FE1-456D-9DB6-7E21503C22D0}" presName="dummy5b" presStyleCnt="0"/>
      <dgm:spPr/>
    </dgm:pt>
    <dgm:pt modelId="{4549122D-2424-4834-B6E2-016425353C97}" type="pres">
      <dgm:prSet presAssocID="{930E388D-7FE1-456D-9DB6-7E21503C22D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243BF-D960-4707-8899-42FF31693FF3}" type="pres">
      <dgm:prSet presAssocID="{930E388D-7FE1-456D-9DB6-7E21503C22D0}" presName="wedge6" presStyleLbl="node1" presStyleIdx="5" presStyleCnt="6"/>
      <dgm:spPr/>
      <dgm:t>
        <a:bodyPr/>
        <a:lstStyle/>
        <a:p>
          <a:endParaRPr lang="ru-RU"/>
        </a:p>
      </dgm:t>
    </dgm:pt>
    <dgm:pt modelId="{42E9E885-22D8-4F25-B516-B6845DEB3A66}" type="pres">
      <dgm:prSet presAssocID="{930E388D-7FE1-456D-9DB6-7E21503C22D0}" presName="dummy6a" presStyleCnt="0"/>
      <dgm:spPr/>
    </dgm:pt>
    <dgm:pt modelId="{B0243E2E-48DF-467E-87FB-7B2A8899599A}" type="pres">
      <dgm:prSet presAssocID="{930E388D-7FE1-456D-9DB6-7E21503C22D0}" presName="dummy6b" presStyleCnt="0"/>
      <dgm:spPr/>
    </dgm:pt>
    <dgm:pt modelId="{A6C4EF86-FCF8-4B29-9BB7-452DF22CAC59}" type="pres">
      <dgm:prSet presAssocID="{930E388D-7FE1-456D-9DB6-7E21503C22D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6"/>
      <dgm:spPr/>
    </dgm:pt>
    <dgm:pt modelId="{E17ECE99-664C-4DAA-889F-94B62D8745B5}" type="pres">
      <dgm:prSet presAssocID="{95108938-5C0A-466F-91B5-7C89CB9406DA}" presName="arrowWedge2" presStyleLbl="fgSibTrans2D1" presStyleIdx="1" presStyleCnt="6"/>
      <dgm:spPr/>
    </dgm:pt>
    <dgm:pt modelId="{9A5AA368-B1A7-41C1-AC58-FAB164A0027F}" type="pres">
      <dgm:prSet presAssocID="{8BCD8B85-7D5B-4132-BA01-08F4C75669A7}" presName="arrowWedge3" presStyleLbl="fgSibTrans2D1" presStyleIdx="2" presStyleCnt="6"/>
      <dgm:spPr/>
    </dgm:pt>
    <dgm:pt modelId="{EE7C3314-02F2-4C11-AF0A-298FA4CB8A82}" type="pres">
      <dgm:prSet presAssocID="{59299397-27BF-48B8-A563-316A90ADF7AE}" presName="arrowWedge4" presStyleLbl="fgSibTrans2D1" presStyleIdx="3" presStyleCnt="6"/>
      <dgm:spPr/>
    </dgm:pt>
    <dgm:pt modelId="{0BBB8F02-DEEB-4CD3-815E-799740951524}" type="pres">
      <dgm:prSet presAssocID="{EED8F076-70B0-4D04-A8E4-48530C4FD07F}" presName="arrowWedge5" presStyleLbl="fgSibTrans2D1" presStyleIdx="4" presStyleCnt="6"/>
      <dgm:spPr/>
    </dgm:pt>
    <dgm:pt modelId="{761104E4-5EDF-49DF-9D33-D65CA0A42FAC}" type="pres">
      <dgm:prSet presAssocID="{3F074844-48B4-4D90-BECC-20C41C7E7C9D}" presName="arrowWedge6" presStyleLbl="fgSibTrans2D1" presStyleIdx="5" presStyleCnt="6"/>
      <dgm:spPr/>
    </dgm:pt>
  </dgm:ptLst>
  <dgm:cxnLst>
    <dgm:cxn modelId="{F027A51F-F9F3-4990-ACCD-9E35E151EAE0}" type="presOf" srcId="{1932B077-B543-48B7-BCA7-6F03D9935432}" destId="{CFB8BFD4-59BB-4921-8826-7169F71CCBAF}" srcOrd="1" destOrd="0" presId="urn:microsoft.com/office/officeart/2005/8/layout/cycle8"/>
    <dgm:cxn modelId="{54A7BB0C-6EFA-45FA-B33A-27C6E02DF6A3}" type="presOf" srcId="{AEB2D6DE-DD24-4159-8847-E0A16DAD0BFF}" destId="{62B17926-AAA0-4A00-BB11-A003855BC4F9}" srcOrd="1" destOrd="0" presId="urn:microsoft.com/office/officeart/2005/8/layout/cycle8"/>
    <dgm:cxn modelId="{C54D3BE3-065A-4267-9384-5C7F786957D1}" type="presOf" srcId="{930E388D-7FE1-456D-9DB6-7E21503C22D0}" destId="{F1CF2323-EF7C-4325-BBC3-BAD340A2E78C}" srcOrd="0" destOrd="0" presId="urn:microsoft.com/office/officeart/2005/8/layout/cycle8"/>
    <dgm:cxn modelId="{7072E35F-6980-4506-BAA8-7D17F2DABC6F}" srcId="{930E388D-7FE1-456D-9DB6-7E21503C22D0}" destId="{1932B077-B543-48B7-BCA7-6F03D9935432}" srcOrd="3" destOrd="0" parTransId="{E0E754EA-6EA0-400A-A264-E83DAE63F263}" sibTransId="{59299397-27BF-48B8-A563-316A90ADF7AE}"/>
    <dgm:cxn modelId="{DC058DCE-678F-48AE-93C7-223F636488EC}" type="presOf" srcId="{4F0668F1-2F95-402C-AE6A-ACAE338CD686}" destId="{A6C4EF86-FCF8-4B29-9BB7-452DF22CAC59}" srcOrd="1" destOrd="0" presId="urn:microsoft.com/office/officeart/2005/8/layout/cycle8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CFF65B7F-DDB7-4EED-BEEC-56A0833DF3D2}" srcId="{930E388D-7FE1-456D-9DB6-7E21503C22D0}" destId="{6BF5B5BA-3640-4A56-9021-EE231854E222}" srcOrd="2" destOrd="0" parTransId="{FE0C2CBF-9D5B-4990-81D1-22129997F262}" sibTransId="{8BCD8B85-7D5B-4132-BA01-08F4C75669A7}"/>
    <dgm:cxn modelId="{12E54ED0-89D1-4023-8A7B-C1D1EB54263A}" type="presOf" srcId="{723C3D59-487C-4A48-A2C1-6DFD6BEF852B}" destId="{CF65F685-2632-462F-A864-B1CCFD29F341}" srcOrd="0" destOrd="0" presId="urn:microsoft.com/office/officeart/2005/8/layout/cycle8"/>
    <dgm:cxn modelId="{5E748134-63E8-4418-9D87-08D2639CFF16}" type="presOf" srcId="{AEB2D6DE-DD24-4159-8847-E0A16DAD0BFF}" destId="{4AA550B7-8D32-4D99-BEF9-8BD834068E57}" srcOrd="0" destOrd="0" presId="urn:microsoft.com/office/officeart/2005/8/layout/cycle8"/>
    <dgm:cxn modelId="{45BD7D6B-CC3E-4C79-9801-D206E79B8DBE}" type="presOf" srcId="{803044F4-754E-472B-91D8-F899228A0904}" destId="{4549122D-2424-4834-B6E2-016425353C97}" srcOrd="1" destOrd="0" presId="urn:microsoft.com/office/officeart/2005/8/layout/cycle8"/>
    <dgm:cxn modelId="{4106E3C4-7B57-4659-8277-9FD22E720052}" type="presOf" srcId="{6BF5B5BA-3640-4A56-9021-EE231854E222}" destId="{00B2C4E3-8812-4CEC-A7CA-AD36FE4023C8}" srcOrd="0" destOrd="0" presId="urn:microsoft.com/office/officeart/2005/8/layout/cycle8"/>
    <dgm:cxn modelId="{00CA87A5-E231-412E-98D9-E6D812269869}" srcId="{930E388D-7FE1-456D-9DB6-7E21503C22D0}" destId="{803044F4-754E-472B-91D8-F899228A0904}" srcOrd="4" destOrd="0" parTransId="{DEC5E332-CA9D-4E08-AA5F-F260474D7715}" sibTransId="{EED8F076-70B0-4D04-A8E4-48530C4FD07F}"/>
    <dgm:cxn modelId="{81A2681D-8E37-4F3D-ACA8-913B04DC2C26}" type="presOf" srcId="{803044F4-754E-472B-91D8-F899228A0904}" destId="{3076F0C2-B586-40B6-A522-AC03027509EC}" srcOrd="0" destOrd="0" presId="urn:microsoft.com/office/officeart/2005/8/layout/cycle8"/>
    <dgm:cxn modelId="{492D8C19-67BE-477C-9731-2C4DD22D0962}" type="presOf" srcId="{1932B077-B543-48B7-BCA7-6F03D9935432}" destId="{BF9F6F76-A4D9-4BF2-A282-016343CFCAD7}" srcOrd="0" destOrd="0" presId="urn:microsoft.com/office/officeart/2005/8/layout/cycle8"/>
    <dgm:cxn modelId="{FB6DF961-AB32-4186-9818-7A3007B537CD}" type="presOf" srcId="{6BF5B5BA-3640-4A56-9021-EE231854E222}" destId="{1616C0B1-7C1E-4B1B-854F-73213613F5D8}" srcOrd="1" destOrd="0" presId="urn:microsoft.com/office/officeart/2005/8/layout/cycle8"/>
    <dgm:cxn modelId="{BF48279C-C1E8-4BE5-8DA0-13ADEA678F1F}" type="presOf" srcId="{4F0668F1-2F95-402C-AE6A-ACAE338CD686}" destId="{BC7243BF-D960-4707-8899-42FF31693FF3}" srcOrd="0" destOrd="0" presId="urn:microsoft.com/office/officeart/2005/8/layout/cycle8"/>
    <dgm:cxn modelId="{8203A107-B6DB-4CF8-B68B-30F9C2992A89}" type="presOf" srcId="{723C3D59-487C-4A48-A2C1-6DFD6BEF852B}" destId="{1233D1FD-9940-4C8E-9274-18C0E2D33B02}" srcOrd="1" destOrd="0" presId="urn:microsoft.com/office/officeart/2005/8/layout/cycle8"/>
    <dgm:cxn modelId="{1C11AC9D-7201-4325-84EF-C6104A04F409}" srcId="{930E388D-7FE1-456D-9DB6-7E21503C22D0}" destId="{4F0668F1-2F95-402C-AE6A-ACAE338CD686}" srcOrd="5" destOrd="0" parTransId="{A5BD1C88-3AA4-499A-9FFC-0BFDDE251F4B}" sibTransId="{3F074844-48B4-4D90-BECC-20C41C7E7C9D}"/>
    <dgm:cxn modelId="{5E179073-F49A-4AB1-BED1-46FB7B486227}" type="presParOf" srcId="{F1CF2323-EF7C-4325-BBC3-BAD340A2E78C}" destId="{4AA550B7-8D32-4D99-BEF9-8BD834068E57}" srcOrd="0" destOrd="0" presId="urn:microsoft.com/office/officeart/2005/8/layout/cycle8"/>
    <dgm:cxn modelId="{F7FDB1E3-9E92-4373-BAE0-782DEDD9C6A9}" type="presParOf" srcId="{F1CF2323-EF7C-4325-BBC3-BAD340A2E78C}" destId="{C2E4B165-87FF-47AE-9433-87C1570B6442}" srcOrd="1" destOrd="0" presId="urn:microsoft.com/office/officeart/2005/8/layout/cycle8"/>
    <dgm:cxn modelId="{6F8CE0D9-CAF7-41D3-80F7-173B862782AD}" type="presParOf" srcId="{F1CF2323-EF7C-4325-BBC3-BAD340A2E78C}" destId="{EAD793E2-937B-4014-BB0D-15288587FC77}" srcOrd="2" destOrd="0" presId="urn:microsoft.com/office/officeart/2005/8/layout/cycle8"/>
    <dgm:cxn modelId="{E6D2EB9C-FEDF-4042-A679-19F100EB2189}" type="presParOf" srcId="{F1CF2323-EF7C-4325-BBC3-BAD340A2E78C}" destId="{62B17926-AAA0-4A00-BB11-A003855BC4F9}" srcOrd="3" destOrd="0" presId="urn:microsoft.com/office/officeart/2005/8/layout/cycle8"/>
    <dgm:cxn modelId="{7E641C01-261A-4808-AC5E-342A453F15DF}" type="presParOf" srcId="{F1CF2323-EF7C-4325-BBC3-BAD340A2E78C}" destId="{CF65F685-2632-462F-A864-B1CCFD29F341}" srcOrd="4" destOrd="0" presId="urn:microsoft.com/office/officeart/2005/8/layout/cycle8"/>
    <dgm:cxn modelId="{E90D166A-E98E-434F-895B-D2FA7A24DA32}" type="presParOf" srcId="{F1CF2323-EF7C-4325-BBC3-BAD340A2E78C}" destId="{24AF72E9-C02D-4F03-9D3F-A42D6891C39E}" srcOrd="5" destOrd="0" presId="urn:microsoft.com/office/officeart/2005/8/layout/cycle8"/>
    <dgm:cxn modelId="{E587360D-D1BA-411F-9B6F-0EE2741577B1}" type="presParOf" srcId="{F1CF2323-EF7C-4325-BBC3-BAD340A2E78C}" destId="{AFF07367-2AA0-4306-8590-9D2A4B577616}" srcOrd="6" destOrd="0" presId="urn:microsoft.com/office/officeart/2005/8/layout/cycle8"/>
    <dgm:cxn modelId="{43C3FEBC-8B1A-4477-AB00-0B8906E455A2}" type="presParOf" srcId="{F1CF2323-EF7C-4325-BBC3-BAD340A2E78C}" destId="{1233D1FD-9940-4C8E-9274-18C0E2D33B02}" srcOrd="7" destOrd="0" presId="urn:microsoft.com/office/officeart/2005/8/layout/cycle8"/>
    <dgm:cxn modelId="{C1ADE9F1-3D7E-424B-9784-8FA3A0C846DB}" type="presParOf" srcId="{F1CF2323-EF7C-4325-BBC3-BAD340A2E78C}" destId="{00B2C4E3-8812-4CEC-A7CA-AD36FE4023C8}" srcOrd="8" destOrd="0" presId="urn:microsoft.com/office/officeart/2005/8/layout/cycle8"/>
    <dgm:cxn modelId="{65E2A977-0A07-41D7-BA2D-577F2E82543B}" type="presParOf" srcId="{F1CF2323-EF7C-4325-BBC3-BAD340A2E78C}" destId="{3F882278-49B0-4291-B21F-26E5F2E56323}" srcOrd="9" destOrd="0" presId="urn:microsoft.com/office/officeart/2005/8/layout/cycle8"/>
    <dgm:cxn modelId="{1CB2E973-47BC-45D1-9FBA-C598529CE80C}" type="presParOf" srcId="{F1CF2323-EF7C-4325-BBC3-BAD340A2E78C}" destId="{40DEA07D-6D24-497C-B2C2-1D47689D5FAE}" srcOrd="10" destOrd="0" presId="urn:microsoft.com/office/officeart/2005/8/layout/cycle8"/>
    <dgm:cxn modelId="{96DE4E51-A1FE-4824-BC9A-BB8B562548EC}" type="presParOf" srcId="{F1CF2323-EF7C-4325-BBC3-BAD340A2E78C}" destId="{1616C0B1-7C1E-4B1B-854F-73213613F5D8}" srcOrd="11" destOrd="0" presId="urn:microsoft.com/office/officeart/2005/8/layout/cycle8"/>
    <dgm:cxn modelId="{96477F84-1D2D-458F-BA30-404B6A7E33A1}" type="presParOf" srcId="{F1CF2323-EF7C-4325-BBC3-BAD340A2E78C}" destId="{BF9F6F76-A4D9-4BF2-A282-016343CFCAD7}" srcOrd="12" destOrd="0" presId="urn:microsoft.com/office/officeart/2005/8/layout/cycle8"/>
    <dgm:cxn modelId="{BAD9E82E-7B13-4C24-96A5-64D12DD4CE81}" type="presParOf" srcId="{F1CF2323-EF7C-4325-BBC3-BAD340A2E78C}" destId="{4DD89B73-7129-4557-A689-2ADDB1CF49F9}" srcOrd="13" destOrd="0" presId="urn:microsoft.com/office/officeart/2005/8/layout/cycle8"/>
    <dgm:cxn modelId="{1EDFCEE4-7B43-4391-9564-BAFE22F1A800}" type="presParOf" srcId="{F1CF2323-EF7C-4325-BBC3-BAD340A2E78C}" destId="{48EE123F-07BF-405E-98AE-FF9BFEA56516}" srcOrd="14" destOrd="0" presId="urn:microsoft.com/office/officeart/2005/8/layout/cycle8"/>
    <dgm:cxn modelId="{3F693B7C-4159-4333-B237-FC96646609DC}" type="presParOf" srcId="{F1CF2323-EF7C-4325-BBC3-BAD340A2E78C}" destId="{CFB8BFD4-59BB-4921-8826-7169F71CCBAF}" srcOrd="15" destOrd="0" presId="urn:microsoft.com/office/officeart/2005/8/layout/cycle8"/>
    <dgm:cxn modelId="{06DAA269-229E-42C5-87F3-987B04C3DDC5}" type="presParOf" srcId="{F1CF2323-EF7C-4325-BBC3-BAD340A2E78C}" destId="{3076F0C2-B586-40B6-A522-AC03027509EC}" srcOrd="16" destOrd="0" presId="urn:microsoft.com/office/officeart/2005/8/layout/cycle8"/>
    <dgm:cxn modelId="{C6251E98-D70E-4F11-857D-F696F93F40FC}" type="presParOf" srcId="{F1CF2323-EF7C-4325-BBC3-BAD340A2E78C}" destId="{2FE55A95-DE93-4245-BB01-B20E663CB823}" srcOrd="17" destOrd="0" presId="urn:microsoft.com/office/officeart/2005/8/layout/cycle8"/>
    <dgm:cxn modelId="{C35DDD83-B60D-405D-BACC-A92FB6DAD4B0}" type="presParOf" srcId="{F1CF2323-EF7C-4325-BBC3-BAD340A2E78C}" destId="{AA358A1D-8FC7-4F10-9AA9-4C107389BDD3}" srcOrd="18" destOrd="0" presId="urn:microsoft.com/office/officeart/2005/8/layout/cycle8"/>
    <dgm:cxn modelId="{00CBE9F1-9DBC-49EF-A8BF-4E4342654368}" type="presParOf" srcId="{F1CF2323-EF7C-4325-BBC3-BAD340A2E78C}" destId="{4549122D-2424-4834-B6E2-016425353C97}" srcOrd="19" destOrd="0" presId="urn:microsoft.com/office/officeart/2005/8/layout/cycle8"/>
    <dgm:cxn modelId="{F7114C64-48EE-427C-B7C6-13F63DD3688F}" type="presParOf" srcId="{F1CF2323-EF7C-4325-BBC3-BAD340A2E78C}" destId="{BC7243BF-D960-4707-8899-42FF31693FF3}" srcOrd="20" destOrd="0" presId="urn:microsoft.com/office/officeart/2005/8/layout/cycle8"/>
    <dgm:cxn modelId="{C3AEC324-B5E9-4713-8903-3BB07F2A6385}" type="presParOf" srcId="{F1CF2323-EF7C-4325-BBC3-BAD340A2E78C}" destId="{42E9E885-22D8-4F25-B516-B6845DEB3A66}" srcOrd="21" destOrd="0" presId="urn:microsoft.com/office/officeart/2005/8/layout/cycle8"/>
    <dgm:cxn modelId="{87801AD6-0DCD-4965-B0B1-52EAF7513F56}" type="presParOf" srcId="{F1CF2323-EF7C-4325-BBC3-BAD340A2E78C}" destId="{B0243E2E-48DF-467E-87FB-7B2A8899599A}" srcOrd="22" destOrd="0" presId="urn:microsoft.com/office/officeart/2005/8/layout/cycle8"/>
    <dgm:cxn modelId="{DEF3353D-CBCA-4FD4-84AC-74F5E930EA56}" type="presParOf" srcId="{F1CF2323-EF7C-4325-BBC3-BAD340A2E78C}" destId="{A6C4EF86-FCF8-4B29-9BB7-452DF22CAC59}" srcOrd="23" destOrd="0" presId="urn:microsoft.com/office/officeart/2005/8/layout/cycle8"/>
    <dgm:cxn modelId="{842B8D8E-D0B8-490C-A569-2B62A40F08CE}" type="presParOf" srcId="{F1CF2323-EF7C-4325-BBC3-BAD340A2E78C}" destId="{0ADE769A-87C2-409E-A994-E53B7A8C94CA}" srcOrd="24" destOrd="0" presId="urn:microsoft.com/office/officeart/2005/8/layout/cycle8"/>
    <dgm:cxn modelId="{E97FB244-0A95-42CC-88CE-8125D2A4870B}" type="presParOf" srcId="{F1CF2323-EF7C-4325-BBC3-BAD340A2E78C}" destId="{E17ECE99-664C-4DAA-889F-94B62D8745B5}" srcOrd="25" destOrd="0" presId="urn:microsoft.com/office/officeart/2005/8/layout/cycle8"/>
    <dgm:cxn modelId="{DD58BC6E-ECE4-4183-88D5-D0DC34668B6C}" type="presParOf" srcId="{F1CF2323-EF7C-4325-BBC3-BAD340A2E78C}" destId="{9A5AA368-B1A7-41C1-AC58-FAB164A0027F}" srcOrd="26" destOrd="0" presId="urn:microsoft.com/office/officeart/2005/8/layout/cycle8"/>
    <dgm:cxn modelId="{8FF02615-EFA5-45FD-973C-0E072FCC01AA}" type="presParOf" srcId="{F1CF2323-EF7C-4325-BBC3-BAD340A2E78C}" destId="{EE7C3314-02F2-4C11-AF0A-298FA4CB8A82}" srcOrd="27" destOrd="0" presId="urn:microsoft.com/office/officeart/2005/8/layout/cycle8"/>
    <dgm:cxn modelId="{CD5C782C-7701-4684-AF77-48442C345353}" type="presParOf" srcId="{F1CF2323-EF7C-4325-BBC3-BAD340A2E78C}" destId="{0BBB8F02-DEEB-4CD3-815E-799740951524}" srcOrd="28" destOrd="0" presId="urn:microsoft.com/office/officeart/2005/8/layout/cycle8"/>
    <dgm:cxn modelId="{FA540D0B-F9B0-4898-A9D3-5019953737FE}" type="presParOf" srcId="{F1CF2323-EF7C-4325-BBC3-BAD340A2E78C}" destId="{761104E4-5EDF-49DF-9D33-D65CA0A42FA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0E388D-7FE1-456D-9DB6-7E21503C22D0}" type="doc">
      <dgm:prSet loTypeId="urn:microsoft.com/office/officeart/2005/8/layout/cycle8" loCatId="cycle" qsTypeId="urn:microsoft.com/office/officeart/2005/8/quickstyle/3d2" qsCatId="3D" csTypeId="urn:microsoft.com/office/officeart/2005/8/colors/accent2_2" csCatId="accent2" phldr="1"/>
      <dgm:spPr/>
    </dgm:pt>
    <dgm:pt modelId="{AEB2D6DE-DD24-4159-8847-E0A16DAD0BFF}">
      <dgm:prSet phldrT="[Текст]" custT="1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latin typeface="Book Antiqua" pitchFamily="18" charset="0"/>
            </a:rPr>
            <a:t>Гражданско-патриоти-ческое</a:t>
          </a:r>
          <a:r>
            <a:rPr lang="ru-RU" sz="1400" b="1" dirty="0" smtClean="0">
              <a:latin typeface="Book Antiqua" pitchFamily="18" charset="0"/>
            </a:rPr>
            <a:t>  </a:t>
          </a:r>
          <a:endParaRPr lang="ru-RU" sz="1400" b="1" dirty="0">
            <a:latin typeface="Book Antiqua" pitchFamily="18" charset="0"/>
          </a:endParaRPr>
        </a:p>
      </dgm:t>
    </dgm:pt>
    <dgm:pt modelId="{6D8EF708-7348-4959-A87B-2CF5B4CB1D69}" type="parTrans" cxnId="{F0DD789A-A040-4EB2-BF27-01FE597350B7}">
      <dgm:prSet/>
      <dgm:spPr/>
      <dgm:t>
        <a:bodyPr/>
        <a:lstStyle/>
        <a:p>
          <a:endParaRPr lang="ru-RU"/>
        </a:p>
      </dgm:t>
    </dgm:pt>
    <dgm:pt modelId="{FC246218-12F1-4676-8AA7-EDD2092A9D31}" type="sibTrans" cxnId="{F0DD789A-A040-4EB2-BF27-01FE597350B7}">
      <dgm:prSet/>
      <dgm:spPr/>
      <dgm:t>
        <a:bodyPr/>
        <a:lstStyle/>
        <a:p>
          <a:endParaRPr lang="ru-RU"/>
        </a:p>
      </dgm:t>
    </dgm:pt>
    <dgm:pt modelId="{1932B077-B543-48B7-BCA7-6F03D9935432}">
      <dgm:prSet phldrT="[Текст]" custT="1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err="1" smtClean="0">
              <a:latin typeface="Book Antiqua" pitchFamily="18" charset="0"/>
            </a:rPr>
            <a:t>Военно-патриоти-ческое</a:t>
          </a:r>
          <a:r>
            <a:rPr lang="ru-RU" sz="1200" b="1" dirty="0" smtClean="0">
              <a:latin typeface="Book Antiqua" pitchFamily="18" charset="0"/>
            </a:rPr>
            <a:t> (допризывная подготовка учащихся)</a:t>
          </a:r>
          <a:endParaRPr lang="ru-RU" sz="1200" b="1" dirty="0">
            <a:latin typeface="Book Antiqua" pitchFamily="18" charset="0"/>
          </a:endParaRPr>
        </a:p>
      </dgm:t>
    </dgm:pt>
    <dgm:pt modelId="{E0E754EA-6EA0-400A-A264-E83DAE63F263}" type="parTrans" cxnId="{7072E35F-6980-4506-BAA8-7D17F2DABC6F}">
      <dgm:prSet/>
      <dgm:spPr/>
      <dgm:t>
        <a:bodyPr/>
        <a:lstStyle/>
        <a:p>
          <a:endParaRPr lang="ru-RU"/>
        </a:p>
      </dgm:t>
    </dgm:pt>
    <dgm:pt modelId="{59299397-27BF-48B8-A563-316A90ADF7AE}" type="sibTrans" cxnId="{7072E35F-6980-4506-BAA8-7D17F2DABC6F}">
      <dgm:prSet/>
      <dgm:spPr/>
      <dgm:t>
        <a:bodyPr/>
        <a:lstStyle/>
        <a:p>
          <a:endParaRPr lang="ru-RU"/>
        </a:p>
      </dgm:t>
    </dgm:pt>
    <dgm:pt modelId="{803044F4-754E-472B-91D8-F899228A0904}">
      <dgm:prSet phldrT="[Текст]" custT="1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1" dirty="0" err="1" smtClean="0">
              <a:latin typeface="Book Antiqua" pitchFamily="18" charset="0"/>
            </a:rPr>
            <a:t>Героико-патриотичес-кое</a:t>
          </a:r>
          <a:endParaRPr lang="ru-RU" sz="1400" b="1" dirty="0">
            <a:latin typeface="Book Antiqua" pitchFamily="18" charset="0"/>
          </a:endParaRPr>
        </a:p>
      </dgm:t>
    </dgm:pt>
    <dgm:pt modelId="{DEC5E332-CA9D-4E08-AA5F-F260474D7715}" type="parTrans" cxnId="{00CA87A5-E231-412E-98D9-E6D812269869}">
      <dgm:prSet/>
      <dgm:spPr/>
      <dgm:t>
        <a:bodyPr/>
        <a:lstStyle/>
        <a:p>
          <a:endParaRPr lang="ru-RU"/>
        </a:p>
      </dgm:t>
    </dgm:pt>
    <dgm:pt modelId="{EED8F076-70B0-4D04-A8E4-48530C4FD07F}" type="sibTrans" cxnId="{00CA87A5-E231-412E-98D9-E6D812269869}">
      <dgm:prSet/>
      <dgm:spPr/>
      <dgm:t>
        <a:bodyPr/>
        <a:lstStyle/>
        <a:p>
          <a:endParaRPr lang="ru-RU"/>
        </a:p>
      </dgm:t>
    </dgm:pt>
    <dgm:pt modelId="{723C3D59-487C-4A48-A2C1-6DFD6BEF852B}">
      <dgm:prSet custT="1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1" dirty="0" err="1" smtClean="0">
              <a:latin typeface="Book Antiqua" pitchFamily="18" charset="0"/>
            </a:rPr>
            <a:t>Социально-патриотичес-кое</a:t>
          </a:r>
          <a:endParaRPr lang="ru-RU" sz="1400" b="1" dirty="0">
            <a:latin typeface="Book Antiqua" pitchFamily="18" charset="0"/>
          </a:endParaRPr>
        </a:p>
      </dgm:t>
    </dgm:pt>
    <dgm:pt modelId="{B2ABA224-9F1D-4989-8416-40EB00B764C7}" type="parTrans" cxnId="{4A73E253-86FD-4EC2-8F57-DE3C80DC4757}">
      <dgm:prSet/>
      <dgm:spPr/>
      <dgm:t>
        <a:bodyPr/>
        <a:lstStyle/>
        <a:p>
          <a:endParaRPr lang="ru-RU"/>
        </a:p>
      </dgm:t>
    </dgm:pt>
    <dgm:pt modelId="{95108938-5C0A-466F-91B5-7C89CB9406DA}" type="sibTrans" cxnId="{4A73E253-86FD-4EC2-8F57-DE3C80DC4757}">
      <dgm:prSet/>
      <dgm:spPr/>
      <dgm:t>
        <a:bodyPr/>
        <a:lstStyle/>
        <a:p>
          <a:endParaRPr lang="ru-RU"/>
        </a:p>
      </dgm:t>
    </dgm:pt>
    <dgm:pt modelId="{6BF5B5BA-3640-4A56-9021-EE231854E222}">
      <dgm:prSet custT="1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>
              <a:latin typeface="Book Antiqua" pitchFamily="18" charset="0"/>
            </a:rPr>
            <a:t>Организация детско-юношеского туризма и краеведения</a:t>
          </a:r>
          <a:endParaRPr lang="ru-RU" sz="1200" b="1" dirty="0">
            <a:latin typeface="Book Antiqua" pitchFamily="18" charset="0"/>
          </a:endParaRPr>
        </a:p>
      </dgm:t>
    </dgm:pt>
    <dgm:pt modelId="{FE0C2CBF-9D5B-4990-81D1-22129997F262}" type="parTrans" cxnId="{CFF65B7F-DDB7-4EED-BEEC-56A0833DF3D2}">
      <dgm:prSet/>
      <dgm:spPr/>
      <dgm:t>
        <a:bodyPr/>
        <a:lstStyle/>
        <a:p>
          <a:endParaRPr lang="ru-RU"/>
        </a:p>
      </dgm:t>
    </dgm:pt>
    <dgm:pt modelId="{8BCD8B85-7D5B-4132-BA01-08F4C75669A7}" type="sibTrans" cxnId="{CFF65B7F-DDB7-4EED-BEEC-56A0833DF3D2}">
      <dgm:prSet/>
      <dgm:spPr/>
      <dgm:t>
        <a:bodyPr/>
        <a:lstStyle/>
        <a:p>
          <a:endParaRPr lang="ru-RU"/>
        </a:p>
      </dgm:t>
    </dgm:pt>
    <dgm:pt modelId="{4F0668F1-2F95-402C-AE6A-ACAE338CD686}">
      <dgm:prSet custT="1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latin typeface="Book Antiqua" pitchFamily="18" charset="0"/>
            </a:rPr>
            <a:t>Проведение массовых </a:t>
          </a:r>
          <a:r>
            <a:rPr lang="ru-RU" sz="1400" b="1" dirty="0" err="1" smtClean="0">
              <a:latin typeface="Book Antiqua" pitchFamily="18" charset="0"/>
            </a:rPr>
            <a:t>мероприя-тий</a:t>
          </a:r>
          <a:r>
            <a:rPr lang="ru-RU" sz="1400" b="1" dirty="0" smtClean="0">
              <a:latin typeface="Book Antiqua" pitchFamily="18" charset="0"/>
            </a:rPr>
            <a:t> и акций</a:t>
          </a:r>
          <a:endParaRPr lang="ru-RU" sz="1400" b="1" dirty="0">
            <a:latin typeface="Book Antiqua" pitchFamily="18" charset="0"/>
          </a:endParaRPr>
        </a:p>
      </dgm:t>
    </dgm:pt>
    <dgm:pt modelId="{A5BD1C88-3AA4-499A-9FFC-0BFDDE251F4B}" type="parTrans" cxnId="{1C11AC9D-7201-4325-84EF-C6104A04F409}">
      <dgm:prSet/>
      <dgm:spPr/>
      <dgm:t>
        <a:bodyPr/>
        <a:lstStyle/>
        <a:p>
          <a:endParaRPr lang="ru-RU"/>
        </a:p>
      </dgm:t>
    </dgm:pt>
    <dgm:pt modelId="{3F074844-48B4-4D90-BECC-20C41C7E7C9D}" type="sibTrans" cxnId="{1C11AC9D-7201-4325-84EF-C6104A04F409}">
      <dgm:prSet/>
      <dgm:spPr/>
      <dgm:t>
        <a:bodyPr/>
        <a:lstStyle/>
        <a:p>
          <a:endParaRPr lang="ru-RU"/>
        </a:p>
      </dgm:t>
    </dgm:pt>
    <dgm:pt modelId="{F1CF2323-EF7C-4325-BBC3-BAD340A2E78C}" type="pres">
      <dgm:prSet presAssocID="{930E388D-7FE1-456D-9DB6-7E21503C22D0}" presName="compositeShape" presStyleCnt="0">
        <dgm:presLayoutVars>
          <dgm:chMax val="7"/>
          <dgm:dir/>
          <dgm:resizeHandles val="exact"/>
        </dgm:presLayoutVars>
      </dgm:prSet>
      <dgm:spPr/>
    </dgm:pt>
    <dgm:pt modelId="{4AA550B7-8D32-4D99-BEF9-8BD834068E57}" type="pres">
      <dgm:prSet presAssocID="{930E388D-7FE1-456D-9DB6-7E21503C22D0}" presName="wedge1" presStyleLbl="node1" presStyleIdx="0" presStyleCnt="6"/>
      <dgm:spPr/>
      <dgm:t>
        <a:bodyPr/>
        <a:lstStyle/>
        <a:p>
          <a:endParaRPr lang="ru-RU"/>
        </a:p>
      </dgm:t>
    </dgm:pt>
    <dgm:pt modelId="{C2E4B165-87FF-47AE-9433-87C1570B6442}" type="pres">
      <dgm:prSet presAssocID="{930E388D-7FE1-456D-9DB6-7E21503C22D0}" presName="dummy1a" presStyleCnt="0"/>
      <dgm:spPr/>
    </dgm:pt>
    <dgm:pt modelId="{EAD793E2-937B-4014-BB0D-15288587FC77}" type="pres">
      <dgm:prSet presAssocID="{930E388D-7FE1-456D-9DB6-7E21503C22D0}" presName="dummy1b" presStyleCnt="0"/>
      <dgm:spPr/>
    </dgm:pt>
    <dgm:pt modelId="{62B17926-AAA0-4A00-BB11-A003855BC4F9}" type="pres">
      <dgm:prSet presAssocID="{930E388D-7FE1-456D-9DB6-7E21503C22D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5F685-2632-462F-A864-B1CCFD29F341}" type="pres">
      <dgm:prSet presAssocID="{930E388D-7FE1-456D-9DB6-7E21503C22D0}" presName="wedge2" presStyleLbl="node1" presStyleIdx="1" presStyleCnt="6" custScaleX="103332"/>
      <dgm:spPr/>
      <dgm:t>
        <a:bodyPr/>
        <a:lstStyle/>
        <a:p>
          <a:endParaRPr lang="ru-RU"/>
        </a:p>
      </dgm:t>
    </dgm:pt>
    <dgm:pt modelId="{24AF72E9-C02D-4F03-9D3F-A42D6891C39E}" type="pres">
      <dgm:prSet presAssocID="{930E388D-7FE1-456D-9DB6-7E21503C22D0}" presName="dummy2a" presStyleCnt="0"/>
      <dgm:spPr/>
    </dgm:pt>
    <dgm:pt modelId="{AFF07367-2AA0-4306-8590-9D2A4B577616}" type="pres">
      <dgm:prSet presAssocID="{930E388D-7FE1-456D-9DB6-7E21503C22D0}" presName="dummy2b" presStyleCnt="0"/>
      <dgm:spPr/>
    </dgm:pt>
    <dgm:pt modelId="{1233D1FD-9940-4C8E-9274-18C0E2D33B02}" type="pres">
      <dgm:prSet presAssocID="{930E388D-7FE1-456D-9DB6-7E21503C22D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C4E3-8812-4CEC-A7CA-AD36FE4023C8}" type="pres">
      <dgm:prSet presAssocID="{930E388D-7FE1-456D-9DB6-7E21503C22D0}" presName="wedge3" presStyleLbl="node1" presStyleIdx="2" presStyleCnt="6"/>
      <dgm:spPr/>
      <dgm:t>
        <a:bodyPr/>
        <a:lstStyle/>
        <a:p>
          <a:endParaRPr lang="ru-RU"/>
        </a:p>
      </dgm:t>
    </dgm:pt>
    <dgm:pt modelId="{3F882278-49B0-4291-B21F-26E5F2E56323}" type="pres">
      <dgm:prSet presAssocID="{930E388D-7FE1-456D-9DB6-7E21503C22D0}" presName="dummy3a" presStyleCnt="0"/>
      <dgm:spPr/>
    </dgm:pt>
    <dgm:pt modelId="{40DEA07D-6D24-497C-B2C2-1D47689D5FAE}" type="pres">
      <dgm:prSet presAssocID="{930E388D-7FE1-456D-9DB6-7E21503C22D0}" presName="dummy3b" presStyleCnt="0"/>
      <dgm:spPr/>
    </dgm:pt>
    <dgm:pt modelId="{1616C0B1-7C1E-4B1B-854F-73213613F5D8}" type="pres">
      <dgm:prSet presAssocID="{930E388D-7FE1-456D-9DB6-7E21503C22D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6F76-A4D9-4BF2-A282-016343CFCAD7}" type="pres">
      <dgm:prSet presAssocID="{930E388D-7FE1-456D-9DB6-7E21503C22D0}" presName="wedge4" presStyleLbl="node1" presStyleIdx="3" presStyleCnt="6"/>
      <dgm:spPr/>
      <dgm:t>
        <a:bodyPr/>
        <a:lstStyle/>
        <a:p>
          <a:endParaRPr lang="ru-RU"/>
        </a:p>
      </dgm:t>
    </dgm:pt>
    <dgm:pt modelId="{4DD89B73-7129-4557-A689-2ADDB1CF49F9}" type="pres">
      <dgm:prSet presAssocID="{930E388D-7FE1-456D-9DB6-7E21503C22D0}" presName="dummy4a" presStyleCnt="0"/>
      <dgm:spPr/>
    </dgm:pt>
    <dgm:pt modelId="{48EE123F-07BF-405E-98AE-FF9BFEA56516}" type="pres">
      <dgm:prSet presAssocID="{930E388D-7FE1-456D-9DB6-7E21503C22D0}" presName="dummy4b" presStyleCnt="0"/>
      <dgm:spPr/>
    </dgm:pt>
    <dgm:pt modelId="{CFB8BFD4-59BB-4921-8826-7169F71CCBAF}" type="pres">
      <dgm:prSet presAssocID="{930E388D-7FE1-456D-9DB6-7E21503C22D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F0C2-B586-40B6-A522-AC03027509EC}" type="pres">
      <dgm:prSet presAssocID="{930E388D-7FE1-456D-9DB6-7E21503C22D0}" presName="wedge5" presStyleLbl="node1" presStyleIdx="4" presStyleCnt="6"/>
      <dgm:spPr/>
      <dgm:t>
        <a:bodyPr/>
        <a:lstStyle/>
        <a:p>
          <a:endParaRPr lang="ru-RU"/>
        </a:p>
      </dgm:t>
    </dgm:pt>
    <dgm:pt modelId="{2FE55A95-DE93-4245-BB01-B20E663CB823}" type="pres">
      <dgm:prSet presAssocID="{930E388D-7FE1-456D-9DB6-7E21503C22D0}" presName="dummy5a" presStyleCnt="0"/>
      <dgm:spPr/>
    </dgm:pt>
    <dgm:pt modelId="{AA358A1D-8FC7-4F10-9AA9-4C107389BDD3}" type="pres">
      <dgm:prSet presAssocID="{930E388D-7FE1-456D-9DB6-7E21503C22D0}" presName="dummy5b" presStyleCnt="0"/>
      <dgm:spPr/>
    </dgm:pt>
    <dgm:pt modelId="{4549122D-2424-4834-B6E2-016425353C97}" type="pres">
      <dgm:prSet presAssocID="{930E388D-7FE1-456D-9DB6-7E21503C22D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243BF-D960-4707-8899-42FF31693FF3}" type="pres">
      <dgm:prSet presAssocID="{930E388D-7FE1-456D-9DB6-7E21503C22D0}" presName="wedge6" presStyleLbl="node1" presStyleIdx="5" presStyleCnt="6"/>
      <dgm:spPr/>
      <dgm:t>
        <a:bodyPr/>
        <a:lstStyle/>
        <a:p>
          <a:endParaRPr lang="ru-RU"/>
        </a:p>
      </dgm:t>
    </dgm:pt>
    <dgm:pt modelId="{42E9E885-22D8-4F25-B516-B6845DEB3A66}" type="pres">
      <dgm:prSet presAssocID="{930E388D-7FE1-456D-9DB6-7E21503C22D0}" presName="dummy6a" presStyleCnt="0"/>
      <dgm:spPr/>
    </dgm:pt>
    <dgm:pt modelId="{B0243E2E-48DF-467E-87FB-7B2A8899599A}" type="pres">
      <dgm:prSet presAssocID="{930E388D-7FE1-456D-9DB6-7E21503C22D0}" presName="dummy6b" presStyleCnt="0"/>
      <dgm:spPr/>
    </dgm:pt>
    <dgm:pt modelId="{A6C4EF86-FCF8-4B29-9BB7-452DF22CAC59}" type="pres">
      <dgm:prSet presAssocID="{930E388D-7FE1-456D-9DB6-7E21503C22D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769A-87C2-409E-A994-E53B7A8C94CA}" type="pres">
      <dgm:prSet presAssocID="{FC246218-12F1-4676-8AA7-EDD2092A9D31}" presName="arrowWedge1" presStyleLbl="fgSibTrans2D1" presStyleIdx="0" presStyleCnt="6"/>
      <dgm:spPr>
        <a:solidFill>
          <a:srgbClr val="FE7A7A"/>
        </a:solidFill>
      </dgm:spPr>
    </dgm:pt>
    <dgm:pt modelId="{E17ECE99-664C-4DAA-889F-94B62D8745B5}" type="pres">
      <dgm:prSet presAssocID="{95108938-5C0A-466F-91B5-7C89CB9406DA}" presName="arrowWedge2" presStyleLbl="fgSibTrans2D1" presStyleIdx="1" presStyleCnt="6"/>
      <dgm:spPr>
        <a:solidFill>
          <a:srgbClr val="FE7A7A"/>
        </a:solidFill>
      </dgm:spPr>
    </dgm:pt>
    <dgm:pt modelId="{9A5AA368-B1A7-41C1-AC58-FAB164A0027F}" type="pres">
      <dgm:prSet presAssocID="{8BCD8B85-7D5B-4132-BA01-08F4C75669A7}" presName="arrowWedge3" presStyleLbl="fgSibTrans2D1" presStyleIdx="2" presStyleCnt="6"/>
      <dgm:spPr>
        <a:solidFill>
          <a:srgbClr val="FE7A7A"/>
        </a:solidFill>
      </dgm:spPr>
    </dgm:pt>
    <dgm:pt modelId="{EE7C3314-02F2-4C11-AF0A-298FA4CB8A82}" type="pres">
      <dgm:prSet presAssocID="{59299397-27BF-48B8-A563-316A90ADF7AE}" presName="arrowWedge4" presStyleLbl="fgSibTrans2D1" presStyleIdx="3" presStyleCnt="6"/>
      <dgm:spPr>
        <a:solidFill>
          <a:srgbClr val="FE7A7A"/>
        </a:solidFill>
      </dgm:spPr>
    </dgm:pt>
    <dgm:pt modelId="{0BBB8F02-DEEB-4CD3-815E-799740951524}" type="pres">
      <dgm:prSet presAssocID="{EED8F076-70B0-4D04-A8E4-48530C4FD07F}" presName="arrowWedge5" presStyleLbl="fgSibTrans2D1" presStyleIdx="4" presStyleCnt="6"/>
      <dgm:spPr>
        <a:solidFill>
          <a:srgbClr val="FE7A7A"/>
        </a:solidFill>
      </dgm:spPr>
    </dgm:pt>
    <dgm:pt modelId="{761104E4-5EDF-49DF-9D33-D65CA0A42FAC}" type="pres">
      <dgm:prSet presAssocID="{3F074844-48B4-4D90-BECC-20C41C7E7C9D}" presName="arrowWedge6" presStyleLbl="fgSibTrans2D1" presStyleIdx="5" presStyleCnt="6"/>
      <dgm:spPr>
        <a:solidFill>
          <a:srgbClr val="FE7A7A"/>
        </a:solidFill>
      </dgm:spPr>
    </dgm:pt>
  </dgm:ptLst>
  <dgm:cxnLst>
    <dgm:cxn modelId="{CE91566B-1D3F-4A76-B8E1-DC9D0F649B4D}" type="presOf" srcId="{803044F4-754E-472B-91D8-F899228A0904}" destId="{3076F0C2-B586-40B6-A522-AC03027509EC}" srcOrd="0" destOrd="0" presId="urn:microsoft.com/office/officeart/2005/8/layout/cycle8"/>
    <dgm:cxn modelId="{3DAD7166-4026-4771-A67C-AD619EF37E57}" type="presOf" srcId="{723C3D59-487C-4A48-A2C1-6DFD6BEF852B}" destId="{CF65F685-2632-462F-A864-B1CCFD29F341}" srcOrd="0" destOrd="0" presId="urn:microsoft.com/office/officeart/2005/8/layout/cycle8"/>
    <dgm:cxn modelId="{8D8B94A5-3DCE-4B0A-B382-F4F171D7FB59}" type="presOf" srcId="{803044F4-754E-472B-91D8-F899228A0904}" destId="{4549122D-2424-4834-B6E2-016425353C97}" srcOrd="1" destOrd="0" presId="urn:microsoft.com/office/officeart/2005/8/layout/cycle8"/>
    <dgm:cxn modelId="{16F72366-96C9-4C47-9368-A81A471258EE}" type="presOf" srcId="{930E388D-7FE1-456D-9DB6-7E21503C22D0}" destId="{F1CF2323-EF7C-4325-BBC3-BAD340A2E78C}" srcOrd="0" destOrd="0" presId="urn:microsoft.com/office/officeart/2005/8/layout/cycle8"/>
    <dgm:cxn modelId="{D8C424B3-51C3-4129-8A40-058B3D9DC357}" type="presOf" srcId="{6BF5B5BA-3640-4A56-9021-EE231854E222}" destId="{00B2C4E3-8812-4CEC-A7CA-AD36FE4023C8}" srcOrd="0" destOrd="0" presId="urn:microsoft.com/office/officeart/2005/8/layout/cycle8"/>
    <dgm:cxn modelId="{1F6B7D25-534C-4800-90FF-565D41591B37}" type="presOf" srcId="{1932B077-B543-48B7-BCA7-6F03D9935432}" destId="{BF9F6F76-A4D9-4BF2-A282-016343CFCAD7}" srcOrd="0" destOrd="0" presId="urn:microsoft.com/office/officeart/2005/8/layout/cycle8"/>
    <dgm:cxn modelId="{7072E35F-6980-4506-BAA8-7D17F2DABC6F}" srcId="{930E388D-7FE1-456D-9DB6-7E21503C22D0}" destId="{1932B077-B543-48B7-BCA7-6F03D9935432}" srcOrd="3" destOrd="0" parTransId="{E0E754EA-6EA0-400A-A264-E83DAE63F263}" sibTransId="{59299397-27BF-48B8-A563-316A90ADF7AE}"/>
    <dgm:cxn modelId="{E9B793DF-BEBB-42D7-B8B7-CE123AB94262}" type="presOf" srcId="{4F0668F1-2F95-402C-AE6A-ACAE338CD686}" destId="{A6C4EF86-FCF8-4B29-9BB7-452DF22CAC59}" srcOrd="1" destOrd="0" presId="urn:microsoft.com/office/officeart/2005/8/layout/cycle8"/>
    <dgm:cxn modelId="{F0DD789A-A040-4EB2-BF27-01FE597350B7}" srcId="{930E388D-7FE1-456D-9DB6-7E21503C22D0}" destId="{AEB2D6DE-DD24-4159-8847-E0A16DAD0BFF}" srcOrd="0" destOrd="0" parTransId="{6D8EF708-7348-4959-A87B-2CF5B4CB1D69}" sibTransId="{FC246218-12F1-4676-8AA7-EDD2092A9D31}"/>
    <dgm:cxn modelId="{4A73E253-86FD-4EC2-8F57-DE3C80DC4757}" srcId="{930E388D-7FE1-456D-9DB6-7E21503C22D0}" destId="{723C3D59-487C-4A48-A2C1-6DFD6BEF852B}" srcOrd="1" destOrd="0" parTransId="{B2ABA224-9F1D-4989-8416-40EB00B764C7}" sibTransId="{95108938-5C0A-466F-91B5-7C89CB9406DA}"/>
    <dgm:cxn modelId="{2508A469-361A-4CDA-B177-E95CB87FCC32}" type="presOf" srcId="{6BF5B5BA-3640-4A56-9021-EE231854E222}" destId="{1616C0B1-7C1E-4B1B-854F-73213613F5D8}" srcOrd="1" destOrd="0" presId="urn:microsoft.com/office/officeart/2005/8/layout/cycle8"/>
    <dgm:cxn modelId="{CFF65B7F-DDB7-4EED-BEEC-56A0833DF3D2}" srcId="{930E388D-7FE1-456D-9DB6-7E21503C22D0}" destId="{6BF5B5BA-3640-4A56-9021-EE231854E222}" srcOrd="2" destOrd="0" parTransId="{FE0C2CBF-9D5B-4990-81D1-22129997F262}" sibTransId="{8BCD8B85-7D5B-4132-BA01-08F4C75669A7}"/>
    <dgm:cxn modelId="{00CA87A5-E231-412E-98D9-E6D812269869}" srcId="{930E388D-7FE1-456D-9DB6-7E21503C22D0}" destId="{803044F4-754E-472B-91D8-F899228A0904}" srcOrd="4" destOrd="0" parTransId="{DEC5E332-CA9D-4E08-AA5F-F260474D7715}" sibTransId="{EED8F076-70B0-4D04-A8E4-48530C4FD07F}"/>
    <dgm:cxn modelId="{17090FF1-48C8-45ED-A829-625B0B32BE83}" type="presOf" srcId="{4F0668F1-2F95-402C-AE6A-ACAE338CD686}" destId="{BC7243BF-D960-4707-8899-42FF31693FF3}" srcOrd="0" destOrd="0" presId="urn:microsoft.com/office/officeart/2005/8/layout/cycle8"/>
    <dgm:cxn modelId="{826DEF58-DE52-4F1B-9A7A-21E700A067AD}" type="presOf" srcId="{1932B077-B543-48B7-BCA7-6F03D9935432}" destId="{CFB8BFD4-59BB-4921-8826-7169F71CCBAF}" srcOrd="1" destOrd="0" presId="urn:microsoft.com/office/officeart/2005/8/layout/cycle8"/>
    <dgm:cxn modelId="{A79A3B9A-603F-4F94-AFFD-3F50087E80FB}" type="presOf" srcId="{AEB2D6DE-DD24-4159-8847-E0A16DAD0BFF}" destId="{4AA550B7-8D32-4D99-BEF9-8BD834068E57}" srcOrd="0" destOrd="0" presId="urn:microsoft.com/office/officeart/2005/8/layout/cycle8"/>
    <dgm:cxn modelId="{1870138E-9B36-463A-B70C-BFBACB65D53E}" type="presOf" srcId="{723C3D59-487C-4A48-A2C1-6DFD6BEF852B}" destId="{1233D1FD-9940-4C8E-9274-18C0E2D33B02}" srcOrd="1" destOrd="0" presId="urn:microsoft.com/office/officeart/2005/8/layout/cycle8"/>
    <dgm:cxn modelId="{A7EA2173-33E1-473D-B69A-C64BFED03815}" type="presOf" srcId="{AEB2D6DE-DD24-4159-8847-E0A16DAD0BFF}" destId="{62B17926-AAA0-4A00-BB11-A003855BC4F9}" srcOrd="1" destOrd="0" presId="urn:microsoft.com/office/officeart/2005/8/layout/cycle8"/>
    <dgm:cxn modelId="{1C11AC9D-7201-4325-84EF-C6104A04F409}" srcId="{930E388D-7FE1-456D-9DB6-7E21503C22D0}" destId="{4F0668F1-2F95-402C-AE6A-ACAE338CD686}" srcOrd="5" destOrd="0" parTransId="{A5BD1C88-3AA4-499A-9FFC-0BFDDE251F4B}" sibTransId="{3F074844-48B4-4D90-BECC-20C41C7E7C9D}"/>
    <dgm:cxn modelId="{56131EA9-267A-4386-87AE-5F7154603F4A}" type="presParOf" srcId="{F1CF2323-EF7C-4325-BBC3-BAD340A2E78C}" destId="{4AA550B7-8D32-4D99-BEF9-8BD834068E57}" srcOrd="0" destOrd="0" presId="urn:microsoft.com/office/officeart/2005/8/layout/cycle8"/>
    <dgm:cxn modelId="{431CF81C-A51D-42DA-B57B-9F08DB338106}" type="presParOf" srcId="{F1CF2323-EF7C-4325-BBC3-BAD340A2E78C}" destId="{C2E4B165-87FF-47AE-9433-87C1570B6442}" srcOrd="1" destOrd="0" presId="urn:microsoft.com/office/officeart/2005/8/layout/cycle8"/>
    <dgm:cxn modelId="{9829A0BC-AE3C-4376-9CD7-A812F9C37712}" type="presParOf" srcId="{F1CF2323-EF7C-4325-BBC3-BAD340A2E78C}" destId="{EAD793E2-937B-4014-BB0D-15288587FC77}" srcOrd="2" destOrd="0" presId="urn:microsoft.com/office/officeart/2005/8/layout/cycle8"/>
    <dgm:cxn modelId="{B647149E-FF42-4CCD-812C-333CF310B921}" type="presParOf" srcId="{F1CF2323-EF7C-4325-BBC3-BAD340A2E78C}" destId="{62B17926-AAA0-4A00-BB11-A003855BC4F9}" srcOrd="3" destOrd="0" presId="urn:microsoft.com/office/officeart/2005/8/layout/cycle8"/>
    <dgm:cxn modelId="{EBA925B2-D537-419A-BC63-A1FC03606B20}" type="presParOf" srcId="{F1CF2323-EF7C-4325-BBC3-BAD340A2E78C}" destId="{CF65F685-2632-462F-A864-B1CCFD29F341}" srcOrd="4" destOrd="0" presId="urn:microsoft.com/office/officeart/2005/8/layout/cycle8"/>
    <dgm:cxn modelId="{CC290CD2-1E36-468D-9F75-751E6B58CAB7}" type="presParOf" srcId="{F1CF2323-EF7C-4325-BBC3-BAD340A2E78C}" destId="{24AF72E9-C02D-4F03-9D3F-A42D6891C39E}" srcOrd="5" destOrd="0" presId="urn:microsoft.com/office/officeart/2005/8/layout/cycle8"/>
    <dgm:cxn modelId="{8F6B858A-A098-42E3-998A-80B057DF48C0}" type="presParOf" srcId="{F1CF2323-EF7C-4325-BBC3-BAD340A2E78C}" destId="{AFF07367-2AA0-4306-8590-9D2A4B577616}" srcOrd="6" destOrd="0" presId="urn:microsoft.com/office/officeart/2005/8/layout/cycle8"/>
    <dgm:cxn modelId="{C4D62668-5B0C-4C42-B3EE-8E4FCDCCE58A}" type="presParOf" srcId="{F1CF2323-EF7C-4325-BBC3-BAD340A2E78C}" destId="{1233D1FD-9940-4C8E-9274-18C0E2D33B02}" srcOrd="7" destOrd="0" presId="urn:microsoft.com/office/officeart/2005/8/layout/cycle8"/>
    <dgm:cxn modelId="{4496F3CD-5173-45BB-AB98-D5E52ECE97BB}" type="presParOf" srcId="{F1CF2323-EF7C-4325-BBC3-BAD340A2E78C}" destId="{00B2C4E3-8812-4CEC-A7CA-AD36FE4023C8}" srcOrd="8" destOrd="0" presId="urn:microsoft.com/office/officeart/2005/8/layout/cycle8"/>
    <dgm:cxn modelId="{BF37A114-6BA9-4FAE-BE1E-0BB9420E35D8}" type="presParOf" srcId="{F1CF2323-EF7C-4325-BBC3-BAD340A2E78C}" destId="{3F882278-49B0-4291-B21F-26E5F2E56323}" srcOrd="9" destOrd="0" presId="urn:microsoft.com/office/officeart/2005/8/layout/cycle8"/>
    <dgm:cxn modelId="{E469A4DA-0E00-4C5D-867D-B35DC36F4E86}" type="presParOf" srcId="{F1CF2323-EF7C-4325-BBC3-BAD340A2E78C}" destId="{40DEA07D-6D24-497C-B2C2-1D47689D5FAE}" srcOrd="10" destOrd="0" presId="urn:microsoft.com/office/officeart/2005/8/layout/cycle8"/>
    <dgm:cxn modelId="{74F06385-5630-4FD4-A9CB-69336559E368}" type="presParOf" srcId="{F1CF2323-EF7C-4325-BBC3-BAD340A2E78C}" destId="{1616C0B1-7C1E-4B1B-854F-73213613F5D8}" srcOrd="11" destOrd="0" presId="urn:microsoft.com/office/officeart/2005/8/layout/cycle8"/>
    <dgm:cxn modelId="{C468EE32-20D7-42D6-BCEB-796C45D67F83}" type="presParOf" srcId="{F1CF2323-EF7C-4325-BBC3-BAD340A2E78C}" destId="{BF9F6F76-A4D9-4BF2-A282-016343CFCAD7}" srcOrd="12" destOrd="0" presId="urn:microsoft.com/office/officeart/2005/8/layout/cycle8"/>
    <dgm:cxn modelId="{FBB33D7B-9B75-4F18-A2F0-5701F8BFE912}" type="presParOf" srcId="{F1CF2323-EF7C-4325-BBC3-BAD340A2E78C}" destId="{4DD89B73-7129-4557-A689-2ADDB1CF49F9}" srcOrd="13" destOrd="0" presId="urn:microsoft.com/office/officeart/2005/8/layout/cycle8"/>
    <dgm:cxn modelId="{B6AC6B3D-3250-4A06-849D-73AF0F8774A3}" type="presParOf" srcId="{F1CF2323-EF7C-4325-BBC3-BAD340A2E78C}" destId="{48EE123F-07BF-405E-98AE-FF9BFEA56516}" srcOrd="14" destOrd="0" presId="urn:microsoft.com/office/officeart/2005/8/layout/cycle8"/>
    <dgm:cxn modelId="{79203A18-A850-418E-9D07-A04848DD0315}" type="presParOf" srcId="{F1CF2323-EF7C-4325-BBC3-BAD340A2E78C}" destId="{CFB8BFD4-59BB-4921-8826-7169F71CCBAF}" srcOrd="15" destOrd="0" presId="urn:microsoft.com/office/officeart/2005/8/layout/cycle8"/>
    <dgm:cxn modelId="{FAC3D4C7-5DD6-4A8B-81E4-987C63A25D82}" type="presParOf" srcId="{F1CF2323-EF7C-4325-BBC3-BAD340A2E78C}" destId="{3076F0C2-B586-40B6-A522-AC03027509EC}" srcOrd="16" destOrd="0" presId="urn:microsoft.com/office/officeart/2005/8/layout/cycle8"/>
    <dgm:cxn modelId="{6DA4741D-9D70-4ADB-A77F-A1E817E73B01}" type="presParOf" srcId="{F1CF2323-EF7C-4325-BBC3-BAD340A2E78C}" destId="{2FE55A95-DE93-4245-BB01-B20E663CB823}" srcOrd="17" destOrd="0" presId="urn:microsoft.com/office/officeart/2005/8/layout/cycle8"/>
    <dgm:cxn modelId="{D674783F-2D53-4AF0-ABF6-E68AFEDC5118}" type="presParOf" srcId="{F1CF2323-EF7C-4325-BBC3-BAD340A2E78C}" destId="{AA358A1D-8FC7-4F10-9AA9-4C107389BDD3}" srcOrd="18" destOrd="0" presId="urn:microsoft.com/office/officeart/2005/8/layout/cycle8"/>
    <dgm:cxn modelId="{9EBA8405-EB91-4401-9316-109A030B887D}" type="presParOf" srcId="{F1CF2323-EF7C-4325-BBC3-BAD340A2E78C}" destId="{4549122D-2424-4834-B6E2-016425353C97}" srcOrd="19" destOrd="0" presId="urn:microsoft.com/office/officeart/2005/8/layout/cycle8"/>
    <dgm:cxn modelId="{EC405ED7-E1EF-45EB-853E-10CA836B89DB}" type="presParOf" srcId="{F1CF2323-EF7C-4325-BBC3-BAD340A2E78C}" destId="{BC7243BF-D960-4707-8899-42FF31693FF3}" srcOrd="20" destOrd="0" presId="urn:microsoft.com/office/officeart/2005/8/layout/cycle8"/>
    <dgm:cxn modelId="{580E2DC9-AEAC-44FA-BB2B-F78B26B8F5DE}" type="presParOf" srcId="{F1CF2323-EF7C-4325-BBC3-BAD340A2E78C}" destId="{42E9E885-22D8-4F25-B516-B6845DEB3A66}" srcOrd="21" destOrd="0" presId="urn:microsoft.com/office/officeart/2005/8/layout/cycle8"/>
    <dgm:cxn modelId="{98C86273-A92A-4698-800E-E8E9F399A782}" type="presParOf" srcId="{F1CF2323-EF7C-4325-BBC3-BAD340A2E78C}" destId="{B0243E2E-48DF-467E-87FB-7B2A8899599A}" srcOrd="22" destOrd="0" presId="urn:microsoft.com/office/officeart/2005/8/layout/cycle8"/>
    <dgm:cxn modelId="{9F7507E6-D8ED-4E82-874D-7C5BA9A4635D}" type="presParOf" srcId="{F1CF2323-EF7C-4325-BBC3-BAD340A2E78C}" destId="{A6C4EF86-FCF8-4B29-9BB7-452DF22CAC59}" srcOrd="23" destOrd="0" presId="urn:microsoft.com/office/officeart/2005/8/layout/cycle8"/>
    <dgm:cxn modelId="{4DFBA2E8-FBB8-4B7B-8181-959FD19B8185}" type="presParOf" srcId="{F1CF2323-EF7C-4325-BBC3-BAD340A2E78C}" destId="{0ADE769A-87C2-409E-A994-E53B7A8C94CA}" srcOrd="24" destOrd="0" presId="urn:microsoft.com/office/officeart/2005/8/layout/cycle8"/>
    <dgm:cxn modelId="{5121E315-A6BB-4B94-A92E-E3559BDFB812}" type="presParOf" srcId="{F1CF2323-EF7C-4325-BBC3-BAD340A2E78C}" destId="{E17ECE99-664C-4DAA-889F-94B62D8745B5}" srcOrd="25" destOrd="0" presId="urn:microsoft.com/office/officeart/2005/8/layout/cycle8"/>
    <dgm:cxn modelId="{376FEB60-DB4B-4055-9B25-D5FDA9195128}" type="presParOf" srcId="{F1CF2323-EF7C-4325-BBC3-BAD340A2E78C}" destId="{9A5AA368-B1A7-41C1-AC58-FAB164A0027F}" srcOrd="26" destOrd="0" presId="urn:microsoft.com/office/officeart/2005/8/layout/cycle8"/>
    <dgm:cxn modelId="{24FBB89B-055D-4F79-9062-2C009FBBF4A6}" type="presParOf" srcId="{F1CF2323-EF7C-4325-BBC3-BAD340A2E78C}" destId="{EE7C3314-02F2-4C11-AF0A-298FA4CB8A82}" srcOrd="27" destOrd="0" presId="urn:microsoft.com/office/officeart/2005/8/layout/cycle8"/>
    <dgm:cxn modelId="{4299391F-B176-41C8-BCBE-A4485A74A77B}" type="presParOf" srcId="{F1CF2323-EF7C-4325-BBC3-BAD340A2E78C}" destId="{0BBB8F02-DEEB-4CD3-815E-799740951524}" srcOrd="28" destOrd="0" presId="urn:microsoft.com/office/officeart/2005/8/layout/cycle8"/>
    <dgm:cxn modelId="{4EB6530D-5F3E-4899-AFCE-8527F2C71024}" type="presParOf" srcId="{F1CF2323-EF7C-4325-BBC3-BAD340A2E78C}" destId="{761104E4-5EDF-49DF-9D33-D65CA0A42FA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AD517-452F-44E3-98B5-8B684F309209}">
      <dsp:nvSpPr>
        <dsp:cNvPr id="0" name=""/>
        <dsp:cNvSpPr/>
      </dsp:nvSpPr>
      <dsp:spPr>
        <a:xfrm rot="5400000">
          <a:off x="-181344" y="293714"/>
          <a:ext cx="758509" cy="40078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5400000">
        <a:off x="-2480" y="315241"/>
        <a:ext cx="400782" cy="357727"/>
      </dsp:txXfrm>
    </dsp:sp>
    <dsp:sp modelId="{79AF7B75-F14F-4B74-AFA7-904BE1C01B08}">
      <dsp:nvSpPr>
        <dsp:cNvPr id="0" name=""/>
        <dsp:cNvSpPr/>
      </dsp:nvSpPr>
      <dsp:spPr>
        <a:xfrm rot="5400000">
          <a:off x="1812955" y="-1388880"/>
          <a:ext cx="790421" cy="3683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Классные комнаты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Учебные кабинеты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Лаборатории</a:t>
          </a:r>
          <a:endParaRPr lang="ru-RU" sz="1800" b="1" kern="1200" dirty="0"/>
        </a:p>
      </dsp:txBody>
      <dsp:txXfrm rot="-5400000">
        <a:off x="366207" y="96453"/>
        <a:ext cx="3645334" cy="713251"/>
      </dsp:txXfrm>
    </dsp:sp>
    <dsp:sp modelId="{A169487F-A97D-4CA5-A162-80F42764C3ED}">
      <dsp:nvSpPr>
        <dsp:cNvPr id="0" name=""/>
        <dsp:cNvSpPr/>
      </dsp:nvSpPr>
      <dsp:spPr>
        <a:xfrm rot="5400000">
          <a:off x="-188348" y="1130854"/>
          <a:ext cx="708327" cy="354680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-11524" y="1131370"/>
        <a:ext cx="354680" cy="353647"/>
      </dsp:txXfrm>
    </dsp:sp>
    <dsp:sp modelId="{0E4C2440-447E-4A64-96A1-545293FA53E2}">
      <dsp:nvSpPr>
        <dsp:cNvPr id="0" name=""/>
        <dsp:cNvSpPr/>
      </dsp:nvSpPr>
      <dsp:spPr>
        <a:xfrm rot="5400000">
          <a:off x="1961304" y="-558976"/>
          <a:ext cx="470672" cy="3683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Актовые залы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Лекционные залы</a:t>
          </a:r>
          <a:endParaRPr lang="ru-RU" sz="1800" b="1" kern="1200" dirty="0"/>
        </a:p>
      </dsp:txBody>
      <dsp:txXfrm rot="-5400000">
        <a:off x="354681" y="1070623"/>
        <a:ext cx="3660943" cy="424720"/>
      </dsp:txXfrm>
    </dsp:sp>
    <dsp:sp modelId="{2D5EF150-BD51-4711-8F5B-FFF8603D6A33}">
      <dsp:nvSpPr>
        <dsp:cNvPr id="0" name=""/>
        <dsp:cNvSpPr/>
      </dsp:nvSpPr>
      <dsp:spPr>
        <a:xfrm rot="5400000">
          <a:off x="-87528" y="1678392"/>
          <a:ext cx="506686" cy="354680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-11525" y="1779729"/>
        <a:ext cx="354680" cy="152006"/>
      </dsp:txXfrm>
    </dsp:sp>
    <dsp:sp modelId="{6CE8E6FA-E950-4715-83A4-295B3955B8C1}">
      <dsp:nvSpPr>
        <dsp:cNvPr id="0" name=""/>
        <dsp:cNvSpPr/>
      </dsp:nvSpPr>
      <dsp:spPr>
        <a:xfrm rot="5400000">
          <a:off x="2015321" y="-41780"/>
          <a:ext cx="329346" cy="36384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Музеи</a:t>
          </a:r>
          <a:endParaRPr lang="ru-RU" sz="1800" b="1" kern="1200" dirty="0"/>
        </a:p>
      </dsp:txBody>
      <dsp:txXfrm rot="-5400000">
        <a:off x="360765" y="1628853"/>
        <a:ext cx="3622382" cy="297192"/>
      </dsp:txXfrm>
    </dsp:sp>
    <dsp:sp modelId="{90921698-7C27-4F3D-BD4F-4AD4F0A76B9B}">
      <dsp:nvSpPr>
        <dsp:cNvPr id="0" name=""/>
        <dsp:cNvSpPr/>
      </dsp:nvSpPr>
      <dsp:spPr>
        <a:xfrm rot="5400000">
          <a:off x="-87528" y="2125108"/>
          <a:ext cx="506686" cy="35468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-11525" y="2226445"/>
        <a:ext cx="354680" cy="152006"/>
      </dsp:txXfrm>
    </dsp:sp>
    <dsp:sp modelId="{AA90D185-85CF-4BE2-A100-862EF284F40C}">
      <dsp:nvSpPr>
        <dsp:cNvPr id="0" name=""/>
        <dsp:cNvSpPr/>
      </dsp:nvSpPr>
      <dsp:spPr>
        <a:xfrm rot="5400000">
          <a:off x="2020441" y="371819"/>
          <a:ext cx="329346" cy="3683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Библиотеки</a:t>
          </a:r>
          <a:endParaRPr lang="ru-RU" sz="1800" b="1" kern="1200" dirty="0"/>
        </a:p>
      </dsp:txBody>
      <dsp:txXfrm rot="-5400000">
        <a:off x="343155" y="2065183"/>
        <a:ext cx="3667842" cy="297192"/>
      </dsp:txXfrm>
    </dsp:sp>
    <dsp:sp modelId="{121C3038-1325-4040-965E-47B8F0C9E425}">
      <dsp:nvSpPr>
        <dsp:cNvPr id="0" name=""/>
        <dsp:cNvSpPr/>
      </dsp:nvSpPr>
      <dsp:spPr>
        <a:xfrm rot="5400000">
          <a:off x="-139501" y="2623798"/>
          <a:ext cx="610633" cy="354680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-11524" y="2673161"/>
        <a:ext cx="354680" cy="255953"/>
      </dsp:txXfrm>
    </dsp:sp>
    <dsp:sp modelId="{8587788F-1E77-4C64-B266-9872DCA1CE41}">
      <dsp:nvSpPr>
        <dsp:cNvPr id="0" name=""/>
        <dsp:cNvSpPr/>
      </dsp:nvSpPr>
      <dsp:spPr>
        <a:xfrm rot="5400000">
          <a:off x="2020441" y="870509"/>
          <a:ext cx="329346" cy="3683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Электронные библиотеки</a:t>
          </a:r>
          <a:endParaRPr lang="ru-RU" sz="1800" b="1" kern="1200" dirty="0"/>
        </a:p>
      </dsp:txBody>
      <dsp:txXfrm rot="-5400000">
        <a:off x="343155" y="2563873"/>
        <a:ext cx="3667842" cy="297192"/>
      </dsp:txXfrm>
    </dsp:sp>
    <dsp:sp modelId="{757FE4BB-C291-42FE-865A-7F1852490B2D}">
      <dsp:nvSpPr>
        <dsp:cNvPr id="0" name=""/>
        <dsp:cNvSpPr/>
      </dsp:nvSpPr>
      <dsp:spPr>
        <a:xfrm rot="5400000">
          <a:off x="-193225" y="3228186"/>
          <a:ext cx="718081" cy="354680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-11525" y="3223826"/>
        <a:ext cx="354680" cy="363401"/>
      </dsp:txXfrm>
    </dsp:sp>
    <dsp:sp modelId="{34C8A7BB-1501-4C54-BFB8-6E568DB2AA2C}">
      <dsp:nvSpPr>
        <dsp:cNvPr id="0" name=""/>
        <dsp:cNvSpPr/>
      </dsp:nvSpPr>
      <dsp:spPr>
        <a:xfrm rot="5400000">
          <a:off x="1957365" y="1474896"/>
          <a:ext cx="455499" cy="3683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Учебно-опытные участки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Подсобные хозяйства</a:t>
          </a:r>
          <a:endParaRPr lang="ru-RU" sz="1800" b="1" kern="1200" dirty="0"/>
        </a:p>
      </dsp:txBody>
      <dsp:txXfrm rot="-5400000">
        <a:off x="343155" y="3111342"/>
        <a:ext cx="3661683" cy="411027"/>
      </dsp:txXfrm>
    </dsp:sp>
    <dsp:sp modelId="{8089FF70-B9DB-4EB3-9709-3C7F58FCB5B7}">
      <dsp:nvSpPr>
        <dsp:cNvPr id="0" name=""/>
        <dsp:cNvSpPr/>
      </dsp:nvSpPr>
      <dsp:spPr>
        <a:xfrm rot="5400000">
          <a:off x="-87528" y="3944413"/>
          <a:ext cx="506686" cy="35468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-11525" y="4045750"/>
        <a:ext cx="354680" cy="152006"/>
      </dsp:txXfrm>
    </dsp:sp>
    <dsp:sp modelId="{65629986-2264-4E23-9C15-7712872FDF1D}">
      <dsp:nvSpPr>
        <dsp:cNvPr id="0" name=""/>
        <dsp:cNvSpPr/>
      </dsp:nvSpPr>
      <dsp:spPr>
        <a:xfrm rot="5400000">
          <a:off x="1856628" y="2191124"/>
          <a:ext cx="656973" cy="3683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Компьютерные классы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426 персональных компьютеров</a:t>
          </a:r>
          <a:endParaRPr lang="ru-RU" sz="1800" b="1" kern="1200" dirty="0"/>
        </a:p>
      </dsp:txBody>
      <dsp:txXfrm rot="-5400000">
        <a:off x="343156" y="3736668"/>
        <a:ext cx="3651848" cy="5928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50B7-8D32-4D99-BEF9-8BD834068E57}">
      <dsp:nvSpPr>
        <dsp:cNvPr id="0" name=""/>
        <dsp:cNvSpPr/>
      </dsp:nvSpPr>
      <dsp:spPr>
        <a:xfrm>
          <a:off x="460996" y="534770"/>
          <a:ext cx="4566320" cy="456632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Возрождение духовных ценностей семьи</a:t>
          </a:r>
          <a:endParaRPr lang="ru-RU" sz="1400" b="1" kern="1200" dirty="0">
            <a:latin typeface="Book Antiqua" pitchFamily="18" charset="0"/>
          </a:endParaRPr>
        </a:p>
      </dsp:txBody>
      <dsp:txXfrm>
        <a:off x="2843093" y="1302347"/>
        <a:ext cx="1467745" cy="978497"/>
      </dsp:txXfrm>
    </dsp:sp>
    <dsp:sp modelId="{CF65F685-2632-462F-A864-B1CCFD29F341}">
      <dsp:nvSpPr>
        <dsp:cNvPr id="0" name=""/>
        <dsp:cNvSpPr/>
      </dsp:nvSpPr>
      <dsp:spPr>
        <a:xfrm>
          <a:off x="424061" y="656538"/>
          <a:ext cx="4718470" cy="456632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Изучение религиозной культуры</a:t>
          </a:r>
          <a:endParaRPr lang="ru-RU" sz="1400" b="1" kern="1200" dirty="0">
            <a:latin typeface="Book Antiqua" pitchFamily="18" charset="0"/>
          </a:endParaRPr>
        </a:p>
      </dsp:txBody>
      <dsp:txXfrm>
        <a:off x="3462980" y="2742912"/>
        <a:ext cx="1404306" cy="1087219"/>
      </dsp:txXfrm>
    </dsp:sp>
    <dsp:sp modelId="{00B2C4E3-8812-4CEC-A7CA-AD36FE4023C8}">
      <dsp:nvSpPr>
        <dsp:cNvPr id="0" name=""/>
        <dsp:cNvSpPr/>
      </dsp:nvSpPr>
      <dsp:spPr>
        <a:xfrm>
          <a:off x="396850" y="731557"/>
          <a:ext cx="4566320" cy="456632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200" b="1" kern="1200" dirty="0">
            <a:latin typeface="Book Antiqua" pitchFamily="18" charset="0"/>
          </a:endParaRPr>
        </a:p>
      </dsp:txBody>
      <dsp:txXfrm>
        <a:off x="2027679" y="3938853"/>
        <a:ext cx="1304663" cy="1195941"/>
      </dsp:txXfrm>
    </dsp:sp>
    <dsp:sp modelId="{BF9F6F76-A4D9-4BF2-A282-016343CFCAD7}">
      <dsp:nvSpPr>
        <dsp:cNvPr id="0" name=""/>
        <dsp:cNvSpPr/>
      </dsp:nvSpPr>
      <dsp:spPr>
        <a:xfrm>
          <a:off x="293564" y="656538"/>
          <a:ext cx="4566320" cy="456632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Book Antiqua" pitchFamily="18" charset="0"/>
            </a:rPr>
            <a:t>Формирование добрососедского, толерантного, позитивного отношения к людям, в том числе с ограниченными физическими возможностями</a:t>
          </a:r>
          <a:endParaRPr lang="ru-RU" sz="1050" b="1" kern="1200" dirty="0">
            <a:latin typeface="Book Antiqua" pitchFamily="18" charset="0"/>
          </a:endParaRPr>
        </a:p>
      </dsp:txBody>
      <dsp:txXfrm>
        <a:off x="559933" y="2742912"/>
        <a:ext cx="1359024" cy="1087219"/>
      </dsp:txXfrm>
    </dsp:sp>
    <dsp:sp modelId="{3076F0C2-B586-40B6-A522-AC03027509EC}">
      <dsp:nvSpPr>
        <dsp:cNvPr id="0" name=""/>
        <dsp:cNvSpPr/>
      </dsp:nvSpPr>
      <dsp:spPr>
        <a:xfrm>
          <a:off x="332704" y="534770"/>
          <a:ext cx="4566320" cy="456632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itchFamily="18" charset="0"/>
            </a:rPr>
            <a:t>Проведение массовых мероприятий и акций</a:t>
          </a:r>
          <a:endParaRPr lang="ru-RU" sz="1200" b="1" kern="1200" dirty="0">
            <a:latin typeface="Book Antiqua" pitchFamily="18" charset="0"/>
          </a:endParaRPr>
        </a:p>
      </dsp:txBody>
      <dsp:txXfrm>
        <a:off x="1049181" y="1302347"/>
        <a:ext cx="1467745" cy="978497"/>
      </dsp:txXfrm>
    </dsp:sp>
    <dsp:sp modelId="{0ADE769A-87C2-409E-A994-E53B7A8C94CA}">
      <dsp:nvSpPr>
        <dsp:cNvPr id="0" name=""/>
        <dsp:cNvSpPr/>
      </dsp:nvSpPr>
      <dsp:spPr>
        <a:xfrm>
          <a:off x="178104" y="252093"/>
          <a:ext cx="5131674" cy="513167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ECE99-664C-4DAA-889F-94B62D8745B5}">
      <dsp:nvSpPr>
        <dsp:cNvPr id="0" name=""/>
        <dsp:cNvSpPr/>
      </dsp:nvSpPr>
      <dsp:spPr>
        <a:xfrm>
          <a:off x="217154" y="373821"/>
          <a:ext cx="5131674" cy="513167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0B372-C5FF-486B-B897-388D2FA71DC8}">
      <dsp:nvSpPr>
        <dsp:cNvPr id="0" name=""/>
        <dsp:cNvSpPr/>
      </dsp:nvSpPr>
      <dsp:spPr>
        <a:xfrm>
          <a:off x="114173" y="449069"/>
          <a:ext cx="5131674" cy="513167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C2705C-EE0C-484E-A358-BE70D7E1F28B}">
      <dsp:nvSpPr>
        <dsp:cNvPr id="0" name=""/>
        <dsp:cNvSpPr/>
      </dsp:nvSpPr>
      <dsp:spPr>
        <a:xfrm>
          <a:off x="10571" y="373821"/>
          <a:ext cx="5131674" cy="513167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3C359-ECD1-41A4-BD7E-C2D68DBEF799}">
      <dsp:nvSpPr>
        <dsp:cNvPr id="0" name=""/>
        <dsp:cNvSpPr/>
      </dsp:nvSpPr>
      <dsp:spPr>
        <a:xfrm>
          <a:off x="50242" y="252093"/>
          <a:ext cx="5131674" cy="513167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50B7-8D32-4D99-BEF9-8BD834068E57}">
      <dsp:nvSpPr>
        <dsp:cNvPr id="0" name=""/>
        <dsp:cNvSpPr/>
      </dsp:nvSpPr>
      <dsp:spPr>
        <a:xfrm>
          <a:off x="445234" y="458288"/>
          <a:ext cx="4505833" cy="4505833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Book Antiqua" pitchFamily="18" charset="0"/>
            </a:rPr>
            <a:t>Формирование музейной и театральной культуры </a:t>
          </a:r>
          <a:endParaRPr lang="ru-RU" sz="1200" b="1" kern="1200" dirty="0">
            <a:latin typeface="Book Antiqua" pitchFamily="18" charset="0"/>
          </a:endParaRPr>
        </a:p>
      </dsp:txBody>
      <dsp:txXfrm>
        <a:off x="2805433" y="1033854"/>
        <a:ext cx="1180099" cy="911894"/>
      </dsp:txXfrm>
    </dsp:sp>
    <dsp:sp modelId="{CF65F685-2632-462F-A864-B1CCFD29F341}">
      <dsp:nvSpPr>
        <dsp:cNvPr id="0" name=""/>
        <dsp:cNvSpPr/>
      </dsp:nvSpPr>
      <dsp:spPr>
        <a:xfrm>
          <a:off x="423808" y="551087"/>
          <a:ext cx="4655968" cy="4505833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Возрождение духовных ценностей семьи</a:t>
          </a:r>
          <a:endParaRPr lang="ru-RU" sz="1400" b="1" kern="1200" dirty="0">
            <a:latin typeface="Book Antiqua" pitchFamily="18" charset="0"/>
          </a:endParaRPr>
        </a:p>
      </dsp:txBody>
      <dsp:txXfrm>
        <a:off x="3583215" y="2374876"/>
        <a:ext cx="1274848" cy="885074"/>
      </dsp:txXfrm>
    </dsp:sp>
    <dsp:sp modelId="{00B2C4E3-8812-4CEC-A7CA-AD36FE4023C8}">
      <dsp:nvSpPr>
        <dsp:cNvPr id="0" name=""/>
        <dsp:cNvSpPr/>
      </dsp:nvSpPr>
      <dsp:spPr>
        <a:xfrm>
          <a:off x="445234" y="643885"/>
          <a:ext cx="4505833" cy="4505833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Малая академия искусств и народных ремесел</a:t>
          </a:r>
          <a:endParaRPr lang="ru-RU" sz="1400" b="1" kern="1200" dirty="0">
            <a:latin typeface="Book Antiqua" pitchFamily="18" charset="0"/>
          </a:endParaRPr>
        </a:p>
      </dsp:txBody>
      <dsp:txXfrm>
        <a:off x="2805433" y="3689078"/>
        <a:ext cx="1180099" cy="911894"/>
      </dsp:txXfrm>
    </dsp:sp>
    <dsp:sp modelId="{BF9F6F76-A4D9-4BF2-A282-016343CFCAD7}">
      <dsp:nvSpPr>
        <dsp:cNvPr id="0" name=""/>
        <dsp:cNvSpPr/>
      </dsp:nvSpPr>
      <dsp:spPr>
        <a:xfrm>
          <a:off x="337952" y="643885"/>
          <a:ext cx="4505833" cy="4505833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itchFamily="18" charset="0"/>
            </a:rPr>
            <a:t>Организация детско-юношеского туризма и краеведения</a:t>
          </a:r>
          <a:endParaRPr lang="ru-RU" sz="1200" b="1" kern="1200" dirty="0">
            <a:latin typeface="Book Antiqua" pitchFamily="18" charset="0"/>
          </a:endParaRPr>
        </a:p>
      </dsp:txBody>
      <dsp:txXfrm>
        <a:off x="1303488" y="3689078"/>
        <a:ext cx="1180099" cy="911894"/>
      </dsp:txXfrm>
    </dsp:sp>
    <dsp:sp modelId="{3076F0C2-B586-40B6-A522-AC03027509EC}">
      <dsp:nvSpPr>
        <dsp:cNvPr id="0" name=""/>
        <dsp:cNvSpPr/>
      </dsp:nvSpPr>
      <dsp:spPr>
        <a:xfrm>
          <a:off x="284311" y="551087"/>
          <a:ext cx="4505833" cy="4505833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200" b="1" kern="1200" dirty="0">
            <a:latin typeface="Book Antiqua" pitchFamily="18" charset="0"/>
          </a:endParaRPr>
        </a:p>
      </dsp:txBody>
      <dsp:txXfrm>
        <a:off x="498875" y="2374876"/>
        <a:ext cx="1233740" cy="885074"/>
      </dsp:txXfrm>
    </dsp:sp>
    <dsp:sp modelId="{BC7243BF-D960-4707-8899-42FF31693FF3}">
      <dsp:nvSpPr>
        <dsp:cNvPr id="0" name=""/>
        <dsp:cNvSpPr/>
      </dsp:nvSpPr>
      <dsp:spPr>
        <a:xfrm>
          <a:off x="337952" y="458288"/>
          <a:ext cx="4505833" cy="4505833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Детское </a:t>
          </a:r>
          <a:r>
            <a:rPr lang="ru-RU" sz="1400" b="1" kern="1200" dirty="0" err="1" smtClean="0">
              <a:latin typeface="Book Antiqua" pitchFamily="18" charset="0"/>
            </a:rPr>
            <a:t>художест-венное</a:t>
          </a:r>
          <a:r>
            <a:rPr lang="ru-RU" sz="1400" b="1" kern="1200" dirty="0" smtClean="0">
              <a:latin typeface="Book Antiqua" pitchFamily="18" charset="0"/>
            </a:rPr>
            <a:t> творчество</a:t>
          </a:r>
          <a:endParaRPr lang="ru-RU" sz="1400" b="1" kern="1200" dirty="0">
            <a:latin typeface="Book Antiqua" pitchFamily="18" charset="0"/>
          </a:endParaRPr>
        </a:p>
      </dsp:txBody>
      <dsp:txXfrm>
        <a:off x="1303488" y="1033854"/>
        <a:ext cx="1180099" cy="911894"/>
      </dsp:txXfrm>
    </dsp:sp>
    <dsp:sp modelId="{0ADE769A-87C2-409E-A994-E53B7A8C94CA}">
      <dsp:nvSpPr>
        <dsp:cNvPr id="0" name=""/>
        <dsp:cNvSpPr/>
      </dsp:nvSpPr>
      <dsp:spPr>
        <a:xfrm>
          <a:off x="166137" y="179355"/>
          <a:ext cx="5063699" cy="506369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ECE99-664C-4DAA-889F-94B62D8745B5}">
      <dsp:nvSpPr>
        <dsp:cNvPr id="0" name=""/>
        <dsp:cNvSpPr/>
      </dsp:nvSpPr>
      <dsp:spPr>
        <a:xfrm>
          <a:off x="219158" y="272154"/>
          <a:ext cx="5063699" cy="506369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AA368-B1A7-41C1-AC58-FAB164A0027F}">
      <dsp:nvSpPr>
        <dsp:cNvPr id="0" name=""/>
        <dsp:cNvSpPr/>
      </dsp:nvSpPr>
      <dsp:spPr>
        <a:xfrm>
          <a:off x="166137" y="364953"/>
          <a:ext cx="5063699" cy="506369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C3314-02F2-4C11-AF0A-298FA4CB8A82}">
      <dsp:nvSpPr>
        <dsp:cNvPr id="0" name=""/>
        <dsp:cNvSpPr/>
      </dsp:nvSpPr>
      <dsp:spPr>
        <a:xfrm>
          <a:off x="59184" y="364953"/>
          <a:ext cx="5063699" cy="506369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BB8F02-DEEB-4CD3-815E-799740951524}">
      <dsp:nvSpPr>
        <dsp:cNvPr id="0" name=""/>
        <dsp:cNvSpPr/>
      </dsp:nvSpPr>
      <dsp:spPr>
        <a:xfrm>
          <a:off x="5543" y="272154"/>
          <a:ext cx="5063699" cy="506369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104E4-5EDF-49DF-9D33-D65CA0A42FAC}">
      <dsp:nvSpPr>
        <dsp:cNvPr id="0" name=""/>
        <dsp:cNvSpPr/>
      </dsp:nvSpPr>
      <dsp:spPr>
        <a:xfrm>
          <a:off x="59184" y="179355"/>
          <a:ext cx="5063699" cy="506369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50B7-8D32-4D99-BEF9-8BD834068E57}">
      <dsp:nvSpPr>
        <dsp:cNvPr id="0" name=""/>
        <dsp:cNvSpPr/>
      </dsp:nvSpPr>
      <dsp:spPr>
        <a:xfrm>
          <a:off x="454682" y="429958"/>
          <a:ext cx="4384860" cy="438486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 Antiqua" pitchFamily="18" charset="0"/>
            </a:rPr>
            <a:t>Популяризация среди учащихся Всероссийского комплекса «Готов к труду и обороне»</a:t>
          </a:r>
          <a:endParaRPr lang="ru-RU" sz="14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782312" y="1338773"/>
        <a:ext cx="1618222" cy="1200616"/>
      </dsp:txXfrm>
    </dsp:sp>
    <dsp:sp modelId="{CF65F685-2632-462F-A864-B1CCFD29F341}">
      <dsp:nvSpPr>
        <dsp:cNvPr id="0" name=""/>
        <dsp:cNvSpPr/>
      </dsp:nvSpPr>
      <dsp:spPr>
        <a:xfrm>
          <a:off x="381631" y="577164"/>
          <a:ext cx="4530964" cy="438486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Book Antiqua" pitchFamily="18" charset="0"/>
            </a:rPr>
            <a:t>Формирование навыков здорового образа жизни, профилактика наркомании, алкоголизма и </a:t>
          </a:r>
          <a:r>
            <a:rPr lang="ru-RU" sz="1200" b="1" kern="1200" dirty="0" err="1" smtClean="0">
              <a:solidFill>
                <a:schemeClr val="tx1"/>
              </a:solidFill>
              <a:latin typeface="Book Antiqua" pitchFamily="18" charset="0"/>
            </a:rPr>
            <a:t>табакокурения</a:t>
          </a:r>
          <a:r>
            <a:rPr lang="ru-RU" sz="1200" b="1" kern="1200" dirty="0" smtClean="0">
              <a:solidFill>
                <a:schemeClr val="tx1"/>
              </a:solidFill>
              <a:latin typeface="Book Antiqua" pitchFamily="18" charset="0"/>
            </a:rPr>
            <a:t> среди детей и молодёжи</a:t>
          </a:r>
          <a:endParaRPr lang="ru-RU" sz="12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786817" y="2852594"/>
        <a:ext cx="1672141" cy="1200616"/>
      </dsp:txXfrm>
    </dsp:sp>
    <dsp:sp modelId="{00B2C4E3-8812-4CEC-A7CA-AD36FE4023C8}">
      <dsp:nvSpPr>
        <dsp:cNvPr id="0" name=""/>
        <dsp:cNvSpPr/>
      </dsp:nvSpPr>
      <dsp:spPr>
        <a:xfrm>
          <a:off x="307476" y="577164"/>
          <a:ext cx="4384860" cy="438486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4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746484" y="2852594"/>
        <a:ext cx="1618222" cy="1200616"/>
      </dsp:txXfrm>
    </dsp:sp>
    <dsp:sp modelId="{BF9F6F76-A4D9-4BF2-A282-016343CFCAD7}">
      <dsp:nvSpPr>
        <dsp:cNvPr id="0" name=""/>
        <dsp:cNvSpPr/>
      </dsp:nvSpPr>
      <dsp:spPr>
        <a:xfrm>
          <a:off x="307476" y="429958"/>
          <a:ext cx="4384860" cy="438486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 Antiqua" pitchFamily="18" charset="0"/>
            </a:rPr>
            <a:t>Проведение массовых мероприятий и акций</a:t>
          </a:r>
          <a:endParaRPr lang="ru-RU" sz="14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746484" y="1338773"/>
        <a:ext cx="1618222" cy="1200616"/>
      </dsp:txXfrm>
    </dsp:sp>
    <dsp:sp modelId="{0ADE769A-87C2-409E-A994-E53B7A8C94CA}">
      <dsp:nvSpPr>
        <dsp:cNvPr id="0" name=""/>
        <dsp:cNvSpPr/>
      </dsp:nvSpPr>
      <dsp:spPr>
        <a:xfrm>
          <a:off x="183239" y="158515"/>
          <a:ext cx="4927747" cy="492774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C49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ECE99-664C-4DAA-889F-94B62D8745B5}">
      <dsp:nvSpPr>
        <dsp:cNvPr id="0" name=""/>
        <dsp:cNvSpPr/>
      </dsp:nvSpPr>
      <dsp:spPr>
        <a:xfrm>
          <a:off x="182619" y="305721"/>
          <a:ext cx="4927747" cy="492774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C49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AA368-B1A7-41C1-AC58-FAB164A0027F}">
      <dsp:nvSpPr>
        <dsp:cNvPr id="0" name=""/>
        <dsp:cNvSpPr/>
      </dsp:nvSpPr>
      <dsp:spPr>
        <a:xfrm>
          <a:off x="36033" y="305721"/>
          <a:ext cx="4927747" cy="492774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C49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C3314-02F2-4C11-AF0A-298FA4CB8A82}">
      <dsp:nvSpPr>
        <dsp:cNvPr id="0" name=""/>
        <dsp:cNvSpPr/>
      </dsp:nvSpPr>
      <dsp:spPr>
        <a:xfrm>
          <a:off x="36033" y="158515"/>
          <a:ext cx="4927747" cy="492774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C49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50B7-8D32-4D99-BEF9-8BD834068E57}">
      <dsp:nvSpPr>
        <dsp:cNvPr id="0" name=""/>
        <dsp:cNvSpPr/>
      </dsp:nvSpPr>
      <dsp:spPr>
        <a:xfrm>
          <a:off x="451211" y="521119"/>
          <a:ext cx="4566320" cy="456632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400" b="1" kern="1200" dirty="0">
            <a:latin typeface="Book Antiqua" pitchFamily="18" charset="0"/>
          </a:endParaRPr>
        </a:p>
      </dsp:txBody>
      <dsp:txXfrm>
        <a:off x="2843093" y="1104412"/>
        <a:ext cx="1195941" cy="924136"/>
      </dsp:txXfrm>
    </dsp:sp>
    <dsp:sp modelId="{CF65F685-2632-462F-A864-B1CCFD29F341}">
      <dsp:nvSpPr>
        <dsp:cNvPr id="0" name=""/>
        <dsp:cNvSpPr/>
      </dsp:nvSpPr>
      <dsp:spPr>
        <a:xfrm>
          <a:off x="429497" y="615163"/>
          <a:ext cx="4718470" cy="456632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Организация работы по проведению субботников</a:t>
          </a:r>
          <a:endParaRPr lang="ru-RU" sz="1400" b="1" kern="1200" dirty="0">
            <a:latin typeface="Book Antiqua" pitchFamily="18" charset="0"/>
          </a:endParaRPr>
        </a:p>
      </dsp:txBody>
      <dsp:txXfrm>
        <a:off x="3631316" y="2463436"/>
        <a:ext cx="1291962" cy="896955"/>
      </dsp:txXfrm>
    </dsp:sp>
    <dsp:sp modelId="{00B2C4E3-8812-4CEC-A7CA-AD36FE4023C8}">
      <dsp:nvSpPr>
        <dsp:cNvPr id="0" name=""/>
        <dsp:cNvSpPr/>
      </dsp:nvSpPr>
      <dsp:spPr>
        <a:xfrm>
          <a:off x="451211" y="709208"/>
          <a:ext cx="4566320" cy="456632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 Antiqua" pitchFamily="18" charset="0"/>
            </a:rPr>
            <a:t>Волонтёрская деятельность учащихся</a:t>
          </a:r>
          <a:endParaRPr lang="ru-RU" sz="1300" b="1" kern="1200" dirty="0">
            <a:latin typeface="Book Antiqua" pitchFamily="18" charset="0"/>
          </a:endParaRPr>
        </a:p>
      </dsp:txBody>
      <dsp:txXfrm>
        <a:off x="2843093" y="3795279"/>
        <a:ext cx="1195941" cy="924136"/>
      </dsp:txXfrm>
    </dsp:sp>
    <dsp:sp modelId="{BF9F6F76-A4D9-4BF2-A282-016343CFCAD7}">
      <dsp:nvSpPr>
        <dsp:cNvPr id="0" name=""/>
        <dsp:cNvSpPr/>
      </dsp:nvSpPr>
      <dsp:spPr>
        <a:xfrm>
          <a:off x="342489" y="709208"/>
          <a:ext cx="4566320" cy="456632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Book Antiqua" pitchFamily="18" charset="0"/>
            </a:rPr>
            <a:t>Проведение массовых мероприятий и акций</a:t>
          </a:r>
          <a:endParaRPr lang="ru-RU" sz="1300" b="1" kern="1200">
            <a:latin typeface="Book Antiqua" pitchFamily="18" charset="0"/>
          </a:endParaRPr>
        </a:p>
      </dsp:txBody>
      <dsp:txXfrm>
        <a:off x="1320986" y="3795279"/>
        <a:ext cx="1195941" cy="924136"/>
      </dsp:txXfrm>
    </dsp:sp>
    <dsp:sp modelId="{3076F0C2-B586-40B6-A522-AC03027509EC}">
      <dsp:nvSpPr>
        <dsp:cNvPr id="0" name=""/>
        <dsp:cNvSpPr/>
      </dsp:nvSpPr>
      <dsp:spPr>
        <a:xfrm>
          <a:off x="288128" y="615163"/>
          <a:ext cx="4566320" cy="456632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Проектная деятельность учащихся</a:t>
          </a:r>
          <a:endParaRPr lang="ru-RU" sz="1400" b="1" kern="1200" dirty="0">
            <a:latin typeface="Book Antiqua" pitchFamily="18" charset="0"/>
          </a:endParaRPr>
        </a:p>
      </dsp:txBody>
      <dsp:txXfrm>
        <a:off x="505572" y="2463436"/>
        <a:ext cx="1250302" cy="896955"/>
      </dsp:txXfrm>
    </dsp:sp>
    <dsp:sp modelId="{BC7243BF-D960-4707-8899-42FF31693FF3}">
      <dsp:nvSpPr>
        <dsp:cNvPr id="0" name=""/>
        <dsp:cNvSpPr/>
      </dsp:nvSpPr>
      <dsp:spPr>
        <a:xfrm>
          <a:off x="342489" y="521119"/>
          <a:ext cx="4566320" cy="456632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rgbClr val="C49500"/>
            </a:gs>
            <a:gs pos="80000">
              <a:srgbClr val="C49500"/>
            </a:gs>
            <a:gs pos="100000">
              <a:srgbClr val="C495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itchFamily="18" charset="0"/>
            </a:rPr>
            <a:t>Содействие </a:t>
          </a:r>
          <a:r>
            <a:rPr lang="ru-RU" sz="1200" b="1" kern="1200" dirty="0" err="1" smtClean="0">
              <a:latin typeface="Book Antiqua" pitchFamily="18" charset="0"/>
            </a:rPr>
            <a:t>профес-сиональному</a:t>
          </a:r>
          <a:r>
            <a:rPr lang="ru-RU" sz="1200" b="1" kern="1200" dirty="0" smtClean="0">
              <a:latin typeface="Book Antiqua" pitchFamily="18" charset="0"/>
            </a:rPr>
            <a:t> </a:t>
          </a:r>
          <a:r>
            <a:rPr lang="ru-RU" sz="1200" b="1" kern="1200" dirty="0" err="1" smtClean="0">
              <a:latin typeface="Book Antiqua" pitchFamily="18" charset="0"/>
            </a:rPr>
            <a:t>само-определению</a:t>
          </a:r>
          <a:r>
            <a:rPr lang="ru-RU" sz="1200" b="1" kern="1200" dirty="0" smtClean="0">
              <a:latin typeface="Book Antiqua" pitchFamily="18" charset="0"/>
            </a:rPr>
            <a:t> учащихся</a:t>
          </a:r>
          <a:endParaRPr lang="ru-RU" sz="1200" b="1" kern="1200" dirty="0">
            <a:latin typeface="Book Antiqua" pitchFamily="18" charset="0"/>
          </a:endParaRPr>
        </a:p>
      </dsp:txBody>
      <dsp:txXfrm>
        <a:off x="1320986" y="1104412"/>
        <a:ext cx="1195941" cy="924136"/>
      </dsp:txXfrm>
    </dsp:sp>
    <dsp:sp modelId="{0ADE769A-87C2-409E-A994-E53B7A8C94CA}">
      <dsp:nvSpPr>
        <dsp:cNvPr id="0" name=""/>
        <dsp:cNvSpPr/>
      </dsp:nvSpPr>
      <dsp:spPr>
        <a:xfrm>
          <a:off x="168367" y="238442"/>
          <a:ext cx="5131674" cy="513167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ECE99-664C-4DAA-889F-94B62D8745B5}">
      <dsp:nvSpPr>
        <dsp:cNvPr id="0" name=""/>
        <dsp:cNvSpPr/>
      </dsp:nvSpPr>
      <dsp:spPr>
        <a:xfrm>
          <a:off x="222108" y="332486"/>
          <a:ext cx="5131674" cy="513167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0B372-C5FF-486B-B897-388D2FA71DC8}">
      <dsp:nvSpPr>
        <dsp:cNvPr id="0" name=""/>
        <dsp:cNvSpPr/>
      </dsp:nvSpPr>
      <dsp:spPr>
        <a:xfrm>
          <a:off x="168367" y="426531"/>
          <a:ext cx="5131674" cy="513167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AAB39-EF75-4E57-A4AB-F175726C4C13}">
      <dsp:nvSpPr>
        <dsp:cNvPr id="0" name=""/>
        <dsp:cNvSpPr/>
      </dsp:nvSpPr>
      <dsp:spPr>
        <a:xfrm>
          <a:off x="59979" y="426531"/>
          <a:ext cx="5131674" cy="513167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BB8F02-DEEB-4CD3-815E-799740951524}">
      <dsp:nvSpPr>
        <dsp:cNvPr id="0" name=""/>
        <dsp:cNvSpPr/>
      </dsp:nvSpPr>
      <dsp:spPr>
        <a:xfrm>
          <a:off x="5618" y="332486"/>
          <a:ext cx="5131674" cy="513167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D9C57-8128-449E-8693-3BFD94047569}">
      <dsp:nvSpPr>
        <dsp:cNvPr id="0" name=""/>
        <dsp:cNvSpPr/>
      </dsp:nvSpPr>
      <dsp:spPr>
        <a:xfrm>
          <a:off x="59979" y="238442"/>
          <a:ext cx="5131674" cy="513167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50B7-8D32-4D99-BEF9-8BD834068E57}">
      <dsp:nvSpPr>
        <dsp:cNvPr id="0" name=""/>
        <dsp:cNvSpPr/>
      </dsp:nvSpPr>
      <dsp:spPr>
        <a:xfrm>
          <a:off x="460996" y="534770"/>
          <a:ext cx="4566320" cy="456632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Формирование экологического мышления, развитие экологической грамотности</a:t>
          </a:r>
          <a:endParaRPr lang="ru-RU" sz="1400" b="1" kern="1200" dirty="0">
            <a:latin typeface="Book Antiqua" pitchFamily="18" charset="0"/>
          </a:endParaRPr>
        </a:p>
      </dsp:txBody>
      <dsp:txXfrm>
        <a:off x="2843093" y="1302347"/>
        <a:ext cx="1467745" cy="978497"/>
      </dsp:txXfrm>
    </dsp:sp>
    <dsp:sp modelId="{CF65F685-2632-462F-A864-B1CCFD29F341}">
      <dsp:nvSpPr>
        <dsp:cNvPr id="0" name=""/>
        <dsp:cNvSpPr/>
      </dsp:nvSpPr>
      <dsp:spPr>
        <a:xfrm>
          <a:off x="424061" y="656538"/>
          <a:ext cx="4718470" cy="456632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Book Antiqua" pitchFamily="18" charset="0"/>
            </a:rPr>
            <a:t>Научно-иссле-довательская</a:t>
          </a:r>
          <a:r>
            <a:rPr lang="ru-RU" sz="1400" b="1" kern="1200" dirty="0" smtClean="0">
              <a:latin typeface="Book Antiqua" pitchFamily="18" charset="0"/>
            </a:rPr>
            <a:t> деятельность</a:t>
          </a:r>
          <a:endParaRPr lang="ru-RU" sz="1400" b="1" kern="1200" dirty="0">
            <a:latin typeface="Book Antiqua" pitchFamily="18" charset="0"/>
          </a:endParaRPr>
        </a:p>
      </dsp:txBody>
      <dsp:txXfrm>
        <a:off x="3462980" y="2742912"/>
        <a:ext cx="1404306" cy="1087219"/>
      </dsp:txXfrm>
    </dsp:sp>
    <dsp:sp modelId="{00B2C4E3-8812-4CEC-A7CA-AD36FE4023C8}">
      <dsp:nvSpPr>
        <dsp:cNvPr id="0" name=""/>
        <dsp:cNvSpPr/>
      </dsp:nvSpPr>
      <dsp:spPr>
        <a:xfrm>
          <a:off x="396850" y="731557"/>
          <a:ext cx="4566320" cy="456632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Создание школьных лесничеств</a:t>
          </a:r>
          <a:endParaRPr lang="ru-RU" sz="1600" b="1" kern="1200" dirty="0">
            <a:latin typeface="Book Antiqua" pitchFamily="18" charset="0"/>
          </a:endParaRPr>
        </a:p>
      </dsp:txBody>
      <dsp:txXfrm>
        <a:off x="2027679" y="3938853"/>
        <a:ext cx="1304663" cy="1195941"/>
      </dsp:txXfrm>
    </dsp:sp>
    <dsp:sp modelId="{BF9F6F76-A4D9-4BF2-A282-016343CFCAD7}">
      <dsp:nvSpPr>
        <dsp:cNvPr id="0" name=""/>
        <dsp:cNvSpPr/>
      </dsp:nvSpPr>
      <dsp:spPr>
        <a:xfrm>
          <a:off x="293564" y="656538"/>
          <a:ext cx="4566320" cy="456632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Организация работы по проведению субботников</a:t>
          </a:r>
          <a:endParaRPr lang="ru-RU" sz="1400" b="1" kern="1200" dirty="0">
            <a:latin typeface="Book Antiqua" pitchFamily="18" charset="0"/>
          </a:endParaRPr>
        </a:p>
      </dsp:txBody>
      <dsp:txXfrm>
        <a:off x="559933" y="2742912"/>
        <a:ext cx="1359024" cy="1087219"/>
      </dsp:txXfrm>
    </dsp:sp>
    <dsp:sp modelId="{3076F0C2-B586-40B6-A522-AC03027509EC}">
      <dsp:nvSpPr>
        <dsp:cNvPr id="0" name=""/>
        <dsp:cNvSpPr/>
      </dsp:nvSpPr>
      <dsp:spPr>
        <a:xfrm>
          <a:off x="332704" y="534770"/>
          <a:ext cx="4566320" cy="456632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itchFamily="18" charset="0"/>
            </a:rPr>
            <a:t>Выявление и сопровождение детей, проявивших выдающиеся способности</a:t>
          </a:r>
          <a:endParaRPr lang="ru-RU" sz="1200" b="1" kern="1200" dirty="0">
            <a:latin typeface="Book Antiqua" pitchFamily="18" charset="0"/>
          </a:endParaRPr>
        </a:p>
      </dsp:txBody>
      <dsp:txXfrm>
        <a:off x="1049181" y="1302347"/>
        <a:ext cx="1467745" cy="978497"/>
      </dsp:txXfrm>
    </dsp:sp>
    <dsp:sp modelId="{0ADE769A-87C2-409E-A994-E53B7A8C94CA}">
      <dsp:nvSpPr>
        <dsp:cNvPr id="0" name=""/>
        <dsp:cNvSpPr/>
      </dsp:nvSpPr>
      <dsp:spPr>
        <a:xfrm>
          <a:off x="178104" y="252093"/>
          <a:ext cx="5131674" cy="513167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B9FF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ECE99-664C-4DAA-889F-94B62D8745B5}">
      <dsp:nvSpPr>
        <dsp:cNvPr id="0" name=""/>
        <dsp:cNvSpPr/>
      </dsp:nvSpPr>
      <dsp:spPr>
        <a:xfrm>
          <a:off x="217154" y="373821"/>
          <a:ext cx="5131674" cy="513167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B9FF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0B372-C5FF-486B-B897-388D2FA71DC8}">
      <dsp:nvSpPr>
        <dsp:cNvPr id="0" name=""/>
        <dsp:cNvSpPr/>
      </dsp:nvSpPr>
      <dsp:spPr>
        <a:xfrm>
          <a:off x="114173" y="449069"/>
          <a:ext cx="5131674" cy="513167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B9FF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C2705C-EE0C-484E-A358-BE70D7E1F28B}">
      <dsp:nvSpPr>
        <dsp:cNvPr id="0" name=""/>
        <dsp:cNvSpPr/>
      </dsp:nvSpPr>
      <dsp:spPr>
        <a:xfrm>
          <a:off x="10571" y="373821"/>
          <a:ext cx="5131674" cy="513167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B9FF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68626-AD7B-487F-8EE9-ADBAA9E55FD7}">
      <dsp:nvSpPr>
        <dsp:cNvPr id="0" name=""/>
        <dsp:cNvSpPr/>
      </dsp:nvSpPr>
      <dsp:spPr>
        <a:xfrm>
          <a:off x="50242" y="252093"/>
          <a:ext cx="5131674" cy="513167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B9FF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97AB5-B2FC-4545-9A42-682EEB4DA5DD}">
      <dsp:nvSpPr>
        <dsp:cNvPr id="0" name=""/>
        <dsp:cNvSpPr/>
      </dsp:nvSpPr>
      <dsp:spPr>
        <a:xfrm rot="5400000">
          <a:off x="-125346" y="128650"/>
          <a:ext cx="835646" cy="5849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295779"/>
        <a:ext cx="584952" cy="250694"/>
      </dsp:txXfrm>
    </dsp:sp>
    <dsp:sp modelId="{79B21303-B1F9-4EA9-975C-FA0C25D8A3FA}">
      <dsp:nvSpPr>
        <dsp:cNvPr id="0" name=""/>
        <dsp:cNvSpPr/>
      </dsp:nvSpPr>
      <dsp:spPr>
        <a:xfrm rot="5400000">
          <a:off x="2040191" y="-1451934"/>
          <a:ext cx="543170" cy="345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Собственные сайты учреждений в сети Интернет</a:t>
          </a:r>
          <a:endParaRPr lang="ru-RU" sz="1800" b="1" kern="1200" dirty="0"/>
        </a:p>
      </dsp:txBody>
      <dsp:txXfrm rot="-5400000">
        <a:off x="584953" y="29819"/>
        <a:ext cx="3427132" cy="490140"/>
      </dsp:txXfrm>
    </dsp:sp>
    <dsp:sp modelId="{AD815D88-46E9-471D-A28A-482E4FA650D2}">
      <dsp:nvSpPr>
        <dsp:cNvPr id="0" name=""/>
        <dsp:cNvSpPr/>
      </dsp:nvSpPr>
      <dsp:spPr>
        <a:xfrm rot="5400000">
          <a:off x="-125346" y="865392"/>
          <a:ext cx="835646" cy="584952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1032521"/>
        <a:ext cx="584952" cy="250694"/>
      </dsp:txXfrm>
    </dsp:sp>
    <dsp:sp modelId="{30AB4294-5C49-4BB3-A609-E472807A6B4C}">
      <dsp:nvSpPr>
        <dsp:cNvPr id="0" name=""/>
        <dsp:cNvSpPr/>
      </dsp:nvSpPr>
      <dsp:spPr>
        <a:xfrm rot="5400000">
          <a:off x="2040191" y="-715193"/>
          <a:ext cx="543170" cy="345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Мастерские</a:t>
          </a:r>
          <a:endParaRPr lang="ru-RU" sz="1800" b="1" kern="1200" dirty="0"/>
        </a:p>
      </dsp:txBody>
      <dsp:txXfrm rot="-5400000">
        <a:off x="584953" y="766560"/>
        <a:ext cx="3427132" cy="490140"/>
      </dsp:txXfrm>
    </dsp:sp>
    <dsp:sp modelId="{D85B062E-190B-4296-B672-DF19639B2352}">
      <dsp:nvSpPr>
        <dsp:cNvPr id="0" name=""/>
        <dsp:cNvSpPr/>
      </dsp:nvSpPr>
      <dsp:spPr>
        <a:xfrm rot="5400000">
          <a:off x="-125346" y="1602134"/>
          <a:ext cx="835646" cy="584952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1769263"/>
        <a:ext cx="584952" cy="250694"/>
      </dsp:txXfrm>
    </dsp:sp>
    <dsp:sp modelId="{6CFADE17-DDCC-450C-8034-CB87F721F12D}">
      <dsp:nvSpPr>
        <dsp:cNvPr id="0" name=""/>
        <dsp:cNvSpPr/>
      </dsp:nvSpPr>
      <dsp:spPr>
        <a:xfrm rot="5400000">
          <a:off x="2040191" y="21548"/>
          <a:ext cx="543170" cy="345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Спортивные залы</a:t>
          </a:r>
          <a:endParaRPr lang="ru-RU" sz="1800" b="1" kern="1200" dirty="0"/>
        </a:p>
      </dsp:txBody>
      <dsp:txXfrm rot="-5400000">
        <a:off x="584953" y="1503302"/>
        <a:ext cx="3427132" cy="490140"/>
      </dsp:txXfrm>
    </dsp:sp>
    <dsp:sp modelId="{DB332835-EA49-48DD-9D57-8EA44BD21364}">
      <dsp:nvSpPr>
        <dsp:cNvPr id="0" name=""/>
        <dsp:cNvSpPr/>
      </dsp:nvSpPr>
      <dsp:spPr>
        <a:xfrm rot="5400000">
          <a:off x="-125346" y="2338876"/>
          <a:ext cx="835646" cy="584952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2506005"/>
        <a:ext cx="584952" cy="250694"/>
      </dsp:txXfrm>
    </dsp:sp>
    <dsp:sp modelId="{B607E929-F819-49D5-AD48-571951BEA560}">
      <dsp:nvSpPr>
        <dsp:cNvPr id="0" name=""/>
        <dsp:cNvSpPr/>
      </dsp:nvSpPr>
      <dsp:spPr>
        <a:xfrm rot="5400000">
          <a:off x="2040191" y="758290"/>
          <a:ext cx="543170" cy="345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Медиатека</a:t>
          </a:r>
          <a:endParaRPr lang="ru-RU" sz="1800" b="1" kern="1200" dirty="0"/>
        </a:p>
      </dsp:txBody>
      <dsp:txXfrm rot="-5400000">
        <a:off x="584953" y="2240044"/>
        <a:ext cx="3427132" cy="490140"/>
      </dsp:txXfrm>
    </dsp:sp>
    <dsp:sp modelId="{EF96FAB5-102A-465F-86A0-66A3C3754CBC}">
      <dsp:nvSpPr>
        <dsp:cNvPr id="0" name=""/>
        <dsp:cNvSpPr/>
      </dsp:nvSpPr>
      <dsp:spPr>
        <a:xfrm rot="5400000">
          <a:off x="-125346" y="3075617"/>
          <a:ext cx="835646" cy="584952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3242746"/>
        <a:ext cx="584952" cy="250694"/>
      </dsp:txXfrm>
    </dsp:sp>
    <dsp:sp modelId="{529138EA-8EFF-41CA-B41D-AAB74B1769E5}">
      <dsp:nvSpPr>
        <dsp:cNvPr id="0" name=""/>
        <dsp:cNvSpPr/>
      </dsp:nvSpPr>
      <dsp:spPr>
        <a:xfrm rot="5400000">
          <a:off x="2040191" y="1495032"/>
          <a:ext cx="543170" cy="345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Автотранспортные средства для перевозки обучающихся</a:t>
          </a:r>
          <a:endParaRPr lang="ru-RU" sz="1800" b="1" kern="1200" dirty="0"/>
        </a:p>
      </dsp:txBody>
      <dsp:txXfrm rot="-5400000">
        <a:off x="584953" y="2976786"/>
        <a:ext cx="3427132" cy="490140"/>
      </dsp:txXfrm>
    </dsp:sp>
    <dsp:sp modelId="{D6E7AF52-D61B-4F8A-ABA8-BC190DF85881}">
      <dsp:nvSpPr>
        <dsp:cNvPr id="0" name=""/>
        <dsp:cNvSpPr/>
      </dsp:nvSpPr>
      <dsp:spPr>
        <a:xfrm rot="5400000">
          <a:off x="-125346" y="3812359"/>
          <a:ext cx="835646" cy="58495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-5400000">
        <a:off x="1" y="3979488"/>
        <a:ext cx="584952" cy="250694"/>
      </dsp:txXfrm>
    </dsp:sp>
    <dsp:sp modelId="{E1570E83-FD5F-4B7E-AC29-FDF9BBF0F2FE}">
      <dsp:nvSpPr>
        <dsp:cNvPr id="0" name=""/>
        <dsp:cNvSpPr/>
      </dsp:nvSpPr>
      <dsp:spPr>
        <a:xfrm rot="5400000">
          <a:off x="2040191" y="2231774"/>
          <a:ext cx="543170" cy="345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Здания, требующие капитального ремонта</a:t>
          </a:r>
          <a:endParaRPr lang="ru-RU" sz="1600" b="1" kern="1200" dirty="0"/>
        </a:p>
      </dsp:txBody>
      <dsp:txXfrm rot="-5400000">
        <a:off x="584953" y="3713528"/>
        <a:ext cx="3427132" cy="490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04AF2-55EC-488C-9DA9-988A1B7BCDA5}">
      <dsp:nvSpPr>
        <dsp:cNvPr id="0" name=""/>
        <dsp:cNvSpPr/>
      </dsp:nvSpPr>
      <dsp:spPr>
        <a:xfrm>
          <a:off x="0" y="900"/>
          <a:ext cx="8218487" cy="81786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cs typeface="Times New Roman" pitchFamily="18" charset="0"/>
            </a:rPr>
            <a:t>Семинары и конференции для специалистов органов управления образования, курирующих сферу дополнительного образования детей</a:t>
          </a:r>
          <a:endParaRPr lang="ru-RU" sz="1800" b="0" kern="1200" dirty="0">
            <a:latin typeface="Book Antiqua" pitchFamily="18" charset="0"/>
            <a:cs typeface="Times New Roman" pitchFamily="18" charset="0"/>
          </a:endParaRPr>
        </a:p>
      </dsp:txBody>
      <dsp:txXfrm>
        <a:off x="39925" y="40825"/>
        <a:ext cx="8138637" cy="738018"/>
      </dsp:txXfrm>
    </dsp:sp>
    <dsp:sp modelId="{C4FBD367-29FD-4B0C-AF23-58D115EB4308}">
      <dsp:nvSpPr>
        <dsp:cNvPr id="0" name=""/>
        <dsp:cNvSpPr/>
      </dsp:nvSpPr>
      <dsp:spPr>
        <a:xfrm>
          <a:off x="0" y="830313"/>
          <a:ext cx="8218487" cy="81786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cs typeface="Times New Roman" pitchFamily="18" charset="0"/>
            </a:rPr>
            <a:t>Семинары для педагогов дополнительного образования</a:t>
          </a:r>
          <a:endParaRPr lang="ru-RU" sz="1800" b="0" kern="1200" dirty="0">
            <a:latin typeface="Book Antiqua" pitchFamily="18" charset="0"/>
            <a:cs typeface="Times New Roman" pitchFamily="18" charset="0"/>
          </a:endParaRPr>
        </a:p>
      </dsp:txBody>
      <dsp:txXfrm>
        <a:off x="39925" y="870238"/>
        <a:ext cx="8138637" cy="738018"/>
      </dsp:txXfrm>
    </dsp:sp>
    <dsp:sp modelId="{0118D8E1-93B4-4ECE-A777-338351F1B388}">
      <dsp:nvSpPr>
        <dsp:cNvPr id="0" name=""/>
        <dsp:cNvSpPr/>
      </dsp:nvSpPr>
      <dsp:spPr>
        <a:xfrm>
          <a:off x="0" y="1659727"/>
          <a:ext cx="8218487" cy="81786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cs typeface="Times New Roman" pitchFamily="18" charset="0"/>
            </a:rPr>
            <a:t>Межрегиональный семинар по проблемам повышения эффективности реализации моделей обеспечения успешной социализации детей при реализации программ дополнительного образования</a:t>
          </a:r>
          <a:endParaRPr lang="ru-RU" sz="1800" b="0" kern="1200" dirty="0">
            <a:latin typeface="Book Antiqua" pitchFamily="18" charset="0"/>
            <a:cs typeface="Times New Roman" pitchFamily="18" charset="0"/>
          </a:endParaRPr>
        </a:p>
      </dsp:txBody>
      <dsp:txXfrm>
        <a:off x="39925" y="1699652"/>
        <a:ext cx="8138637" cy="738018"/>
      </dsp:txXfrm>
    </dsp:sp>
    <dsp:sp modelId="{B803C630-0E0E-42AB-B263-B822FED78B7E}">
      <dsp:nvSpPr>
        <dsp:cNvPr id="0" name=""/>
        <dsp:cNvSpPr/>
      </dsp:nvSpPr>
      <dsp:spPr>
        <a:xfrm>
          <a:off x="0" y="2489140"/>
          <a:ext cx="8218487" cy="817868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cs typeface="Times New Roman" pitchFamily="18" charset="0"/>
            </a:rPr>
            <a:t>Республиканский этап Всероссийского заочного конкурса профессионального мастерства педагогов дополнительного образования «Сердце отдаю детям»</a:t>
          </a:r>
          <a:endParaRPr lang="ru-RU" sz="1800" b="0" kern="1200" dirty="0">
            <a:latin typeface="Book Antiqua" pitchFamily="18" charset="0"/>
            <a:cs typeface="Times New Roman" pitchFamily="18" charset="0"/>
          </a:endParaRPr>
        </a:p>
      </dsp:txBody>
      <dsp:txXfrm>
        <a:off x="39925" y="2529065"/>
        <a:ext cx="8138637" cy="738018"/>
      </dsp:txXfrm>
    </dsp:sp>
    <dsp:sp modelId="{3E5DDA49-D212-4107-AF63-D3B5EC1B9D71}">
      <dsp:nvSpPr>
        <dsp:cNvPr id="0" name=""/>
        <dsp:cNvSpPr/>
      </dsp:nvSpPr>
      <dsp:spPr>
        <a:xfrm>
          <a:off x="0" y="3318554"/>
          <a:ext cx="8218487" cy="81786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cs typeface="Times New Roman" pitchFamily="18" charset="0"/>
            </a:rPr>
            <a:t>Республиканский конкурс проектов молодых педагогов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cs typeface="Times New Roman" pitchFamily="18" charset="0"/>
            </a:rPr>
            <a:t>«Шагни за горизонт»</a:t>
          </a:r>
          <a:endParaRPr lang="ru-RU" sz="1800" b="0" kern="1200" dirty="0">
            <a:latin typeface="Book Antiqua" pitchFamily="18" charset="0"/>
            <a:cs typeface="Times New Roman" pitchFamily="18" charset="0"/>
          </a:endParaRPr>
        </a:p>
      </dsp:txBody>
      <dsp:txXfrm>
        <a:off x="39925" y="3358479"/>
        <a:ext cx="8138637" cy="738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D7E2-C593-4EAE-B965-947F9C2DF506}">
      <dsp:nvSpPr>
        <dsp:cNvPr id="0" name=""/>
        <dsp:cNvSpPr/>
      </dsp:nvSpPr>
      <dsp:spPr>
        <a:xfrm>
          <a:off x="0" y="507997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708ED-CB89-4CD1-AF50-B646229B5BFD}">
      <dsp:nvSpPr>
        <dsp:cNvPr id="0" name=""/>
        <dsp:cNvSpPr/>
      </dsp:nvSpPr>
      <dsp:spPr>
        <a:xfrm>
          <a:off x="411078" y="33514"/>
          <a:ext cx="7662044" cy="5778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Book Antiqua" pitchFamily="18" charset="0"/>
            </a:rPr>
            <a:t>Остаточный принцип бюджетного финансирования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Book Antiqua" pitchFamily="18" charset="0"/>
            </a:rPr>
            <a:t>на муниципальном уровне;</a:t>
          </a:r>
        </a:p>
      </dsp:txBody>
      <dsp:txXfrm>
        <a:off x="439284" y="61720"/>
        <a:ext cx="7605632" cy="521390"/>
      </dsp:txXfrm>
    </dsp:sp>
    <dsp:sp modelId="{284BD8E9-6B82-489C-B57F-13BF31C9E268}">
      <dsp:nvSpPr>
        <dsp:cNvPr id="0" name=""/>
        <dsp:cNvSpPr/>
      </dsp:nvSpPr>
      <dsp:spPr>
        <a:xfrm>
          <a:off x="0" y="990124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8096"/>
              <a:satOff val="3362"/>
              <a:lumOff val="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ADC3A-4C85-4F4B-B5E0-D02104D60B59}">
      <dsp:nvSpPr>
        <dsp:cNvPr id="0" name=""/>
        <dsp:cNvSpPr/>
      </dsp:nvSpPr>
      <dsp:spPr>
        <a:xfrm>
          <a:off x="411480" y="722197"/>
          <a:ext cx="7669534" cy="371247"/>
        </a:xfrm>
        <a:prstGeom prst="roundRect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tint val="50000"/>
                <a:satMod val="300000"/>
              </a:schemeClr>
            </a:gs>
            <a:gs pos="35000">
              <a:schemeClr val="accent4">
                <a:hueOff val="-558096"/>
                <a:satOff val="3362"/>
                <a:lumOff val="270"/>
                <a:alphaOff val="0"/>
                <a:tint val="37000"/>
                <a:satMod val="30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Морально устаревшая материально-техническая база;</a:t>
          </a:r>
          <a:endParaRPr lang="ru-RU" sz="1600" b="1" kern="1200" dirty="0">
            <a:latin typeface="Book Antiqua" pitchFamily="18" charset="0"/>
          </a:endParaRPr>
        </a:p>
      </dsp:txBody>
      <dsp:txXfrm>
        <a:off x="429603" y="740320"/>
        <a:ext cx="7633288" cy="335001"/>
      </dsp:txXfrm>
    </dsp:sp>
    <dsp:sp modelId="{BB2451F4-021F-440C-90E8-882D5239A9EB}">
      <dsp:nvSpPr>
        <dsp:cNvPr id="0" name=""/>
        <dsp:cNvSpPr/>
      </dsp:nvSpPr>
      <dsp:spPr>
        <a:xfrm>
          <a:off x="0" y="1472251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A08E9-F258-4339-9485-4477C2626C23}">
      <dsp:nvSpPr>
        <dsp:cNvPr id="0" name=""/>
        <dsp:cNvSpPr/>
      </dsp:nvSpPr>
      <dsp:spPr>
        <a:xfrm>
          <a:off x="411480" y="1204324"/>
          <a:ext cx="7669534" cy="371247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Нехватка молодых специалистов;</a:t>
          </a:r>
          <a:endParaRPr lang="ru-RU" sz="1600" b="1" kern="1200" dirty="0">
            <a:latin typeface="Book Antiqua" pitchFamily="18" charset="0"/>
          </a:endParaRPr>
        </a:p>
      </dsp:txBody>
      <dsp:txXfrm>
        <a:off x="429603" y="1222447"/>
        <a:ext cx="7633288" cy="335001"/>
      </dsp:txXfrm>
    </dsp:sp>
    <dsp:sp modelId="{8AA0F666-F6A8-4093-9626-437CC835B5BF}">
      <dsp:nvSpPr>
        <dsp:cNvPr id="0" name=""/>
        <dsp:cNvSpPr/>
      </dsp:nvSpPr>
      <dsp:spPr>
        <a:xfrm>
          <a:off x="0" y="1954379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74289"/>
              <a:satOff val="10087"/>
              <a:lumOff val="8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E49BD-B8F3-46DB-B9EE-55620EC6013D}">
      <dsp:nvSpPr>
        <dsp:cNvPr id="0" name=""/>
        <dsp:cNvSpPr/>
      </dsp:nvSpPr>
      <dsp:spPr>
        <a:xfrm>
          <a:off x="411480" y="1686451"/>
          <a:ext cx="7669534" cy="371247"/>
        </a:xfrm>
        <a:prstGeom prst="roundRect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tint val="50000"/>
                <a:satMod val="300000"/>
              </a:schemeClr>
            </a:gs>
            <a:gs pos="35000">
              <a:schemeClr val="accent4">
                <a:hueOff val="-1674289"/>
                <a:satOff val="10087"/>
                <a:lumOff val="809"/>
                <a:alphaOff val="0"/>
                <a:tint val="37000"/>
                <a:satMod val="30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Высокая доля педагогов, не имеющих квалификационной категории;</a:t>
          </a:r>
          <a:endParaRPr lang="ru-RU" sz="1600" b="1" kern="1200" dirty="0">
            <a:latin typeface="Book Antiqua" pitchFamily="18" charset="0"/>
          </a:endParaRPr>
        </a:p>
      </dsp:txBody>
      <dsp:txXfrm>
        <a:off x="429603" y="1704574"/>
        <a:ext cx="7633288" cy="335001"/>
      </dsp:txXfrm>
    </dsp:sp>
    <dsp:sp modelId="{0B07D532-605F-4679-BD04-1B67DF65AFA8}">
      <dsp:nvSpPr>
        <dsp:cNvPr id="0" name=""/>
        <dsp:cNvSpPr/>
      </dsp:nvSpPr>
      <dsp:spPr>
        <a:xfrm>
          <a:off x="0" y="2436506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87B20-7479-45BB-B2DF-4E4F9C3C3B96}">
      <dsp:nvSpPr>
        <dsp:cNvPr id="0" name=""/>
        <dsp:cNvSpPr/>
      </dsp:nvSpPr>
      <dsp:spPr>
        <a:xfrm>
          <a:off x="411480" y="2168579"/>
          <a:ext cx="7669534" cy="37124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Низкий охват курсовой подготовки педагогов;</a:t>
          </a:r>
          <a:endParaRPr lang="ru-RU" sz="1600" b="1" kern="1200" dirty="0">
            <a:latin typeface="Book Antiqua" pitchFamily="18" charset="0"/>
          </a:endParaRPr>
        </a:p>
      </dsp:txBody>
      <dsp:txXfrm>
        <a:off x="429603" y="2186702"/>
        <a:ext cx="7633288" cy="335001"/>
      </dsp:txXfrm>
    </dsp:sp>
    <dsp:sp modelId="{47D32F68-DDDC-493C-A60D-B213C86F3ACF}">
      <dsp:nvSpPr>
        <dsp:cNvPr id="0" name=""/>
        <dsp:cNvSpPr/>
      </dsp:nvSpPr>
      <dsp:spPr>
        <a:xfrm>
          <a:off x="0" y="2918633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90481"/>
              <a:satOff val="16812"/>
              <a:lumOff val="13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552E0-DA58-455E-9FBD-755A26E603BD}">
      <dsp:nvSpPr>
        <dsp:cNvPr id="0" name=""/>
        <dsp:cNvSpPr/>
      </dsp:nvSpPr>
      <dsp:spPr>
        <a:xfrm>
          <a:off x="411480" y="2650706"/>
          <a:ext cx="7669534" cy="371247"/>
        </a:xfrm>
        <a:prstGeom prst="roundRect">
          <a:avLst/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tint val="50000"/>
                <a:satMod val="300000"/>
              </a:schemeClr>
            </a:gs>
            <a:gs pos="35000">
              <a:schemeClr val="accent4">
                <a:hueOff val="-2790481"/>
                <a:satOff val="16812"/>
                <a:lumOff val="1348"/>
                <a:alphaOff val="0"/>
                <a:tint val="37000"/>
                <a:satMod val="30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Утрата ресурсоёмких направлений;</a:t>
          </a:r>
          <a:endParaRPr lang="ru-RU" sz="1600" b="1" kern="1200" dirty="0">
            <a:latin typeface="Book Antiqua" pitchFamily="18" charset="0"/>
          </a:endParaRPr>
        </a:p>
      </dsp:txBody>
      <dsp:txXfrm>
        <a:off x="429603" y="2668829"/>
        <a:ext cx="7633288" cy="335001"/>
      </dsp:txXfrm>
    </dsp:sp>
    <dsp:sp modelId="{6690D28D-18B1-47A8-8CD2-480419176601}">
      <dsp:nvSpPr>
        <dsp:cNvPr id="0" name=""/>
        <dsp:cNvSpPr/>
      </dsp:nvSpPr>
      <dsp:spPr>
        <a:xfrm>
          <a:off x="0" y="3400761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7195E-596D-4C79-A635-4EC922489505}">
      <dsp:nvSpPr>
        <dsp:cNvPr id="0" name=""/>
        <dsp:cNvSpPr/>
      </dsp:nvSpPr>
      <dsp:spPr>
        <a:xfrm>
          <a:off x="411480" y="3132833"/>
          <a:ext cx="7669534" cy="371247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Отсутствие центров патриотической подготовки;</a:t>
          </a:r>
          <a:endParaRPr lang="ru-RU" sz="1600" b="1" kern="1200" dirty="0">
            <a:latin typeface="Book Antiqua" pitchFamily="18" charset="0"/>
          </a:endParaRPr>
        </a:p>
      </dsp:txBody>
      <dsp:txXfrm>
        <a:off x="429603" y="3150956"/>
        <a:ext cx="7633288" cy="335001"/>
      </dsp:txXfrm>
    </dsp:sp>
    <dsp:sp modelId="{0AF8BA5F-F597-4259-ACD1-B1FB59657176}">
      <dsp:nvSpPr>
        <dsp:cNvPr id="0" name=""/>
        <dsp:cNvSpPr/>
      </dsp:nvSpPr>
      <dsp:spPr>
        <a:xfrm>
          <a:off x="0" y="3957729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906673"/>
              <a:satOff val="23537"/>
              <a:lumOff val="18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70802-54B1-4A2D-A3FB-82379C19FF6A}">
      <dsp:nvSpPr>
        <dsp:cNvPr id="0" name=""/>
        <dsp:cNvSpPr/>
      </dsp:nvSpPr>
      <dsp:spPr>
        <a:xfrm>
          <a:off x="411480" y="3614961"/>
          <a:ext cx="7669534" cy="446088"/>
        </a:xfrm>
        <a:prstGeom prst="roundRect">
          <a:avLst/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tint val="50000"/>
                <a:satMod val="300000"/>
              </a:schemeClr>
            </a:gs>
            <a:gs pos="35000">
              <a:schemeClr val="accent4">
                <a:hueOff val="-3906673"/>
                <a:satOff val="23537"/>
                <a:lumOff val="1887"/>
                <a:alphaOff val="0"/>
                <a:tint val="37000"/>
                <a:satMod val="30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Book Antiqua" pitchFamily="18" charset="0"/>
            </a:rPr>
            <a:t>Недостаточный доступ к дополнительному образованию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Book Antiqua" pitchFamily="18" charset="0"/>
            </a:rPr>
            <a:t>для детей социальных категорий;</a:t>
          </a:r>
          <a:endParaRPr lang="ru-RU" sz="1600" b="1" kern="1200" dirty="0">
            <a:latin typeface="Book Antiqua" pitchFamily="18" charset="0"/>
          </a:endParaRPr>
        </a:p>
      </dsp:txBody>
      <dsp:txXfrm>
        <a:off x="433256" y="3636737"/>
        <a:ext cx="7625982" cy="402536"/>
      </dsp:txXfrm>
    </dsp:sp>
    <dsp:sp modelId="{A08D89F9-4FCC-4390-9830-6AA81A94CE8B}">
      <dsp:nvSpPr>
        <dsp:cNvPr id="0" name=""/>
        <dsp:cNvSpPr/>
      </dsp:nvSpPr>
      <dsp:spPr>
        <a:xfrm>
          <a:off x="0" y="4643221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C9385-50A5-4845-8C0E-E53F5B03C1C4}">
      <dsp:nvSpPr>
        <dsp:cNvPr id="0" name=""/>
        <dsp:cNvSpPr/>
      </dsp:nvSpPr>
      <dsp:spPr>
        <a:xfrm>
          <a:off x="411078" y="4171929"/>
          <a:ext cx="7662044" cy="57461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Book Antiqua" pitchFamily="18" charset="0"/>
            </a:rPr>
            <a:t>Отсутствие в Республике Крым координационного органа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Book Antiqua" pitchFamily="18" charset="0"/>
            </a:rPr>
            <a:t>по дополнительному образованию и воспитанию детей.</a:t>
          </a:r>
          <a:endParaRPr lang="ru-RU" sz="1600" b="1" kern="1200" dirty="0">
            <a:latin typeface="Book Antiqua" pitchFamily="18" charset="0"/>
          </a:endParaRPr>
        </a:p>
      </dsp:txBody>
      <dsp:txXfrm>
        <a:off x="439128" y="4199979"/>
        <a:ext cx="7605944" cy="518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749DF-1767-4F0C-A1BC-34942727CD3A}">
      <dsp:nvSpPr>
        <dsp:cNvPr id="0" name=""/>
        <dsp:cNvSpPr/>
      </dsp:nvSpPr>
      <dsp:spPr>
        <a:xfrm rot="10800000">
          <a:off x="1115616" y="144014"/>
          <a:ext cx="3375577" cy="84857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2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Разработка НПА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27760" y="144014"/>
        <a:ext cx="3163433" cy="848578"/>
      </dsp:txXfrm>
    </dsp:sp>
    <dsp:sp modelId="{F5E83A89-2507-4094-8C76-4F0B53108FE9}">
      <dsp:nvSpPr>
        <dsp:cNvPr id="0" name=""/>
        <dsp:cNvSpPr/>
      </dsp:nvSpPr>
      <dsp:spPr>
        <a:xfrm>
          <a:off x="611559" y="144014"/>
          <a:ext cx="848578" cy="8485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D2DBB4C-A083-4B32-8639-42EC0F8A18EB}">
      <dsp:nvSpPr>
        <dsp:cNvPr id="0" name=""/>
        <dsp:cNvSpPr/>
      </dsp:nvSpPr>
      <dsp:spPr>
        <a:xfrm rot="10800000">
          <a:off x="1151609" y="1152132"/>
          <a:ext cx="3369129" cy="848578"/>
        </a:xfrm>
        <a:prstGeom prst="homePlat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2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Book Antiqua" pitchFamily="18" charset="0"/>
            </a:rPr>
            <a:t>Доступность ДО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63753" y="1152132"/>
        <a:ext cx="3156985" cy="848578"/>
      </dsp:txXfrm>
    </dsp:sp>
    <dsp:sp modelId="{63614874-9B21-47F3-A73F-0418DFB8C206}">
      <dsp:nvSpPr>
        <dsp:cNvPr id="0" name=""/>
        <dsp:cNvSpPr/>
      </dsp:nvSpPr>
      <dsp:spPr>
        <a:xfrm>
          <a:off x="719566" y="1224133"/>
          <a:ext cx="848578" cy="8485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D04D4F-78BC-448A-A1E3-FC1A87FD9640}">
      <dsp:nvSpPr>
        <dsp:cNvPr id="0" name=""/>
        <dsp:cNvSpPr/>
      </dsp:nvSpPr>
      <dsp:spPr>
        <a:xfrm rot="10800000">
          <a:off x="1111654" y="2204002"/>
          <a:ext cx="3375577" cy="848578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2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Book Antiqua" pitchFamily="18" charset="0"/>
            </a:rPr>
            <a:t>Расширение спектра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323798" y="2204002"/>
        <a:ext cx="3163433" cy="848578"/>
      </dsp:txXfrm>
    </dsp:sp>
    <dsp:sp modelId="{051D660A-B798-4B39-A85A-6DEA7BCA5673}">
      <dsp:nvSpPr>
        <dsp:cNvPr id="0" name=""/>
        <dsp:cNvSpPr/>
      </dsp:nvSpPr>
      <dsp:spPr>
        <a:xfrm>
          <a:off x="588824" y="2204002"/>
          <a:ext cx="1045661" cy="8485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D87CBC-8723-4155-91F7-67FA2A12E122}">
      <dsp:nvSpPr>
        <dsp:cNvPr id="0" name=""/>
        <dsp:cNvSpPr/>
      </dsp:nvSpPr>
      <dsp:spPr>
        <a:xfrm rot="10800000">
          <a:off x="1062384" y="3305888"/>
          <a:ext cx="3375577" cy="848578"/>
        </a:xfrm>
        <a:prstGeom prst="homePlat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2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Book Antiqua" pitchFamily="18" charset="0"/>
            </a:rPr>
            <a:t>Развитие кадрового потенциала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274528" y="3305888"/>
        <a:ext cx="3163433" cy="848578"/>
      </dsp:txXfrm>
    </dsp:sp>
    <dsp:sp modelId="{2493FEFA-56E4-48D8-AAD5-62C5573B4EEE}">
      <dsp:nvSpPr>
        <dsp:cNvPr id="0" name=""/>
        <dsp:cNvSpPr/>
      </dsp:nvSpPr>
      <dsp:spPr>
        <a:xfrm>
          <a:off x="638094" y="3305888"/>
          <a:ext cx="848578" cy="8485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4BF543-C175-416F-A38A-4D90E00AD1E1}">
      <dsp:nvSpPr>
        <dsp:cNvPr id="0" name=""/>
        <dsp:cNvSpPr/>
      </dsp:nvSpPr>
      <dsp:spPr>
        <a:xfrm rot="10800000">
          <a:off x="1062384" y="4407774"/>
          <a:ext cx="3375577" cy="848578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2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Book Antiqua" pitchFamily="18" charset="0"/>
            </a:rPr>
            <a:t>Координированные действия</a:t>
          </a:r>
          <a:endParaRPr lang="ru-RU" sz="2000" b="1" kern="1200" dirty="0">
            <a:latin typeface="Book Antiqua" pitchFamily="18" charset="0"/>
          </a:endParaRPr>
        </a:p>
      </dsp:txBody>
      <dsp:txXfrm rot="10800000">
        <a:off x="1274528" y="4407774"/>
        <a:ext cx="3163433" cy="848578"/>
      </dsp:txXfrm>
    </dsp:sp>
    <dsp:sp modelId="{59189A8F-95D7-435D-9CFE-E5407B1ACD12}">
      <dsp:nvSpPr>
        <dsp:cNvPr id="0" name=""/>
        <dsp:cNvSpPr/>
      </dsp:nvSpPr>
      <dsp:spPr>
        <a:xfrm>
          <a:off x="638094" y="4407774"/>
          <a:ext cx="848578" cy="84857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3E8C6-7F02-4AD2-9BEC-9665BC6C905B}">
      <dsp:nvSpPr>
        <dsp:cNvPr id="0" name=""/>
        <dsp:cNvSpPr/>
      </dsp:nvSpPr>
      <dsp:spPr>
        <a:xfrm>
          <a:off x="504063" y="72008"/>
          <a:ext cx="3160431" cy="83647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68861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Развитие инфраструктуры</a:t>
          </a:r>
          <a:endParaRPr lang="ru-RU" sz="2000" b="1" kern="1200" dirty="0">
            <a:latin typeface="Book Antiqua" pitchFamily="18" charset="0"/>
          </a:endParaRPr>
        </a:p>
      </dsp:txBody>
      <dsp:txXfrm>
        <a:off x="504063" y="72008"/>
        <a:ext cx="2951313" cy="836472"/>
      </dsp:txXfrm>
    </dsp:sp>
    <dsp:sp modelId="{49CF2883-AF39-470D-95EF-833583089B1C}">
      <dsp:nvSpPr>
        <dsp:cNvPr id="0" name=""/>
        <dsp:cNvSpPr/>
      </dsp:nvSpPr>
      <dsp:spPr>
        <a:xfrm>
          <a:off x="3329124" y="1719"/>
          <a:ext cx="836472" cy="8364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C88AAC6-F14A-4CC8-B9C4-052E937A8E0B}">
      <dsp:nvSpPr>
        <dsp:cNvPr id="0" name=""/>
        <dsp:cNvSpPr/>
      </dsp:nvSpPr>
      <dsp:spPr>
        <a:xfrm>
          <a:off x="504063" y="1080123"/>
          <a:ext cx="3160431" cy="836472"/>
        </a:xfrm>
        <a:prstGeom prst="homePlat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68861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Финансово-экономическое развитие</a:t>
          </a:r>
          <a:endParaRPr lang="ru-RU" sz="2000" b="1" kern="1200" dirty="0">
            <a:latin typeface="Book Antiqua" pitchFamily="18" charset="0"/>
          </a:endParaRPr>
        </a:p>
      </dsp:txBody>
      <dsp:txXfrm>
        <a:off x="504063" y="1080123"/>
        <a:ext cx="2951313" cy="836472"/>
      </dsp:txXfrm>
    </dsp:sp>
    <dsp:sp modelId="{4B679210-6ED2-4D56-A76C-4DBF8BD4B74C}">
      <dsp:nvSpPr>
        <dsp:cNvPr id="0" name=""/>
        <dsp:cNvSpPr/>
      </dsp:nvSpPr>
      <dsp:spPr>
        <a:xfrm>
          <a:off x="3329124" y="1087885"/>
          <a:ext cx="836472" cy="8364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357917-ABC7-4DEC-92B8-223E160FCBF5}">
      <dsp:nvSpPr>
        <dsp:cNvPr id="0" name=""/>
        <dsp:cNvSpPr/>
      </dsp:nvSpPr>
      <dsp:spPr>
        <a:xfrm>
          <a:off x="586930" y="2174051"/>
          <a:ext cx="3160431" cy="836472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68861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Управление качеством</a:t>
          </a:r>
          <a:endParaRPr lang="ru-RU" sz="2000" b="1" kern="1200" dirty="0">
            <a:latin typeface="Book Antiqua" pitchFamily="18" charset="0"/>
          </a:endParaRPr>
        </a:p>
      </dsp:txBody>
      <dsp:txXfrm>
        <a:off x="586930" y="2174051"/>
        <a:ext cx="2951313" cy="836472"/>
      </dsp:txXfrm>
    </dsp:sp>
    <dsp:sp modelId="{708CCE52-54B9-4B7F-B05A-1358CF38F957}">
      <dsp:nvSpPr>
        <dsp:cNvPr id="0" name=""/>
        <dsp:cNvSpPr/>
      </dsp:nvSpPr>
      <dsp:spPr>
        <a:xfrm>
          <a:off x="3329124" y="2174051"/>
          <a:ext cx="836472" cy="8364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27D54C-FA91-4B06-A013-F0914D91DEC8}">
      <dsp:nvSpPr>
        <dsp:cNvPr id="0" name=""/>
        <dsp:cNvSpPr/>
      </dsp:nvSpPr>
      <dsp:spPr>
        <a:xfrm>
          <a:off x="586930" y="3260217"/>
          <a:ext cx="3160431" cy="836472"/>
        </a:xfrm>
        <a:prstGeom prst="homePlat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68861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Государственно-частное партнёрство</a:t>
          </a:r>
          <a:endParaRPr lang="ru-RU" sz="2000" b="1" kern="1200" dirty="0">
            <a:latin typeface="Book Antiqua" pitchFamily="18" charset="0"/>
          </a:endParaRPr>
        </a:p>
      </dsp:txBody>
      <dsp:txXfrm>
        <a:off x="586930" y="3260217"/>
        <a:ext cx="2951313" cy="836472"/>
      </dsp:txXfrm>
    </dsp:sp>
    <dsp:sp modelId="{FD0BC566-0AD6-4222-A726-B4B877F92532}">
      <dsp:nvSpPr>
        <dsp:cNvPr id="0" name=""/>
        <dsp:cNvSpPr/>
      </dsp:nvSpPr>
      <dsp:spPr>
        <a:xfrm>
          <a:off x="3329124" y="3260217"/>
          <a:ext cx="836472" cy="8364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D19E50-F05F-4979-B2FB-8ABA5B11DFF4}">
      <dsp:nvSpPr>
        <dsp:cNvPr id="0" name=""/>
        <dsp:cNvSpPr/>
      </dsp:nvSpPr>
      <dsp:spPr>
        <a:xfrm>
          <a:off x="576058" y="4348103"/>
          <a:ext cx="3160431" cy="836472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68861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Информационная поддержка</a:t>
          </a:r>
          <a:endParaRPr lang="ru-RU" sz="2000" b="1" kern="1200" dirty="0">
            <a:latin typeface="Book Antiqua" pitchFamily="18" charset="0"/>
          </a:endParaRPr>
        </a:p>
      </dsp:txBody>
      <dsp:txXfrm>
        <a:off x="576058" y="4348103"/>
        <a:ext cx="2951313" cy="836472"/>
      </dsp:txXfrm>
    </dsp:sp>
    <dsp:sp modelId="{D1784706-59EA-4403-9360-938064E718F0}">
      <dsp:nvSpPr>
        <dsp:cNvPr id="0" name=""/>
        <dsp:cNvSpPr/>
      </dsp:nvSpPr>
      <dsp:spPr>
        <a:xfrm>
          <a:off x="3329124" y="4346383"/>
          <a:ext cx="836472" cy="8364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7AEF0-8997-4E86-A00D-914367076214}">
      <dsp:nvSpPr>
        <dsp:cNvPr id="0" name=""/>
        <dsp:cNvSpPr/>
      </dsp:nvSpPr>
      <dsp:spPr>
        <a:xfrm>
          <a:off x="2962675" y="1752649"/>
          <a:ext cx="2304249" cy="1020663"/>
        </a:xfrm>
        <a:prstGeom prst="ellipse">
          <a:avLst/>
        </a:prstGeom>
        <a:gradFill rotWithShape="0">
          <a:gsLst>
            <a:gs pos="0">
              <a:srgbClr val="7030A0"/>
            </a:gs>
            <a:gs pos="80000">
              <a:srgbClr val="7030A0"/>
            </a:gs>
            <a:gs pos="100000">
              <a:srgbClr val="7030A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ВОСПИТАНИЕ</a:t>
          </a:r>
          <a:endParaRPr lang="ru-RU" sz="1300" b="1" kern="1200" dirty="0">
            <a:latin typeface="Book Antiqua" pitchFamily="18" charset="0"/>
          </a:endParaRPr>
        </a:p>
      </dsp:txBody>
      <dsp:txXfrm>
        <a:off x="3300124" y="1902122"/>
        <a:ext cx="1629351" cy="721717"/>
      </dsp:txXfrm>
    </dsp:sp>
    <dsp:sp modelId="{6C455D73-9BC5-4B44-8020-1ECDD5FCD171}">
      <dsp:nvSpPr>
        <dsp:cNvPr id="0" name=""/>
        <dsp:cNvSpPr/>
      </dsp:nvSpPr>
      <dsp:spPr>
        <a:xfrm rot="16200000">
          <a:off x="3757056" y="1383744"/>
          <a:ext cx="715486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715486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6912" y="1377019"/>
        <a:ext cx="35774" cy="35774"/>
      </dsp:txXfrm>
    </dsp:sp>
    <dsp:sp modelId="{C01AAA90-A083-40D0-8311-0E0AA1027195}">
      <dsp:nvSpPr>
        <dsp:cNvPr id="0" name=""/>
        <dsp:cNvSpPr/>
      </dsp:nvSpPr>
      <dsp:spPr>
        <a:xfrm>
          <a:off x="2815148" y="16499"/>
          <a:ext cx="2599302" cy="10206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Гражданское</a:t>
          </a:r>
          <a:endParaRPr lang="ru-RU" sz="1600" b="1" kern="1200" dirty="0">
            <a:latin typeface="Book Antiqua" pitchFamily="18" charset="0"/>
          </a:endParaRPr>
        </a:p>
      </dsp:txBody>
      <dsp:txXfrm>
        <a:off x="3195807" y="165972"/>
        <a:ext cx="1837984" cy="721717"/>
      </dsp:txXfrm>
    </dsp:sp>
    <dsp:sp modelId="{F44A4F96-0076-4107-99DA-5D0DD3E200E9}">
      <dsp:nvSpPr>
        <dsp:cNvPr id="0" name=""/>
        <dsp:cNvSpPr/>
      </dsp:nvSpPr>
      <dsp:spPr>
        <a:xfrm rot="19971482">
          <a:off x="4816309" y="1651317"/>
          <a:ext cx="939712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939712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2673" y="1638987"/>
        <a:ext cx="46985" cy="46985"/>
      </dsp:txXfrm>
    </dsp:sp>
    <dsp:sp modelId="{2B889866-F37D-43A3-B4D9-618E64780D43}">
      <dsp:nvSpPr>
        <dsp:cNvPr id="0" name=""/>
        <dsp:cNvSpPr/>
      </dsp:nvSpPr>
      <dsp:spPr>
        <a:xfrm>
          <a:off x="5194917" y="532659"/>
          <a:ext cx="2599302" cy="1020663"/>
        </a:xfrm>
        <a:prstGeom prst="ellipse">
          <a:avLst/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Патриотическое</a:t>
          </a:r>
          <a:endParaRPr lang="ru-RU" sz="1600" b="1" kern="1200" dirty="0">
            <a:latin typeface="Book Antiqua" pitchFamily="18" charset="0"/>
          </a:endParaRPr>
        </a:p>
      </dsp:txBody>
      <dsp:txXfrm>
        <a:off x="5575576" y="682132"/>
        <a:ext cx="1837984" cy="721717"/>
      </dsp:txXfrm>
    </dsp:sp>
    <dsp:sp modelId="{F5843C72-E5B9-4E2A-955E-EE5332FA49DE}">
      <dsp:nvSpPr>
        <dsp:cNvPr id="0" name=""/>
        <dsp:cNvSpPr/>
      </dsp:nvSpPr>
      <dsp:spPr>
        <a:xfrm rot="5076">
          <a:off x="5266918" y="2253781"/>
          <a:ext cx="353039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353039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34611" y="2256117"/>
        <a:ext cx="17651" cy="17651"/>
      </dsp:txXfrm>
    </dsp:sp>
    <dsp:sp modelId="{2921BCCC-FA50-4341-9805-8A3934700FF1}">
      <dsp:nvSpPr>
        <dsp:cNvPr id="0" name=""/>
        <dsp:cNvSpPr/>
      </dsp:nvSpPr>
      <dsp:spPr>
        <a:xfrm>
          <a:off x="5619948" y="1756791"/>
          <a:ext cx="2599302" cy="1020663"/>
        </a:xfrm>
        <a:prstGeom prst="ellipse">
          <a:avLst/>
        </a:prstGeom>
        <a:gradFill rotWithShape="0">
          <a:gsLst>
            <a:gs pos="0">
              <a:srgbClr val="0033CC"/>
            </a:gs>
            <a:gs pos="80000">
              <a:srgbClr val="0033CC"/>
            </a:gs>
            <a:gs pos="100000">
              <a:srgbClr val="0033C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Духовно-нравственное</a:t>
          </a:r>
          <a:endParaRPr lang="ru-RU" sz="1600" b="1" kern="1200" dirty="0">
            <a:latin typeface="Book Antiqua" pitchFamily="18" charset="0"/>
          </a:endParaRPr>
        </a:p>
      </dsp:txBody>
      <dsp:txXfrm>
        <a:off x="6000607" y="1906264"/>
        <a:ext cx="1837984" cy="721717"/>
      </dsp:txXfrm>
    </dsp:sp>
    <dsp:sp modelId="{C6199B60-784F-4CD7-AC54-19497AFDC7DC}">
      <dsp:nvSpPr>
        <dsp:cNvPr id="0" name=""/>
        <dsp:cNvSpPr/>
      </dsp:nvSpPr>
      <dsp:spPr>
        <a:xfrm rot="1758389">
          <a:off x="4756143" y="2929195"/>
          <a:ext cx="1130814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130814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3280" y="2912087"/>
        <a:ext cx="56540" cy="56540"/>
      </dsp:txXfrm>
    </dsp:sp>
    <dsp:sp modelId="{B651AB52-A04D-442F-9291-8987B09531DA}">
      <dsp:nvSpPr>
        <dsp:cNvPr id="0" name=""/>
        <dsp:cNvSpPr/>
      </dsp:nvSpPr>
      <dsp:spPr>
        <a:xfrm>
          <a:off x="5259915" y="3124952"/>
          <a:ext cx="2599302" cy="10206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Приобщение детей к культурному наследию</a:t>
          </a:r>
          <a:endParaRPr lang="ru-RU" sz="1600" b="1" kern="1200" dirty="0">
            <a:latin typeface="Book Antiqua" pitchFamily="18" charset="0"/>
          </a:endParaRPr>
        </a:p>
      </dsp:txBody>
      <dsp:txXfrm>
        <a:off x="5640574" y="3274425"/>
        <a:ext cx="1837984" cy="721717"/>
      </dsp:txXfrm>
    </dsp:sp>
    <dsp:sp modelId="{08B82138-6C62-4D51-B279-59C532066E24}">
      <dsp:nvSpPr>
        <dsp:cNvPr id="0" name=""/>
        <dsp:cNvSpPr/>
      </dsp:nvSpPr>
      <dsp:spPr>
        <a:xfrm rot="5400000">
          <a:off x="3757056" y="3119894"/>
          <a:ext cx="715486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715486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6912" y="3113169"/>
        <a:ext cx="35774" cy="35774"/>
      </dsp:txXfrm>
    </dsp:sp>
    <dsp:sp modelId="{B233803A-B30F-4F44-89F0-B324FE95CFC5}">
      <dsp:nvSpPr>
        <dsp:cNvPr id="0" name=""/>
        <dsp:cNvSpPr/>
      </dsp:nvSpPr>
      <dsp:spPr>
        <a:xfrm>
          <a:off x="2815148" y="3488799"/>
          <a:ext cx="2599302" cy="10206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Популяризация научных знаний</a:t>
          </a:r>
          <a:endParaRPr lang="ru-RU" sz="1600" b="1" kern="1200" dirty="0">
            <a:latin typeface="Book Antiqua" pitchFamily="18" charset="0"/>
          </a:endParaRPr>
        </a:p>
      </dsp:txBody>
      <dsp:txXfrm>
        <a:off x="3195807" y="3638272"/>
        <a:ext cx="1837984" cy="721717"/>
      </dsp:txXfrm>
    </dsp:sp>
    <dsp:sp modelId="{EB2C6169-5A87-4241-A605-6B43F30CF9FF}">
      <dsp:nvSpPr>
        <dsp:cNvPr id="0" name=""/>
        <dsp:cNvSpPr/>
      </dsp:nvSpPr>
      <dsp:spPr>
        <a:xfrm rot="9013113">
          <a:off x="2243892" y="2965355"/>
          <a:ext cx="1248133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248133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36756" y="2945314"/>
        <a:ext cx="62406" cy="62406"/>
      </dsp:txXfrm>
    </dsp:sp>
    <dsp:sp modelId="{0A9CA9A6-F73C-4A9A-8D7E-025ADE27F7C3}">
      <dsp:nvSpPr>
        <dsp:cNvPr id="0" name=""/>
        <dsp:cNvSpPr/>
      </dsp:nvSpPr>
      <dsp:spPr>
        <a:xfrm>
          <a:off x="291355" y="3196955"/>
          <a:ext cx="2599302" cy="1020663"/>
        </a:xfrm>
        <a:prstGeom prst="ellipse">
          <a:avLst/>
        </a:prstGeom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C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Физическое</a:t>
          </a:r>
          <a:endParaRPr lang="ru-RU" sz="1600" b="1" kern="1200" dirty="0">
            <a:latin typeface="Book Antiqua" pitchFamily="18" charset="0"/>
          </a:endParaRPr>
        </a:p>
      </dsp:txBody>
      <dsp:txXfrm>
        <a:off x="672014" y="3346428"/>
        <a:ext cx="1837984" cy="721717"/>
      </dsp:txXfrm>
    </dsp:sp>
    <dsp:sp modelId="{71CEE9AA-6C65-4310-A4FF-462DFB80C7F9}">
      <dsp:nvSpPr>
        <dsp:cNvPr id="0" name=""/>
        <dsp:cNvSpPr/>
      </dsp:nvSpPr>
      <dsp:spPr>
        <a:xfrm rot="10794938">
          <a:off x="2602628" y="2253781"/>
          <a:ext cx="360053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360053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73653" y="2255941"/>
        <a:ext cx="18002" cy="18002"/>
      </dsp:txXfrm>
    </dsp:sp>
    <dsp:sp modelId="{6061592F-D94A-40D2-B1F1-75475030FB6C}">
      <dsp:nvSpPr>
        <dsp:cNvPr id="0" name=""/>
        <dsp:cNvSpPr/>
      </dsp:nvSpPr>
      <dsp:spPr>
        <a:xfrm>
          <a:off x="3335" y="1756790"/>
          <a:ext cx="2599302" cy="1020663"/>
        </a:xfrm>
        <a:prstGeom prst="ellipse">
          <a:avLst/>
        </a:prstGeom>
        <a:gradFill rotWithShape="0">
          <a:gsLst>
            <a:gs pos="0">
              <a:srgbClr val="918E1F"/>
            </a:gs>
            <a:gs pos="80000">
              <a:srgbClr val="918E1F"/>
            </a:gs>
            <a:gs pos="100000">
              <a:srgbClr val="918E1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 Antiqua" pitchFamily="18" charset="0"/>
            </a:rPr>
            <a:t>Трудовое</a:t>
          </a:r>
          <a:endParaRPr lang="ru-RU" sz="1600" b="1" kern="1200" dirty="0">
            <a:latin typeface="Book Antiqua" pitchFamily="18" charset="0"/>
          </a:endParaRPr>
        </a:p>
      </dsp:txBody>
      <dsp:txXfrm>
        <a:off x="383994" y="1906263"/>
        <a:ext cx="1837984" cy="721717"/>
      </dsp:txXfrm>
    </dsp:sp>
    <dsp:sp modelId="{A9E77A06-07BC-47AD-8D15-7D2E5654E728}">
      <dsp:nvSpPr>
        <dsp:cNvPr id="0" name=""/>
        <dsp:cNvSpPr/>
      </dsp:nvSpPr>
      <dsp:spPr>
        <a:xfrm rot="12509883">
          <a:off x="2435346" y="1614861"/>
          <a:ext cx="1012456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12456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16263" y="1600712"/>
        <a:ext cx="50622" cy="50622"/>
      </dsp:txXfrm>
    </dsp:sp>
    <dsp:sp modelId="{01AAFEFF-512F-4FA8-8970-5385A29CBDF0}">
      <dsp:nvSpPr>
        <dsp:cNvPr id="0" name=""/>
        <dsp:cNvSpPr/>
      </dsp:nvSpPr>
      <dsp:spPr>
        <a:xfrm>
          <a:off x="435379" y="460645"/>
          <a:ext cx="2599302" cy="1020663"/>
        </a:xfrm>
        <a:prstGeom prst="ellipse">
          <a:avLst/>
        </a:prstGeom>
        <a:gradFill rotWithShape="0">
          <a:gsLst>
            <a:gs pos="0">
              <a:srgbClr val="00CC00"/>
            </a:gs>
            <a:gs pos="80000">
              <a:srgbClr val="00CC00"/>
            </a:gs>
            <a:gs pos="100000">
              <a:srgbClr val="00B81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Экологическое</a:t>
          </a:r>
          <a:endParaRPr lang="ru-RU" sz="1600" b="1" kern="1200" dirty="0">
            <a:latin typeface="Book Antiqua" pitchFamily="18" charset="0"/>
          </a:endParaRPr>
        </a:p>
      </dsp:txBody>
      <dsp:txXfrm>
        <a:off x="816038" y="610118"/>
        <a:ext cx="1837984" cy="721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50B7-8D32-4D99-BEF9-8BD834068E57}">
      <dsp:nvSpPr>
        <dsp:cNvPr id="0" name=""/>
        <dsp:cNvSpPr/>
      </dsp:nvSpPr>
      <dsp:spPr>
        <a:xfrm>
          <a:off x="451211" y="521119"/>
          <a:ext cx="4566320" cy="456632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Book Antiqua" pitchFamily="18" charset="0"/>
            </a:rPr>
            <a:t>Правовое воспитание</a:t>
          </a:r>
          <a:endParaRPr lang="ru-RU" sz="1400" b="1" kern="1200" dirty="0">
            <a:latin typeface="Book Antiqua" pitchFamily="18" charset="0"/>
          </a:endParaRPr>
        </a:p>
      </dsp:txBody>
      <dsp:txXfrm>
        <a:off x="2843093" y="1104412"/>
        <a:ext cx="1195941" cy="924136"/>
      </dsp:txXfrm>
    </dsp:sp>
    <dsp:sp modelId="{CF65F685-2632-462F-A864-B1CCFD29F341}">
      <dsp:nvSpPr>
        <dsp:cNvPr id="0" name=""/>
        <dsp:cNvSpPr/>
      </dsp:nvSpPr>
      <dsp:spPr>
        <a:xfrm>
          <a:off x="429497" y="615163"/>
          <a:ext cx="4718470" cy="456632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Book Antiqua" pitchFamily="18" charset="0"/>
            </a:rPr>
            <a:t>Формирование у детей умений и навыков само- обслуживания (ученическое самоуправление)</a:t>
          </a:r>
          <a:endParaRPr lang="ru-RU" sz="1100" b="1" kern="1200" dirty="0">
            <a:latin typeface="Book Antiqua" pitchFamily="18" charset="0"/>
          </a:endParaRPr>
        </a:p>
      </dsp:txBody>
      <dsp:txXfrm>
        <a:off x="3631316" y="2463436"/>
        <a:ext cx="1291962" cy="896955"/>
      </dsp:txXfrm>
    </dsp:sp>
    <dsp:sp modelId="{00B2C4E3-8812-4CEC-A7CA-AD36FE4023C8}">
      <dsp:nvSpPr>
        <dsp:cNvPr id="0" name=""/>
        <dsp:cNvSpPr/>
      </dsp:nvSpPr>
      <dsp:spPr>
        <a:xfrm>
          <a:off x="451211" y="709208"/>
          <a:ext cx="4566320" cy="456632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Book Antiqua" pitchFamily="18" charset="0"/>
            </a:rPr>
            <a:t>Формирование основ безопасности жизнедеятельсности</a:t>
          </a:r>
          <a:endParaRPr lang="ru-RU" sz="1400" b="1" kern="1200" dirty="0">
            <a:latin typeface="Book Antiqua" pitchFamily="18" charset="0"/>
          </a:endParaRPr>
        </a:p>
      </dsp:txBody>
      <dsp:txXfrm>
        <a:off x="2843093" y="3795279"/>
        <a:ext cx="1195941" cy="924136"/>
      </dsp:txXfrm>
    </dsp:sp>
    <dsp:sp modelId="{BF9F6F76-A4D9-4BF2-A282-016343CFCAD7}">
      <dsp:nvSpPr>
        <dsp:cNvPr id="0" name=""/>
        <dsp:cNvSpPr/>
      </dsp:nvSpPr>
      <dsp:spPr>
        <a:xfrm>
          <a:off x="342489" y="709208"/>
          <a:ext cx="4566320" cy="456632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Book Antiqua" pitchFamily="18" charset="0"/>
            </a:rPr>
            <a:t>Профилактика детского дорожно-транспортного травматизма</a:t>
          </a:r>
          <a:endParaRPr lang="ru-RU" sz="1200" b="1" kern="1200" dirty="0">
            <a:latin typeface="Book Antiqua" pitchFamily="18" charset="0"/>
          </a:endParaRPr>
        </a:p>
      </dsp:txBody>
      <dsp:txXfrm>
        <a:off x="1320986" y="3795279"/>
        <a:ext cx="1195941" cy="924136"/>
      </dsp:txXfrm>
    </dsp:sp>
    <dsp:sp modelId="{3076F0C2-B586-40B6-A522-AC03027509EC}">
      <dsp:nvSpPr>
        <dsp:cNvPr id="0" name=""/>
        <dsp:cNvSpPr/>
      </dsp:nvSpPr>
      <dsp:spPr>
        <a:xfrm>
          <a:off x="288128" y="615163"/>
          <a:ext cx="4566320" cy="456632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Book Antiqua" pitchFamily="18" charset="0"/>
            </a:rPr>
            <a:t>Формирование добрососедского, толерантного, позитивного отношения к людям, в том числе с ограниченными физическими возможностями</a:t>
          </a:r>
          <a:endParaRPr lang="ru-RU" sz="1000" b="1" kern="1200" dirty="0">
            <a:latin typeface="Book Antiqua" pitchFamily="18" charset="0"/>
          </a:endParaRPr>
        </a:p>
      </dsp:txBody>
      <dsp:txXfrm>
        <a:off x="505572" y="2463436"/>
        <a:ext cx="1250302" cy="896955"/>
      </dsp:txXfrm>
    </dsp:sp>
    <dsp:sp modelId="{BC7243BF-D960-4707-8899-42FF31693FF3}">
      <dsp:nvSpPr>
        <dsp:cNvPr id="0" name=""/>
        <dsp:cNvSpPr/>
      </dsp:nvSpPr>
      <dsp:spPr>
        <a:xfrm>
          <a:off x="342489" y="521119"/>
          <a:ext cx="4566320" cy="456632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Book Antiqua" pitchFamily="18" charset="0"/>
            </a:rPr>
            <a:t>Проведение массовых мероприятий и акций</a:t>
          </a:r>
          <a:endParaRPr lang="ru-RU" sz="1200" b="1" kern="1200" dirty="0">
            <a:latin typeface="Book Antiqua" pitchFamily="18" charset="0"/>
          </a:endParaRPr>
        </a:p>
      </dsp:txBody>
      <dsp:txXfrm>
        <a:off x="1320986" y="1104412"/>
        <a:ext cx="1195941" cy="924136"/>
      </dsp:txXfrm>
    </dsp:sp>
    <dsp:sp modelId="{0ADE769A-87C2-409E-A994-E53B7A8C94CA}">
      <dsp:nvSpPr>
        <dsp:cNvPr id="0" name=""/>
        <dsp:cNvSpPr/>
      </dsp:nvSpPr>
      <dsp:spPr>
        <a:xfrm>
          <a:off x="168367" y="238442"/>
          <a:ext cx="5131674" cy="513167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ECE99-664C-4DAA-889F-94B62D8745B5}">
      <dsp:nvSpPr>
        <dsp:cNvPr id="0" name=""/>
        <dsp:cNvSpPr/>
      </dsp:nvSpPr>
      <dsp:spPr>
        <a:xfrm>
          <a:off x="222108" y="332486"/>
          <a:ext cx="5131674" cy="513167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AA368-B1A7-41C1-AC58-FAB164A0027F}">
      <dsp:nvSpPr>
        <dsp:cNvPr id="0" name=""/>
        <dsp:cNvSpPr/>
      </dsp:nvSpPr>
      <dsp:spPr>
        <a:xfrm>
          <a:off x="168367" y="426531"/>
          <a:ext cx="5131674" cy="513167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C3314-02F2-4C11-AF0A-298FA4CB8A82}">
      <dsp:nvSpPr>
        <dsp:cNvPr id="0" name=""/>
        <dsp:cNvSpPr/>
      </dsp:nvSpPr>
      <dsp:spPr>
        <a:xfrm>
          <a:off x="59979" y="426531"/>
          <a:ext cx="5131674" cy="513167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BB8F02-DEEB-4CD3-815E-799740951524}">
      <dsp:nvSpPr>
        <dsp:cNvPr id="0" name=""/>
        <dsp:cNvSpPr/>
      </dsp:nvSpPr>
      <dsp:spPr>
        <a:xfrm>
          <a:off x="5618" y="332486"/>
          <a:ext cx="5131674" cy="513167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104E4-5EDF-49DF-9D33-D65CA0A42FAC}">
      <dsp:nvSpPr>
        <dsp:cNvPr id="0" name=""/>
        <dsp:cNvSpPr/>
      </dsp:nvSpPr>
      <dsp:spPr>
        <a:xfrm>
          <a:off x="59979" y="238442"/>
          <a:ext cx="5131674" cy="513167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50B7-8D32-4D99-BEF9-8BD834068E57}">
      <dsp:nvSpPr>
        <dsp:cNvPr id="0" name=""/>
        <dsp:cNvSpPr/>
      </dsp:nvSpPr>
      <dsp:spPr>
        <a:xfrm>
          <a:off x="445234" y="458288"/>
          <a:ext cx="4505833" cy="4505833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latin typeface="Book Antiqua" pitchFamily="18" charset="0"/>
            </a:rPr>
            <a:t>Гражданско-патриоти-ческое</a:t>
          </a:r>
          <a:r>
            <a:rPr lang="ru-RU" sz="1400" b="1" kern="1200" dirty="0" smtClean="0">
              <a:latin typeface="Book Antiqua" pitchFamily="18" charset="0"/>
            </a:rPr>
            <a:t>  </a:t>
          </a:r>
          <a:endParaRPr lang="ru-RU" sz="1400" b="1" kern="1200" dirty="0">
            <a:latin typeface="Book Antiqua" pitchFamily="18" charset="0"/>
          </a:endParaRPr>
        </a:p>
      </dsp:txBody>
      <dsp:txXfrm>
        <a:off x="2805433" y="1033854"/>
        <a:ext cx="1180099" cy="911894"/>
      </dsp:txXfrm>
    </dsp:sp>
    <dsp:sp modelId="{CF65F685-2632-462F-A864-B1CCFD29F341}">
      <dsp:nvSpPr>
        <dsp:cNvPr id="0" name=""/>
        <dsp:cNvSpPr/>
      </dsp:nvSpPr>
      <dsp:spPr>
        <a:xfrm>
          <a:off x="423808" y="551087"/>
          <a:ext cx="4655968" cy="4505833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Book Antiqua" pitchFamily="18" charset="0"/>
            </a:rPr>
            <a:t>Социально-патриотичес-кое</a:t>
          </a:r>
          <a:endParaRPr lang="ru-RU" sz="1400" b="1" kern="1200" dirty="0">
            <a:latin typeface="Book Antiqua" pitchFamily="18" charset="0"/>
          </a:endParaRPr>
        </a:p>
      </dsp:txBody>
      <dsp:txXfrm>
        <a:off x="3583215" y="2374876"/>
        <a:ext cx="1274848" cy="885074"/>
      </dsp:txXfrm>
    </dsp:sp>
    <dsp:sp modelId="{00B2C4E3-8812-4CEC-A7CA-AD36FE4023C8}">
      <dsp:nvSpPr>
        <dsp:cNvPr id="0" name=""/>
        <dsp:cNvSpPr/>
      </dsp:nvSpPr>
      <dsp:spPr>
        <a:xfrm>
          <a:off x="445234" y="643885"/>
          <a:ext cx="4505833" cy="4505833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itchFamily="18" charset="0"/>
            </a:rPr>
            <a:t>Организация детско-юношеского туризма и краеведения</a:t>
          </a:r>
          <a:endParaRPr lang="ru-RU" sz="1200" b="1" kern="1200" dirty="0">
            <a:latin typeface="Book Antiqua" pitchFamily="18" charset="0"/>
          </a:endParaRPr>
        </a:p>
      </dsp:txBody>
      <dsp:txXfrm>
        <a:off x="2805433" y="3689078"/>
        <a:ext cx="1180099" cy="911894"/>
      </dsp:txXfrm>
    </dsp:sp>
    <dsp:sp modelId="{BF9F6F76-A4D9-4BF2-A282-016343CFCAD7}">
      <dsp:nvSpPr>
        <dsp:cNvPr id="0" name=""/>
        <dsp:cNvSpPr/>
      </dsp:nvSpPr>
      <dsp:spPr>
        <a:xfrm>
          <a:off x="337952" y="643885"/>
          <a:ext cx="4505833" cy="4505833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Book Antiqua" pitchFamily="18" charset="0"/>
            </a:rPr>
            <a:t>Военно-патриоти-ческое</a:t>
          </a:r>
          <a:r>
            <a:rPr lang="ru-RU" sz="1200" b="1" kern="1200" dirty="0" smtClean="0">
              <a:latin typeface="Book Antiqua" pitchFamily="18" charset="0"/>
            </a:rPr>
            <a:t> (допризывная подготовка учащихся)</a:t>
          </a:r>
          <a:endParaRPr lang="ru-RU" sz="1200" b="1" kern="1200" dirty="0">
            <a:latin typeface="Book Antiqua" pitchFamily="18" charset="0"/>
          </a:endParaRPr>
        </a:p>
      </dsp:txBody>
      <dsp:txXfrm>
        <a:off x="1303488" y="3689078"/>
        <a:ext cx="1180099" cy="911894"/>
      </dsp:txXfrm>
    </dsp:sp>
    <dsp:sp modelId="{3076F0C2-B586-40B6-A522-AC03027509EC}">
      <dsp:nvSpPr>
        <dsp:cNvPr id="0" name=""/>
        <dsp:cNvSpPr/>
      </dsp:nvSpPr>
      <dsp:spPr>
        <a:xfrm>
          <a:off x="284311" y="551087"/>
          <a:ext cx="4505833" cy="4505833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Book Antiqua" pitchFamily="18" charset="0"/>
            </a:rPr>
            <a:t>Героико-патриотичес-кое</a:t>
          </a:r>
          <a:endParaRPr lang="ru-RU" sz="1400" b="1" kern="1200" dirty="0">
            <a:latin typeface="Book Antiqua" pitchFamily="18" charset="0"/>
          </a:endParaRPr>
        </a:p>
      </dsp:txBody>
      <dsp:txXfrm>
        <a:off x="498875" y="2374876"/>
        <a:ext cx="1233740" cy="885074"/>
      </dsp:txXfrm>
    </dsp:sp>
    <dsp:sp modelId="{BC7243BF-D960-4707-8899-42FF31693FF3}">
      <dsp:nvSpPr>
        <dsp:cNvPr id="0" name=""/>
        <dsp:cNvSpPr/>
      </dsp:nvSpPr>
      <dsp:spPr>
        <a:xfrm>
          <a:off x="337952" y="458288"/>
          <a:ext cx="4505833" cy="4505833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Проведение массовых </a:t>
          </a:r>
          <a:r>
            <a:rPr lang="ru-RU" sz="1400" b="1" kern="1200" dirty="0" err="1" smtClean="0">
              <a:latin typeface="Book Antiqua" pitchFamily="18" charset="0"/>
            </a:rPr>
            <a:t>мероприя-тий</a:t>
          </a:r>
          <a:r>
            <a:rPr lang="ru-RU" sz="1400" b="1" kern="1200" dirty="0" smtClean="0">
              <a:latin typeface="Book Antiqua" pitchFamily="18" charset="0"/>
            </a:rPr>
            <a:t> и акций</a:t>
          </a:r>
          <a:endParaRPr lang="ru-RU" sz="1400" b="1" kern="1200" dirty="0">
            <a:latin typeface="Book Antiqua" pitchFamily="18" charset="0"/>
          </a:endParaRPr>
        </a:p>
      </dsp:txBody>
      <dsp:txXfrm>
        <a:off x="1303488" y="1033854"/>
        <a:ext cx="1180099" cy="911894"/>
      </dsp:txXfrm>
    </dsp:sp>
    <dsp:sp modelId="{0ADE769A-87C2-409E-A994-E53B7A8C94CA}">
      <dsp:nvSpPr>
        <dsp:cNvPr id="0" name=""/>
        <dsp:cNvSpPr/>
      </dsp:nvSpPr>
      <dsp:spPr>
        <a:xfrm>
          <a:off x="166137" y="179355"/>
          <a:ext cx="5063699" cy="506369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FE7A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ECE99-664C-4DAA-889F-94B62D8745B5}">
      <dsp:nvSpPr>
        <dsp:cNvPr id="0" name=""/>
        <dsp:cNvSpPr/>
      </dsp:nvSpPr>
      <dsp:spPr>
        <a:xfrm>
          <a:off x="219158" y="272154"/>
          <a:ext cx="5063699" cy="506369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FE7A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AA368-B1A7-41C1-AC58-FAB164A0027F}">
      <dsp:nvSpPr>
        <dsp:cNvPr id="0" name=""/>
        <dsp:cNvSpPr/>
      </dsp:nvSpPr>
      <dsp:spPr>
        <a:xfrm>
          <a:off x="166137" y="364953"/>
          <a:ext cx="5063699" cy="506369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FE7A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C3314-02F2-4C11-AF0A-298FA4CB8A82}">
      <dsp:nvSpPr>
        <dsp:cNvPr id="0" name=""/>
        <dsp:cNvSpPr/>
      </dsp:nvSpPr>
      <dsp:spPr>
        <a:xfrm>
          <a:off x="59184" y="364953"/>
          <a:ext cx="5063699" cy="506369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FE7A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BB8F02-DEEB-4CD3-815E-799740951524}">
      <dsp:nvSpPr>
        <dsp:cNvPr id="0" name=""/>
        <dsp:cNvSpPr/>
      </dsp:nvSpPr>
      <dsp:spPr>
        <a:xfrm>
          <a:off x="5543" y="272154"/>
          <a:ext cx="5063699" cy="506369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FE7A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104E4-5EDF-49DF-9D33-D65CA0A42FAC}">
      <dsp:nvSpPr>
        <dsp:cNvPr id="0" name=""/>
        <dsp:cNvSpPr/>
      </dsp:nvSpPr>
      <dsp:spPr>
        <a:xfrm>
          <a:off x="59184" y="179355"/>
          <a:ext cx="5063699" cy="506369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FE7A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1DBF8-C574-47A4-8551-D914806D284A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2942F-D5F4-4ADC-8DC2-6F5888660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1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2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9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4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8DCFEFC-495A-495B-AF81-403B5788C3C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6D73B0-016C-4FB2-AECF-49238379E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0qA12g6-Fk" TargetMode="External"/><Relationship Id="rId2" Type="http://schemas.openxmlformats.org/officeDocument/2006/relationships/hyperlink" Target="https://www.youtube.com/watch?v=WXFwe5CTv1Q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P04GzlU_XdM" TargetMode="External"/><Relationship Id="rId5" Type="http://schemas.openxmlformats.org/officeDocument/2006/relationships/hyperlink" Target="https://www.youtube.com/watch?v=xdAaAkO2VV4" TargetMode="External"/><Relationship Id="rId4" Type="http://schemas.openxmlformats.org/officeDocument/2006/relationships/hyperlink" Target="https://www.youtube.com/watch?v=30c-KjfU3P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96427" y="5877272"/>
            <a:ext cx="21602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г. Феодосия,</a:t>
            </a:r>
          </a:p>
          <a:p>
            <a:pPr algn="ctr"/>
            <a:r>
              <a:rPr lang="ru-RU" sz="1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2015 год</a:t>
            </a:r>
            <a:endParaRPr lang="ru-RU" sz="1600" b="1" cap="none" spc="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iStock_000025244305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l="16926" t="12600" r="49055" b="10541"/>
          <a:stretch>
            <a:fillRect/>
          </a:stretch>
        </p:blipFill>
        <p:spPr>
          <a:xfrm flipH="1">
            <a:off x="248007" y="1412776"/>
            <a:ext cx="310224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772816"/>
            <a:ext cx="5544616" cy="252028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 ОПЫТА РАБОТЫ</a:t>
            </a:r>
            <a:br>
              <a:rPr lang="ru-RU" sz="2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УПРАВЛЕНИЯ ОБРАЗОВАНИЯ</a:t>
            </a:r>
            <a:br>
              <a:rPr lang="ru-RU" sz="2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АДМИНИСТРАЦИИ ГОРОДА ФЕОДОСИИ</a:t>
            </a:r>
            <a:endParaRPr lang="ru-RU" sz="2200" b="1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91880" y="4149080"/>
            <a:ext cx="56521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Book Antiqua" pitchFamily="18" charset="0"/>
                <a:ea typeface="Arial" charset="0"/>
                <a:cs typeface="+mj-cs"/>
              </a:rPr>
              <a:t>Начальник управления образования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Arial" charset="0"/>
                <a:cs typeface="+mj-cs"/>
              </a:rPr>
              <a:t>Администрации города Феодосии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Book Antiqua" pitchFamily="18" charset="0"/>
                <a:ea typeface="Arial" charset="0"/>
                <a:cs typeface="+mj-cs"/>
              </a:rPr>
              <a:t>Республики Крым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Arial" charset="0"/>
                <a:cs typeface="+mj-cs"/>
              </a:rPr>
              <a:t>Н.И. Алексеенко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Book Antiqua" pitchFamily="18" charset="0"/>
              <a:ea typeface="Arial" charset="0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628" y="332656"/>
            <a:ext cx="8626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РАСПРОСТРАНЕНИЕ ЭФФЕКТИВНЫХ МОДЕЛЕЙ ГОСУДАРСТВЕННО-ОБЩЕСТВЕННОГО УПРАВЛЕНИЯ ОБРАЗОВАНИЕМ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ЦЕЛЯХ ПОВЫШЕНИЯ ОХВАТА ДЕТЕЙ ПРОГРАММАМИ ДОПОЛНИТЕЛЬНОГО ОБРАЗОВАНИЯ. РЕГИОНАЛЬНЫЕ ПРОГРАММЫ. ЛУЧШИЕ ПРАКТИКИ.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5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ПЕРСПЕКТИВЫ УСПЕШНОГО ФУНКЦИОНИРОВАНИЯ И РАЗВИТИЯ СИСТЕМЫ ДОПОЛНИТЕЛЬНОГО ОБРАЗОВАНИЯ ДЕТЕЙ В РЕСПУБЛИКЕ КРЫМ</a:t>
            </a:r>
            <a:endParaRPr lang="ru-RU" sz="2200" b="1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412776"/>
          <a:ext cx="50760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139952" y="1484784"/>
          <a:ext cx="47525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083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ВОСПИТАТЕЛЬНОЙ ДЕЯТЕЛЬНОСТИ</a:t>
            </a:r>
            <a:endParaRPr lang="ru-RU" sz="32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62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w800h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40662"/>
          <a:stretch>
            <a:fillRect/>
          </a:stretch>
        </p:blipFill>
        <p:spPr>
          <a:xfrm>
            <a:off x="4283968" y="1268760"/>
            <a:ext cx="4608512" cy="517447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ГРАЖДАНСКОЕ ВОСПИТАНИЕ</a:t>
            </a:r>
            <a:endParaRPr lang="ru-RU" sz="36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764704"/>
          <a:ext cx="54360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745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ПАТРИОТИЧЕСКОЕ ВОСПИТАНИЕ, ФОРМИРОВАНИЕ РОССИЙСКОЙ ИДЕНТИЧНОСТИ</a:t>
            </a:r>
            <a:endParaRPr lang="ru-RU" sz="26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8914" name="Picture 2" descr="&amp;Gcy;&amp;ocy;&amp;rcy;&amp;ocy;&amp;dcy;&amp;scy;&amp;kcy;&amp;ocy;&amp;jcy; &amp;ecy;&amp;tcy;&amp;acy;&amp;pcy; &amp;Kcy;&amp;rcy;&amp;ycy;&amp;mcy;&amp;scy;&amp;kcy;&amp;ocy;&amp;jcy; &amp;rcy;&amp;iecy;&amp;scy;&amp;pcy;&amp;ucy;&amp;bcy;&amp;lcy;&amp;icy;&amp;kcy;&amp;acy;&amp;ncy;&amp;scy;&amp;kcy;&amp;ocy;&amp;jcy; &amp;vcy;&amp;ocy;&amp;iecy;&amp;ncy;&amp;ncy;&amp;ocy;-&amp;scy;&amp;pcy;&amp;ocy;&amp;rcy;&amp;tcy;&amp;icy;&amp;vcy;&amp;ncy;&amp;ocy;&amp;jcy; &amp;icy;&amp;gcy;&amp;rcy;&amp;ycy; «&amp;Pcy;&amp;ocy;&amp;bcy;&amp;iecy;&amp;dcy;&amp;acy;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64" r="14070"/>
          <a:stretch>
            <a:fillRect/>
          </a:stretch>
        </p:blipFill>
        <p:spPr bwMode="auto">
          <a:xfrm>
            <a:off x="0" y="1700808"/>
            <a:ext cx="4824537" cy="4253173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3779912" y="1025352"/>
          <a:ext cx="5364088" cy="564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27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http://www.znatoki.ortox.ru/users/99/1100499/editor_files/image/IMG_8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0833" r="4915"/>
          <a:stretch>
            <a:fillRect/>
          </a:stretch>
        </p:blipFill>
        <p:spPr bwMode="auto">
          <a:xfrm>
            <a:off x="4788024" y="1124744"/>
            <a:ext cx="4104456" cy="50405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ДУХОВНО-НРАВСТВЕННОЕ ВОСПИТАНИЕ</a:t>
            </a:r>
            <a:endParaRPr lang="ru-RU" sz="28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764704"/>
          <a:ext cx="54360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18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WY5b5kAd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264" r="7284"/>
          <a:stretch>
            <a:fillRect/>
          </a:stretch>
        </p:blipFill>
        <p:spPr>
          <a:xfrm flipH="1">
            <a:off x="251520" y="1556792"/>
            <a:ext cx="4356863" cy="42484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ПРИОБЩЕНИЕ  ДЕТЕЙ К КУЛЬТУРНОМУ НАСЛЕДИЮ</a:t>
            </a:r>
            <a:endParaRPr lang="ru-RU" sz="26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3779912" y="1025352"/>
          <a:ext cx="5364088" cy="564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738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4813682" cy="47525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ПОПУЛЯРИЗАЦИЯ НАУЧНЫХ ЗНАНИЙ</a:t>
            </a:r>
            <a:endParaRPr lang="ru-RU" sz="28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764704"/>
          <a:ext cx="54360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0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86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7825" r="35"/>
          <a:stretch>
            <a:fillRect/>
          </a:stretch>
        </p:blipFill>
        <p:spPr>
          <a:xfrm>
            <a:off x="251520" y="908720"/>
            <a:ext cx="4248472" cy="563384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ФИЗИЧЕСКОЕ ВОСПИТАНИЕ</a:t>
            </a:r>
            <a:endParaRPr lang="ru-RU" sz="26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3923928" y="1025352"/>
          <a:ext cx="5220072" cy="542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44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eco-kids-crimea.ru/media/k2/items/cache/3515288ef1a98dc0160b2403e902a524_XL.jpg"/>
          <p:cNvPicPr>
            <a:picLocks noChangeAspect="1" noChangeArrowheads="1"/>
          </p:cNvPicPr>
          <p:nvPr/>
        </p:nvPicPr>
        <p:blipFill>
          <a:blip r:embed="rId2" cstate="print"/>
          <a:srcRect l="32376" r="8652"/>
          <a:stretch>
            <a:fillRect/>
          </a:stretch>
        </p:blipFill>
        <p:spPr bwMode="auto">
          <a:xfrm>
            <a:off x="4463378" y="1052736"/>
            <a:ext cx="4357094" cy="50405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ТРУДОВОЕ ВОСПИТАНИЕ, </a:t>
            </a:r>
            <a:b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ПРОФЕССИОНАЛЬНОЕ САМООПРЕДЕЛЕНИЕ</a:t>
            </a:r>
            <a:endParaRPr lang="ru-RU" sz="24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764704"/>
          <a:ext cx="54360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69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eco-kids-crimea.ru/images/stories/2014-2015/turnir-botanikov/DSC026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556792"/>
            <a:ext cx="5987719" cy="449078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ЭКОЛОГИЧЕСКОЕ ВОСПИТАНИЕ</a:t>
            </a:r>
            <a:endParaRPr lang="ru-RU" sz="26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Содержимое 7"/>
          <p:cNvGraphicFramePr>
            <a:graphicFrameLocks/>
          </p:cNvGraphicFramePr>
          <p:nvPr/>
        </p:nvGraphicFramePr>
        <p:xfrm>
          <a:off x="3707904" y="836712"/>
          <a:ext cx="54360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0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КОНЦЕПЦИЯ РАЗВИТИЯ ДОПОЛНИТЕЛЬНОГО ОБРАЗОВАНИЯ ДЕТЕЙ</a:t>
            </a:r>
            <a:endParaRPr lang="ru-RU" sz="2400" b="1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086372" cy="260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3388" y="4437063"/>
            <a:ext cx="8280400" cy="16557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prstClr val="black"/>
                </a:solidFill>
                <a:latin typeface="Cambria" charset="0"/>
                <a:ea typeface="Arial" charset="0"/>
                <a:cs typeface="Arial" charset="0"/>
              </a:rPr>
              <a:t>Цель</a:t>
            </a:r>
            <a:r>
              <a:rPr lang="ru-RU">
                <a:solidFill>
                  <a:prstClr val="black"/>
                </a:solidFill>
                <a:latin typeface="Cambria" charset="0"/>
                <a:ea typeface="Arial" charset="0"/>
                <a:cs typeface="Arial" charset="0"/>
              </a:rPr>
              <a:t> - обеспечение прав ребенка на развитие, личностное самоопределение и самореализацию, расширение возможностей для удовлетворения разнообразных интересов детей и их семей в сфере дополнительного образования, развитие инновационного потенциала государства</a:t>
            </a:r>
            <a:endParaRPr lang="ru-RU" i="1">
              <a:solidFill>
                <a:prstClr val="black"/>
              </a:solidFill>
              <a:latin typeface="Cambria" charset="0"/>
              <a:ea typeface="Arial" charset="0"/>
              <a:cs typeface="Times New Roman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1988" y="1629023"/>
            <a:ext cx="5495925" cy="22320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prstClr val="black"/>
                </a:solidFill>
                <a:latin typeface="Cambria" charset="0"/>
                <a:ea typeface="Arial" charset="0"/>
                <a:cs typeface="Arial" charset="0"/>
              </a:rPr>
              <a:t>Концепция развития дополнительного образования детей </a:t>
            </a:r>
            <a:r>
              <a:rPr lang="ru-RU">
                <a:solidFill>
                  <a:prstClr val="black"/>
                </a:solidFill>
                <a:latin typeface="Cambria" charset="0"/>
                <a:ea typeface="Arial" charset="0"/>
                <a:cs typeface="Arial" charset="0"/>
              </a:rPr>
              <a:t>утверждена распоряжением Правительства Российской Федерации от 4 сентября 2014 г. № 1726-р</a:t>
            </a:r>
            <a:endParaRPr lang="ru-RU" i="1">
              <a:solidFill>
                <a:prstClr val="black"/>
              </a:solidFill>
              <a:latin typeface="Cambria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3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Программа «5 Баллов»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www.youtube.com/watch?v=WXFwe5CTv1Q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4358" y="1285623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Социальный ролик «Уютный город»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www.youtube.com/watch?v=40qA12g6-Fk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6248" y="21328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Репортаж о Городском экологическом проекте «Уютный город»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www.youtube.com/watch?v=30c-KjfU3P0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522" y="3356992"/>
            <a:ext cx="822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«Время перемен» – фотофильм – призер Республиканского конкурса «Крым-Весна-2015»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hlinkClick r:id="rId5"/>
            </a:endParaRP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www.youtube.com/watch?v=xdAaAkO2VV4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614" y="4741987"/>
            <a:ext cx="8163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«70-летию Великой Победы»</a:t>
            </a:r>
            <a:endParaRPr lang="ru-RU" sz="2400" dirty="0">
              <a:solidFill>
                <a:schemeClr val="accent2">
                  <a:lumMod val="50000"/>
                </a:schemeClr>
              </a:solidFill>
              <a:hlinkClick r:id="rId5"/>
            </a:endParaRPr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www.youtube.com/watch?v=P04GzlU_XdM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3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СИСТЕМА ДОПОЛНИТЕЛЬНОГО ОБРАЗОВАНИЯ ДЕТЕЙ Г.ФЕОДОСИИ</a:t>
            </a:r>
            <a:r>
              <a:rPr lang="ru-RU" sz="3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представлена 7 организациями дополнительного образования детей</a:t>
            </a:r>
            <a:endParaRPr lang="ru-RU" sz="2000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5146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8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1584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ОХВАТ УЧАЩИХСЯ ПРОГРАММАМИ ДОПОЛНИТЕЛЬНОГО ОБРАЗОВАНИЯ </a:t>
            </a:r>
            <a:br>
              <a:rPr lang="ru-RU" sz="24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НАПРАВЛЕНИЯМ</a:t>
            </a:r>
            <a:endParaRPr lang="ru-RU" sz="2400" b="1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6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ОБЪЕКТЫ ИНФРАСТРУКТУРЫ В СИСТЕМЕ ДОПОЛНИТЕЛЬНОГО ОБРАЗОВАНИЯ ФЕОДОСИИ</a:t>
            </a:r>
            <a:endParaRPr lang="ru-RU" sz="2400" b="1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500011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269835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686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5841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ПЕДАГОГИ </a:t>
            </a:r>
            <a:r>
              <a:rPr lang="ru-RU" sz="2000" b="1" dirty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ДОПОЛНИТЕЛЬНОГО </a:t>
            </a:r>
            <a:r>
              <a:rPr lang="ru-RU" sz="20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ОБРАЗОВАНИЯ ФЕОДОСИИ ЕЖЕГОДНО ПРИНИМАЮТ УЧАСТИЕ В МЕРОПРИЯТИЯХ, НАПРАВЛЕННЫХ НА ПОВЫШЕНИЕ ПРОФЕССИОНАЛЬНОГО МАСТЕРСТВА</a:t>
            </a:r>
            <a:br>
              <a:rPr lang="ru-RU" sz="20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000" b="1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988840"/>
          <a:ext cx="8218487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67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ПОДДЕРЖКА ТАЛАНТЛИВЫХ </a:t>
            </a:r>
            <a:b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ДЕТЕЙ И МОЛОДЁЖИ</a:t>
            </a:r>
            <a:endParaRPr lang="ru-RU" sz="2000" dirty="0">
              <a:solidFill>
                <a:srgbClr val="000264"/>
              </a:solidFill>
              <a:latin typeface="Book Antiqua" pitchFamily="18" charset="0"/>
            </a:endParaRPr>
          </a:p>
        </p:txBody>
      </p:sp>
      <p:pic>
        <p:nvPicPr>
          <p:cNvPr id="6" name="Содержимое 5" descr="pic_1414758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94" r="11553"/>
          <a:stretch>
            <a:fillRect/>
          </a:stretch>
        </p:blipFill>
        <p:spPr>
          <a:xfrm>
            <a:off x="3851920" y="3068960"/>
            <a:ext cx="4896818" cy="324036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03040" y="1340768"/>
            <a:ext cx="86409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264"/>
              </a:solidFill>
              <a:latin typeface="Book Antiqua" pitchFamily="18" charset="0"/>
              <a:ea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484784"/>
            <a:ext cx="8280920" cy="1440160"/>
            <a:chOff x="1592096" y="1045698"/>
            <a:chExt cx="3232438" cy="1461980"/>
          </a:xfrm>
          <a:solidFill>
            <a:srgbClr val="9B49B1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1592096" y="1045698"/>
              <a:ext cx="3232438" cy="146198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592096" y="1045698"/>
              <a:ext cx="3232438" cy="1461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  <a:latin typeface="Book Antiqua" pitchFamily="18" charset="0"/>
                </a:rPr>
                <a:t>9 Стипендиатов </a:t>
              </a:r>
              <a:r>
                <a:rPr lang="ru-RU" sz="2000" dirty="0" smtClean="0">
                  <a:solidFill>
                    <a:prstClr val="white"/>
                  </a:solidFill>
                  <a:latin typeface="Book Antiqua" pitchFamily="18" charset="0"/>
                </a:rPr>
                <a:t>Совета </a:t>
              </a:r>
              <a:r>
                <a:rPr lang="ru-RU" sz="2000" dirty="0">
                  <a:solidFill>
                    <a:prstClr val="white"/>
                  </a:solidFill>
                  <a:latin typeface="Book Antiqua" pitchFamily="18" charset="0"/>
                </a:rPr>
                <a:t>министров Республики Крым членам Малой  академии  наук  школьников  Крыма  «Искатель»,  Крымской  Малой академии  искусств  и  народных  ремесел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7544" y="3068960"/>
            <a:ext cx="3312368" cy="3240360"/>
            <a:chOff x="0" y="2748905"/>
            <a:chExt cx="3232438" cy="14619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2748905"/>
              <a:ext cx="3232438" cy="14619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2748905"/>
              <a:ext cx="3232438" cy="1461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  <a:latin typeface="Book Antiqua" pitchFamily="18" charset="0"/>
                </a:rPr>
                <a:t>21 Стипендиат</a:t>
              </a:r>
            </a:p>
            <a:p>
              <a:pPr algn="ctr"/>
              <a:r>
                <a:rPr lang="ru-RU" sz="2000" dirty="0" smtClean="0">
                  <a:solidFill>
                    <a:prstClr val="white"/>
                  </a:solidFill>
                  <a:latin typeface="Book Antiqua" pitchFamily="18" charset="0"/>
                </a:rPr>
                <a:t>Государственного </a:t>
              </a:r>
              <a:r>
                <a:rPr lang="ru-RU" sz="2000" dirty="0">
                  <a:solidFill>
                    <a:prstClr val="white"/>
                  </a:solidFill>
                  <a:latin typeface="Book Antiqua" pitchFamily="18" charset="0"/>
                </a:rPr>
                <a:t>Совета Республики Крым одарённым учащимся общеобразовательных учреждений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45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ПОДДЕРЖКА ТАЛАНТЛИВЫХ </a:t>
            </a:r>
            <a:b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ДЕТЕЙ И МОЛОДЁЖИ</a:t>
            </a:r>
            <a:endParaRPr lang="ru-RU" sz="2000" dirty="0">
              <a:solidFill>
                <a:srgbClr val="000264"/>
              </a:solidFill>
              <a:latin typeface="Book Antiqu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03040" y="1340768"/>
            <a:ext cx="86409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264"/>
              </a:solidFill>
              <a:latin typeface="Book Antiqua" pitchFamily="18" charset="0"/>
              <a:ea typeface="Arial" charset="0"/>
            </a:endParaRPr>
          </a:p>
        </p:txBody>
      </p:sp>
      <p:pic>
        <p:nvPicPr>
          <p:cNvPr id="13" name="Содержимое 12" descr="IMG_3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14"/>
          <a:stretch>
            <a:fillRect/>
          </a:stretch>
        </p:blipFill>
        <p:spPr>
          <a:xfrm>
            <a:off x="251519" y="1484784"/>
            <a:ext cx="5832649" cy="3494523"/>
          </a:xfrm>
        </p:spPr>
      </p:pic>
      <p:sp>
        <p:nvSpPr>
          <p:cNvPr id="9" name="Прямоугольник 8"/>
          <p:cNvSpPr/>
          <p:nvPr/>
        </p:nvSpPr>
        <p:spPr>
          <a:xfrm>
            <a:off x="6228184" y="1484785"/>
            <a:ext cx="2520280" cy="352839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000" i="1" dirty="0">
              <a:solidFill>
                <a:prstClr val="white"/>
              </a:solidFill>
              <a:latin typeface="Book Antiqua" pitchFamily="18" charset="0"/>
            </a:endParaRPr>
          </a:p>
          <a:p>
            <a:pPr algn="ctr"/>
            <a:r>
              <a:rPr lang="ru-RU" sz="2000" dirty="0">
                <a:solidFill>
                  <a:prstClr val="white"/>
                </a:solidFill>
                <a:latin typeface="Book Antiqua" pitchFamily="18" charset="0"/>
              </a:rPr>
              <a:t>В 2015 году </a:t>
            </a:r>
          </a:p>
          <a:p>
            <a:pPr algn="ctr"/>
            <a:r>
              <a:rPr lang="ru-RU" sz="2000" dirty="0">
                <a:solidFill>
                  <a:prstClr val="white"/>
                </a:solidFill>
                <a:latin typeface="Book Antiqua" pitchFamily="18" charset="0"/>
              </a:rPr>
              <a:t>путёвки на оздоровление получили </a:t>
            </a:r>
          </a:p>
          <a:p>
            <a:pPr algn="ctr"/>
            <a:r>
              <a:rPr lang="ru-RU" sz="2000" dirty="0">
                <a:solidFill>
                  <a:prstClr val="white"/>
                </a:solidFill>
                <a:latin typeface="Book Antiqua" pitchFamily="18" charset="0"/>
              </a:rPr>
              <a:t>более </a:t>
            </a:r>
            <a:r>
              <a:rPr lang="ru-RU" sz="2000" dirty="0" smtClean="0">
                <a:solidFill>
                  <a:prstClr val="white"/>
                </a:solidFill>
                <a:latin typeface="Book Antiqua" pitchFamily="18" charset="0"/>
              </a:rPr>
              <a:t>150 </a:t>
            </a:r>
            <a:r>
              <a:rPr lang="ru-RU" sz="2000" dirty="0">
                <a:solidFill>
                  <a:prstClr val="white"/>
                </a:solidFill>
                <a:latin typeface="Book Antiqua" pitchFamily="18" charset="0"/>
              </a:rPr>
              <a:t>талантливых </a:t>
            </a:r>
          </a:p>
          <a:p>
            <a:pPr algn="ctr"/>
            <a:r>
              <a:rPr lang="ru-RU" sz="2000" dirty="0">
                <a:solidFill>
                  <a:prstClr val="white"/>
                </a:solidFill>
                <a:latin typeface="Book Antiqua" pitchFamily="18" charset="0"/>
              </a:rPr>
              <a:t>и одарённых </a:t>
            </a:r>
          </a:p>
          <a:p>
            <a:pPr algn="ctr"/>
            <a:r>
              <a:rPr lang="ru-RU" sz="2000" dirty="0">
                <a:solidFill>
                  <a:prstClr val="white"/>
                </a:solidFill>
                <a:latin typeface="Book Antiqua" pitchFamily="18" charset="0"/>
              </a:rPr>
              <a:t>детей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085184"/>
            <a:ext cx="8496944" cy="1584176"/>
          </a:xfrm>
          <a:prstGeom prst="rect">
            <a:avLst/>
          </a:prstGeom>
          <a:solidFill>
            <a:srgbClr val="9B49B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Book Antiqua" pitchFamily="18" charset="0"/>
              </a:rPr>
              <a:t>Участие в профильных сменах </a:t>
            </a:r>
            <a:r>
              <a:rPr lang="ru-RU" sz="2400" b="1" dirty="0">
                <a:solidFill>
                  <a:prstClr val="white"/>
                </a:solidFill>
                <a:latin typeface="Book Antiqua" pitchFamily="18" charset="0"/>
              </a:rPr>
              <a:t>на базе республиканских детских оздоровительных центров «Алые паруса», «Сокол</a:t>
            </a:r>
            <a:r>
              <a:rPr lang="ru-RU" sz="2400" b="1" dirty="0" smtClean="0">
                <a:solidFill>
                  <a:prstClr val="white"/>
                </a:solidFill>
                <a:latin typeface="Book Antiqua" pitchFamily="18" charset="0"/>
              </a:rPr>
              <a:t>».</a:t>
            </a:r>
            <a:endParaRPr lang="ru-RU" sz="2400" dirty="0">
              <a:solidFill>
                <a:prstClr val="whit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6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2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ПРОБЛЕМЫ ДОПОЛНИТЕЛЬНОГО ОБРАЗОВАНИЯ В РЕСПУБЛИКЕ КРЫМ</a:t>
            </a:r>
            <a:endParaRPr lang="ru-RU" sz="2800" b="1" dirty="0">
              <a:solidFill>
                <a:srgbClr val="0002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58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зглякова - 23 июня Симферопо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758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Мозглякова - 23 июня Симферополь</vt:lpstr>
      <vt:lpstr>ИЗ ОПЫТА РАБОТЫ УПРАВЛЕНИЯ ОБРАЗОВАНИЯ АДМИНИСТРАЦИИ ГОРОДА ФЕОДОСИИ</vt:lpstr>
      <vt:lpstr>Презентация PowerPoint</vt:lpstr>
      <vt:lpstr>СИСТЕМА ДОПОЛНИТЕЛЬНОГО ОБРАЗОВАНИЯ ДЕТЕЙ Г.ФЕОДОСИИ представлена 7 организациями дополнительного образования детей</vt:lpstr>
      <vt:lpstr>ОХВАТ УЧАЩИХСЯ ПРОГРАММАМИ ДОПОЛНИТЕЛЬНОГО ОБРАЗОВАНИЯ  ПО НАПРАВЛЕНИЯМ</vt:lpstr>
      <vt:lpstr>ОБЪЕКТЫ ИНФРАСТРУКТУРЫ В СИСТЕМЕ ДОПОЛНИТЕЛЬНОГО ОБРАЗОВАНИЯ ФЕОДОСИИ</vt:lpstr>
      <vt:lpstr>ПЕДАГОГИ ДОПОЛНИТЕЛЬНОГО ОБРАЗОВАНИЯ ФЕОДОСИИ ЕЖЕГОДНО ПРИНИМАЮТ УЧАСТИЕ В МЕРОПРИЯТИЯХ, НАПРАВЛЕННЫХ НА ПОВЫШЕНИЕ ПРОФЕССИОНАЛЬНОГО МАСТЕРСТВА </vt:lpstr>
      <vt:lpstr>ПОДДЕРЖКА ТАЛАНТЛИВЫХ  ДЕТЕЙ И МОЛОДЁЖИ</vt:lpstr>
      <vt:lpstr>ПОДДЕРЖКА ТАЛАНТЛИВЫХ  ДЕТЕЙ И МОЛОДЁЖИ</vt:lpstr>
      <vt:lpstr>ПРОБЛЕМЫ ДОПОЛНИТЕЛЬНОГО ОБРАЗОВАНИЯ В РЕСПУБЛИКЕ КРЫМ</vt:lpstr>
      <vt:lpstr>ПЕРСПЕКТИВЫ УСПЕШНОГО ФУНКЦИОНИРОВАНИЯ И РАЗВИТИЯ СИСТЕМЫ ДОПОЛНИТЕЛЬНОГО ОБРАЗОВАНИЯ ДЕТЕЙ В РЕСПУБЛИКЕ КРЫМ</vt:lpstr>
      <vt:lpstr>НАПРАВЛЕНИЯ ВОСПИТАТЕЛЬНОЙ ДЕЯТЕЛЬНОСТИ</vt:lpstr>
      <vt:lpstr>ГРАЖДАНСКОЕ ВОСПИТАНИЕ</vt:lpstr>
      <vt:lpstr>ПАТРИОТИЧЕСКОЕ ВОСПИТАНИЕ, ФОРМИРОВАНИЕ РОССИЙСКОЙ ИДЕНТИЧНОСТИ</vt:lpstr>
      <vt:lpstr>ДУХОВНО-НРАВСТВЕННОЕ ВОСПИТАНИЕ</vt:lpstr>
      <vt:lpstr>ПРИОБЩЕНИЕ  ДЕТЕЙ К КУЛЬТУРНОМУ НАСЛЕДИЮ</vt:lpstr>
      <vt:lpstr>ПОПУЛЯРИЗАЦИЯ НАУЧНЫХ ЗНАНИЙ</vt:lpstr>
      <vt:lpstr>ФИЗИЧЕСКОЕ ВОСПИТАНИЕ</vt:lpstr>
      <vt:lpstr>ТРУДОВОЕ ВОСПИТАНИЕ,  ПРОФЕССИОНАЛЬНОЕ САМООПРЕДЕЛЕНИЕ</vt:lpstr>
      <vt:lpstr>ЭКОЛОГИЧЕСКОЕ ВОСПИТАНИЕ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8</cp:revision>
  <dcterms:created xsi:type="dcterms:W3CDTF">2015-08-28T17:35:36Z</dcterms:created>
  <dcterms:modified xsi:type="dcterms:W3CDTF">2015-10-18T14:39:43Z</dcterms:modified>
</cp:coreProperties>
</file>